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312" r:id="rId18"/>
    <p:sldId id="304" r:id="rId19"/>
    <p:sldId id="305" r:id="rId20"/>
    <p:sldId id="281" r:id="rId21"/>
    <p:sldId id="282" r:id="rId22"/>
    <p:sldId id="283" r:id="rId23"/>
    <p:sldId id="285" r:id="rId24"/>
    <p:sldId id="288" r:id="rId25"/>
    <p:sldId id="289" r:id="rId26"/>
    <p:sldId id="290" r:id="rId27"/>
    <p:sldId id="291" r:id="rId28"/>
    <p:sldId id="310" r:id="rId29"/>
    <p:sldId id="294" r:id="rId30"/>
    <p:sldId id="311" r:id="rId31"/>
    <p:sldId id="295" r:id="rId32"/>
    <p:sldId id="296" r:id="rId33"/>
    <p:sldId id="298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FFFF99"/>
    <a:srgbClr val="FFFFFF"/>
    <a:srgbClr val="FF5050"/>
    <a:srgbClr val="FF9900"/>
    <a:srgbClr val="66CCFF"/>
    <a:srgbClr val="3399FF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52C5F-EC02-460C-B49B-276F9B51876A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8984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A88E-55A7-4B08-94AC-DE5AEA7B806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391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65DFB-53CC-4177-855F-304EBFA417B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558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48B79-F1A0-439C-A4F9-BE02FE240214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1674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0D43E-9E36-45E2-B268-E689E6B0382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4037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EB77F-FC0D-437C-A977-C14DCBA45F2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5710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B25EC-D70D-4BA1-B501-DAF5E725417B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5900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4F143-5291-4E38-B958-262E4A3D7B89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7507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75A12-4BFF-4385-9776-E13FCDB46635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5827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0521C-C8A8-44AE-8E2B-F3C0FD2AD5E6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7895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BE3C8-4914-4FE7-BBA6-921BFA50A75F}" type="slidenum">
              <a:rPr lang="nl-NL" altLang="nl-NL">
                <a:solidFill>
                  <a:srgbClr val="000000"/>
                </a:solidFill>
              </a:rPr>
              <a:pPr/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6711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218F35-3F16-4C0B-9558-E8D67D3BB9F7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8.xml"/><Relationship Id="rId7" Type="http://schemas.openxmlformats.org/officeDocument/2006/relationships/slide" Target="slide29.xml"/><Relationship Id="rId12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hyperlink" Target="http://www.agtijmensen.nl/" TargetMode="External"/><Relationship Id="rId5" Type="http://schemas.openxmlformats.org/officeDocument/2006/relationships/slide" Target="slide16.xml"/><Relationship Id="rId10" Type="http://schemas.openxmlformats.org/officeDocument/2006/relationships/slide" Target="slide36.xml"/><Relationship Id="rId4" Type="http://schemas.openxmlformats.org/officeDocument/2006/relationships/slide" Target="slide10.xml"/><Relationship Id="rId9" Type="http://schemas.openxmlformats.org/officeDocument/2006/relationships/slide" Target="slide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hy.hk/wiki/j/Eng/refraction/refraction_j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slide" Target="slide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5" Type="http://schemas.openxmlformats.org/officeDocument/2006/relationships/slide" Target="slide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tijmensen.nl/video/Laserwaterval.wmv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4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/>
            <a:r>
              <a:rPr lang="en-US" altLang="nl-NL" sz="3200" dirty="0" err="1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endParaRPr lang="nl-NL" altLang="nl-NL" sz="3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548680"/>
            <a:ext cx="7020272" cy="53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fontAlgn="base">
              <a:spcAft>
                <a:spcPct val="0"/>
              </a:spcAft>
              <a:buAutoNum type="arabicPeriod"/>
            </a:pP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Oorzaak</a:t>
            </a:r>
            <a:r>
              <a:rPr lang="en-US" alt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van </a:t>
            </a: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lichtbreking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Gebroken</a:t>
            </a:r>
            <a:r>
              <a:rPr lang="en-US" alt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straal</a:t>
            </a: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</a:t>
            </a: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schetsen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Wet van </a:t>
            </a: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Snellius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Grenshoek</a:t>
            </a: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en</a:t>
            </a: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totale</a:t>
            </a: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reflectie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Dispersie</a:t>
            </a: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en</a:t>
            </a:r>
            <a:r>
              <a:rPr lang="en-US" altLang="nl-NL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 </a:t>
            </a:r>
            <a:r>
              <a:rPr lang="en-US" alt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spectrum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Glasvezel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Prismakijker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Samenvatting</a:t>
            </a:r>
            <a:endParaRPr lang="en-US" altLang="nl-NL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>
              <a:spcAft>
                <a:spcPct val="0"/>
              </a:spcAft>
              <a:buFontTx/>
              <a:buAutoNum type="arabicPeriod"/>
            </a:pPr>
            <a:r>
              <a:rPr lang="en-US" alt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Einde</a:t>
            </a:r>
            <a:endParaRPr lang="nl-NL" altLang="nl-NL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ep 15"/>
          <p:cNvGrpSpPr/>
          <p:nvPr/>
        </p:nvGrpSpPr>
        <p:grpSpPr>
          <a:xfrm>
            <a:off x="-7977" y="6573814"/>
            <a:ext cx="4075921" cy="290647"/>
            <a:chOff x="-7977" y="6573814"/>
            <a:chExt cx="4075921" cy="290647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97446" y="6587462"/>
              <a:ext cx="327049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t" anchorCtr="0">
              <a:spAutoFit/>
            </a:bodyPr>
            <a:lstStyle>
              <a:lvl1pPr marL="609600" indent="-6096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526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09800" indent="-381000" algn="l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6670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242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5814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38600" indent="-381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36575" indent="-53657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0" lang="en-US" altLang="nl-NL" sz="1200" dirty="0" smtClean="0">
                  <a:solidFill>
                    <a:srgbClr val="000000"/>
                  </a:solidFill>
                  <a:latin typeface="+mn-lt"/>
                  <a:hlinkClick r:id="rId11"/>
                </a:rPr>
                <a:t>agtijmensen.nl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kumimoji="0" lang="en-US" altLang="nl-NL" sz="1200" dirty="0" smtClean="0">
                  <a:solidFill>
                    <a:srgbClr val="000000"/>
                  </a:solidFill>
                  <a:latin typeface="+mn-lt"/>
                </a:rPr>
                <a:t>04082021</a:t>
              </a:r>
              <a:endParaRPr kumimoji="0" lang="nl-NL" altLang="nl-NL" sz="1200" dirty="0" smtClean="0">
                <a:solidFill>
                  <a:srgbClr val="000000"/>
                </a:solidFill>
                <a:latin typeface="+mn-lt"/>
              </a:endParaRPr>
            </a:p>
          </p:txBody>
        </p:sp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7" y="6573814"/>
              <a:ext cx="817549" cy="288000"/>
            </a:xfrm>
            <a:prstGeom prst="rect">
              <a:avLst/>
            </a:prstGeom>
          </p:spPr>
        </p:pic>
      </p:grpSp>
      <p:sp>
        <p:nvSpPr>
          <p:cNvPr id="19" name="Actieknop: Verder of Volgende 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179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8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 defTabSz="261938"/>
            <a:r>
              <a:rPr lang="en-US" altLang="nl-NL" sz="2800" dirty="0" err="1">
                <a:solidFill>
                  <a:srgbClr val="FF0000"/>
                </a:solidFill>
              </a:rPr>
              <a:t>Brekingswet</a:t>
            </a:r>
            <a:r>
              <a:rPr lang="en-US" altLang="nl-NL" sz="2800" dirty="0">
                <a:solidFill>
                  <a:srgbClr val="FF0000"/>
                </a:solidFill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</a:rPr>
              <a:t>Snellius</a:t>
            </a:r>
            <a:endParaRPr lang="nl-NL" altLang="nl-NL" sz="2800" dirty="0">
              <a:solidFill>
                <a:srgbClr val="FF0000"/>
              </a:solidFill>
            </a:endParaRP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0" y="5878513"/>
            <a:ext cx="4427538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/>
              <a:t>Willibrord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Snel</a:t>
            </a:r>
            <a:r>
              <a:rPr lang="en-US" altLang="nl-NL" sz="2800" dirty="0"/>
              <a:t> van </a:t>
            </a:r>
            <a:r>
              <a:rPr lang="en-US" altLang="nl-NL" sz="2800" dirty="0" err="1"/>
              <a:t>Royen</a:t>
            </a:r>
            <a:endParaRPr lang="en-US" altLang="nl-NL" sz="2800" dirty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/>
              <a:t>1580 - 1626</a:t>
            </a:r>
            <a:endParaRPr lang="nl-NL" altLang="nl-NL" sz="2800" dirty="0"/>
          </a:p>
        </p:txBody>
      </p:sp>
      <p:pic>
        <p:nvPicPr>
          <p:cNvPr id="132111" name="Picture 15" descr="Snellius 1580 1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908050"/>
            <a:ext cx="4630737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0" y="4077072"/>
            <a:ext cx="3960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altLang="nl-NL" sz="2800" dirty="0" smtClean="0">
                <a:hlinkClick r:id="rId3"/>
              </a:rPr>
              <a:t>Simulatie breking (Wiki)</a:t>
            </a:r>
            <a:endParaRPr lang="nl-NL" altLang="nl-NL" sz="2800" dirty="0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4" y="908050"/>
            <a:ext cx="3662802" cy="3182636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8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02" grpId="0"/>
      <p:bldP spid="132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9369" y="0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wet van </a:t>
            </a:r>
            <a:r>
              <a:rPr lang="en-US" altLang="nl-N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Snellius</a:t>
            </a:r>
            <a:r>
              <a:rPr lang="en-US" altLang="nl-N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684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 is de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8446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 (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1,5 (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14288" y="291941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 is de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refractie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28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51" name="Rectangle 47"/>
          <p:cNvSpPr>
            <a:spLocks noChangeArrowheads="1"/>
          </p:cNvSpPr>
          <p:nvPr/>
        </p:nvSpPr>
        <p:spPr bwMode="auto">
          <a:xfrm>
            <a:off x="-7938" y="2363788"/>
            <a:ext cx="914400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inval</a:t>
            </a:r>
            <a:endParaRPr lang="nl-NL" altLang="nl-NL" sz="28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/>
              <p:cNvSpPr txBox="1"/>
              <p:nvPr/>
            </p:nvSpPr>
            <p:spPr>
              <a:xfrm>
                <a:off x="256199" y="504204"/>
                <a:ext cx="2996590" cy="837089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𝑠𝑖𝑛𝑖</m:t>
                              </m:r>
                            </m:num>
                            <m:den>
                              <m:r>
                                <a:rPr lang="nl-NL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𝑠𝑖𝑛𝑟</m:t>
                              </m:r>
                            </m:den>
                          </m:f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= </m:t>
                          </m:r>
                          <m:r>
                            <a:rPr lang="nl-NL" sz="4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box>
                    </m:oMath>
                  </m:oMathPara>
                </a14:m>
                <a:endParaRPr lang="nl-NL" sz="4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kstvak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99" y="504204"/>
                <a:ext cx="2996590" cy="8370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vak 1"/>
          <p:cNvSpPr txBox="1"/>
          <p:nvPr/>
        </p:nvSpPr>
        <p:spPr>
          <a:xfrm>
            <a:off x="3595689" y="2339936"/>
            <a:ext cx="300857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D.w.z.: Het </a:t>
            </a: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licht gaat in de lucht 1,5 keer zo snel als in glas!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1270001" y="3285007"/>
            <a:ext cx="4513263" cy="3585696"/>
            <a:chOff x="1270001" y="3285007"/>
            <a:chExt cx="4513263" cy="3585696"/>
          </a:xfrm>
        </p:grpSpPr>
        <p:grpSp>
          <p:nvGrpSpPr>
            <p:cNvPr id="6" name="Groep 5"/>
            <p:cNvGrpSpPr>
              <a:grpSpLocks noChangeAspect="1"/>
            </p:cNvGrpSpPr>
            <p:nvPr/>
          </p:nvGrpSpPr>
          <p:grpSpPr>
            <a:xfrm rot="5400000">
              <a:off x="1794556" y="3284933"/>
              <a:ext cx="3423320" cy="3423468"/>
              <a:chOff x="4176939" y="1762216"/>
              <a:chExt cx="3600000" cy="3600162"/>
            </a:xfrm>
          </p:grpSpPr>
          <p:sp>
            <p:nvSpPr>
              <p:cNvPr id="3" name="Boog 2"/>
              <p:cNvSpPr>
                <a:spLocks noChangeAspect="1"/>
              </p:cNvSpPr>
              <p:nvPr/>
            </p:nvSpPr>
            <p:spPr bwMode="auto">
              <a:xfrm>
                <a:off x="4176939" y="1762378"/>
                <a:ext cx="3600000" cy="3600000"/>
              </a:xfrm>
              <a:prstGeom prst="arc">
                <a:avLst>
                  <a:gd name="adj1" fmla="val 16200000"/>
                  <a:gd name="adj2" fmla="val 5395077"/>
                </a:avLst>
              </a:prstGeom>
              <a:gradFill flip="none" rotWithShape="1">
                <a:gsLst>
                  <a:gs pos="39583">
                    <a:schemeClr val="bg1">
                      <a:lumMod val="9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5" name="Rechte verbindingslijn 4"/>
              <p:cNvCxnSpPr/>
              <p:nvPr/>
            </p:nvCxnSpPr>
            <p:spPr bwMode="auto">
              <a:xfrm>
                <a:off x="5976944" y="1762216"/>
                <a:ext cx="0" cy="35999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1548" name="Group 44"/>
            <p:cNvGrpSpPr>
              <a:grpSpLocks/>
            </p:cNvGrpSpPr>
            <p:nvPr/>
          </p:nvGrpSpPr>
          <p:grpSpPr bwMode="auto">
            <a:xfrm>
              <a:off x="1270001" y="3630612"/>
              <a:ext cx="4513263" cy="3240091"/>
              <a:chOff x="800" y="1862"/>
              <a:chExt cx="2843" cy="2041"/>
            </a:xfrm>
          </p:grpSpPr>
          <p:grpSp>
            <p:nvGrpSpPr>
              <p:cNvPr id="21540" name="Group 36"/>
              <p:cNvGrpSpPr>
                <a:grpSpLocks/>
              </p:cNvGrpSpPr>
              <p:nvPr/>
            </p:nvGrpSpPr>
            <p:grpSpPr bwMode="auto">
              <a:xfrm>
                <a:off x="800" y="1862"/>
                <a:ext cx="2063" cy="2041"/>
                <a:chOff x="800" y="1862"/>
                <a:chExt cx="2063" cy="2041"/>
              </a:xfrm>
            </p:grpSpPr>
            <p:sp>
              <p:nvSpPr>
                <p:cNvPr id="21527" name="Freeform 23"/>
                <p:cNvSpPr>
                  <a:spLocks noChangeAspect="1"/>
                </p:cNvSpPr>
                <p:nvPr/>
              </p:nvSpPr>
              <p:spPr bwMode="auto">
                <a:xfrm>
                  <a:off x="2220" y="2724"/>
                  <a:ext cx="643" cy="975"/>
                </a:xfrm>
                <a:custGeom>
                  <a:avLst/>
                  <a:gdLst>
                    <a:gd name="T0" fmla="*/ 0 w 1020"/>
                    <a:gd name="T1" fmla="*/ 0 h 1534"/>
                    <a:gd name="T2" fmla="*/ 1020 w 1020"/>
                    <a:gd name="T3" fmla="*/ 1534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20" h="1534">
                      <a:moveTo>
                        <a:pt x="0" y="0"/>
                      </a:moveTo>
                      <a:lnTo>
                        <a:pt x="1020" y="1534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833" y="2026"/>
                  <a:ext cx="432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nl-NL" alt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24" y="3212"/>
                  <a:ext cx="432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endParaRPr lang="nl-NL" alt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21" name="Freeform 17"/>
                <p:cNvSpPr>
                  <a:spLocks noChangeAspect="1"/>
                </p:cNvSpPr>
                <p:nvPr/>
              </p:nvSpPr>
              <p:spPr bwMode="auto">
                <a:xfrm>
                  <a:off x="800" y="1927"/>
                  <a:ext cx="1415" cy="794"/>
                </a:xfrm>
                <a:custGeom>
                  <a:avLst/>
                  <a:gdLst>
                    <a:gd name="T0" fmla="*/ 0 w 1953"/>
                    <a:gd name="T1" fmla="*/ 0 h 1094"/>
                    <a:gd name="T2" fmla="*/ 1953 w 1953"/>
                    <a:gd name="T3" fmla="*/ 1094 h 1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953" h="1094">
                      <a:moveTo>
                        <a:pt x="0" y="0"/>
                      </a:moveTo>
                      <a:lnTo>
                        <a:pt x="1953" y="1094"/>
                      </a:lnTo>
                    </a:path>
                  </a:pathLst>
                </a:cu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38" name="Arc 34"/>
                <p:cNvSpPr>
                  <a:spLocks noChangeAspect="1"/>
                </p:cNvSpPr>
                <p:nvPr/>
              </p:nvSpPr>
              <p:spPr bwMode="auto">
                <a:xfrm>
                  <a:off x="1556" y="1970"/>
                  <a:ext cx="658" cy="721"/>
                </a:xfrm>
                <a:custGeom>
                  <a:avLst/>
                  <a:gdLst>
                    <a:gd name="G0" fmla="+- 18931 0 0"/>
                    <a:gd name="G1" fmla="+- 21600 0 0"/>
                    <a:gd name="G2" fmla="+- 21600 0 0"/>
                    <a:gd name="T0" fmla="*/ 0 w 19698"/>
                    <a:gd name="T1" fmla="*/ 11198 h 21600"/>
                    <a:gd name="T2" fmla="*/ 19698 w 19698"/>
                    <a:gd name="T3" fmla="*/ 14 h 21600"/>
                    <a:gd name="T4" fmla="*/ 18931 w 1969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698" h="21600" fill="none" extrusionOk="0">
                      <a:moveTo>
                        <a:pt x="0" y="11198"/>
                      </a:moveTo>
                      <a:cubicBezTo>
                        <a:pt x="3795" y="4291"/>
                        <a:pt x="11050" y="-1"/>
                        <a:pt x="18931" y="0"/>
                      </a:cubicBezTo>
                      <a:cubicBezTo>
                        <a:pt x="19186" y="0"/>
                        <a:pt x="19442" y="4"/>
                        <a:pt x="19698" y="13"/>
                      </a:cubicBezTo>
                    </a:path>
                    <a:path w="19698" h="21600" stroke="0" extrusionOk="0">
                      <a:moveTo>
                        <a:pt x="0" y="11198"/>
                      </a:moveTo>
                      <a:cubicBezTo>
                        <a:pt x="3795" y="4291"/>
                        <a:pt x="11050" y="-1"/>
                        <a:pt x="18931" y="0"/>
                      </a:cubicBezTo>
                      <a:cubicBezTo>
                        <a:pt x="19186" y="0"/>
                        <a:pt x="19442" y="4"/>
                        <a:pt x="19698" y="13"/>
                      </a:cubicBezTo>
                      <a:lnTo>
                        <a:pt x="18931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/>
              </p:nvSpPr>
              <p:spPr bwMode="auto">
                <a:xfrm>
                  <a:off x="2214" y="1862"/>
                  <a:ext cx="1" cy="2041"/>
                </a:xfrm>
                <a:custGeom>
                  <a:avLst/>
                  <a:gdLst>
                    <a:gd name="T0" fmla="*/ 0 w 1"/>
                    <a:gd name="T1" fmla="*/ 0 h 2724"/>
                    <a:gd name="T2" fmla="*/ 0 w 1"/>
                    <a:gd name="T3" fmla="*/ 2724 h 2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2724">
                      <a:moveTo>
                        <a:pt x="0" y="0"/>
                      </a:moveTo>
                      <a:lnTo>
                        <a:pt x="0" y="2724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39" name="Arc 35"/>
                <p:cNvSpPr>
                  <a:spLocks/>
                </p:cNvSpPr>
                <p:nvPr/>
              </p:nvSpPr>
              <p:spPr bwMode="auto">
                <a:xfrm flipV="1">
                  <a:off x="2216" y="2736"/>
                  <a:ext cx="443" cy="86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4248"/>
                    <a:gd name="T1" fmla="*/ 0 h 21600"/>
                    <a:gd name="T2" fmla="*/ 14248 w 14248"/>
                    <a:gd name="T3" fmla="*/ 5365 h 21600"/>
                    <a:gd name="T4" fmla="*/ 0 w 1424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48" h="21600" fill="none" extrusionOk="0">
                      <a:moveTo>
                        <a:pt x="-1" y="0"/>
                      </a:moveTo>
                      <a:cubicBezTo>
                        <a:pt x="5243" y="0"/>
                        <a:pt x="10307" y="1906"/>
                        <a:pt x="14247" y="5365"/>
                      </a:cubicBezTo>
                    </a:path>
                    <a:path w="14248" h="21600" stroke="0" extrusionOk="0">
                      <a:moveTo>
                        <a:pt x="-1" y="0"/>
                      </a:moveTo>
                      <a:cubicBezTo>
                        <a:pt x="5243" y="0"/>
                        <a:pt x="10307" y="1906"/>
                        <a:pt x="14247" y="536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545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2219" y="1923"/>
                <a:ext cx="1424" cy="79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Actieknop: Verder of Volgende 2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222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9" grpId="0"/>
      <p:bldP spid="21550" grpId="0"/>
      <p:bldP spid="21551" grpId="0"/>
      <p:bldP spid="30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3" y="20856"/>
            <a:ext cx="9109075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wet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Snellius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71" name="Rectangle 39"/>
          <p:cNvSpPr>
            <a:spLocks noChangeArrowheads="1"/>
          </p:cNvSpPr>
          <p:nvPr/>
        </p:nvSpPr>
        <p:spPr bwMode="auto">
          <a:xfrm>
            <a:off x="3649663" y="5099050"/>
            <a:ext cx="6492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270001" y="3285007"/>
            <a:ext cx="3947949" cy="3585697"/>
            <a:chOff x="1270001" y="3285007"/>
            <a:chExt cx="3947949" cy="3585697"/>
          </a:xfrm>
        </p:grpSpPr>
        <p:grpSp>
          <p:nvGrpSpPr>
            <p:cNvPr id="31" name="Groep 30"/>
            <p:cNvGrpSpPr>
              <a:grpSpLocks noChangeAspect="1"/>
            </p:cNvGrpSpPr>
            <p:nvPr/>
          </p:nvGrpSpPr>
          <p:grpSpPr>
            <a:xfrm rot="5400000">
              <a:off x="1794556" y="3284933"/>
              <a:ext cx="3423320" cy="3423468"/>
              <a:chOff x="4176939" y="1762216"/>
              <a:chExt cx="3600000" cy="3600162"/>
            </a:xfrm>
          </p:grpSpPr>
          <p:sp>
            <p:nvSpPr>
              <p:cNvPr id="42" name="Boog 41"/>
              <p:cNvSpPr>
                <a:spLocks noChangeAspect="1"/>
              </p:cNvSpPr>
              <p:nvPr/>
            </p:nvSpPr>
            <p:spPr bwMode="auto">
              <a:xfrm>
                <a:off x="4176939" y="1762378"/>
                <a:ext cx="3600000" cy="3600000"/>
              </a:xfrm>
              <a:prstGeom prst="arc">
                <a:avLst>
                  <a:gd name="adj1" fmla="val 16200000"/>
                  <a:gd name="adj2" fmla="val 5395077"/>
                </a:avLst>
              </a:prstGeom>
              <a:gradFill flip="none" rotWithShape="1">
                <a:gsLst>
                  <a:gs pos="39583">
                    <a:schemeClr val="bg1">
                      <a:lumMod val="9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43" name="Rechte verbindingslijn 42"/>
              <p:cNvCxnSpPr/>
              <p:nvPr/>
            </p:nvCxnSpPr>
            <p:spPr bwMode="auto">
              <a:xfrm>
                <a:off x="5976944" y="1762216"/>
                <a:ext cx="0" cy="35999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>
              <a:off x="1270001" y="3473450"/>
              <a:ext cx="3944939" cy="3397254"/>
              <a:chOff x="800" y="1763"/>
              <a:chExt cx="2485" cy="2140"/>
            </a:xfrm>
          </p:grpSpPr>
          <p:grpSp>
            <p:nvGrpSpPr>
              <p:cNvPr id="33" name="Group 36"/>
              <p:cNvGrpSpPr>
                <a:grpSpLocks/>
              </p:cNvGrpSpPr>
              <p:nvPr/>
            </p:nvGrpSpPr>
            <p:grpSpPr bwMode="auto">
              <a:xfrm>
                <a:off x="800" y="1763"/>
                <a:ext cx="2138" cy="2140"/>
                <a:chOff x="800" y="1763"/>
                <a:chExt cx="2138" cy="2140"/>
              </a:xfrm>
            </p:grpSpPr>
            <p:sp>
              <p:nvSpPr>
                <p:cNvPr id="35" name="Freeform 23"/>
                <p:cNvSpPr>
                  <a:spLocks noChangeAspect="1"/>
                </p:cNvSpPr>
                <p:nvPr/>
              </p:nvSpPr>
              <p:spPr bwMode="auto">
                <a:xfrm>
                  <a:off x="2220" y="2724"/>
                  <a:ext cx="718" cy="1089"/>
                </a:xfrm>
                <a:custGeom>
                  <a:avLst/>
                  <a:gdLst>
                    <a:gd name="T0" fmla="*/ 0 w 1020"/>
                    <a:gd name="T1" fmla="*/ 0 h 1534"/>
                    <a:gd name="T2" fmla="*/ 1020 w 1020"/>
                    <a:gd name="T3" fmla="*/ 1534 h 1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020" h="1534">
                      <a:moveTo>
                        <a:pt x="0" y="0"/>
                      </a:moveTo>
                      <a:lnTo>
                        <a:pt x="1020" y="1534"/>
                      </a:lnTo>
                    </a:path>
                  </a:pathLst>
                </a:custGeom>
                <a:noFill/>
                <a:ln w="31750">
                  <a:solidFill>
                    <a:srgbClr val="0070C0"/>
                  </a:solidFill>
                  <a:round/>
                  <a:headEnd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68" y="1763"/>
                  <a:ext cx="826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8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nl-NL" sz="28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= 60°</a:t>
                  </a:r>
                  <a:endParaRPr lang="nl-NL" alt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324" y="3212"/>
                  <a:ext cx="432" cy="3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endParaRPr lang="nl-NL" altLang="nl-NL" sz="2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17"/>
                <p:cNvSpPr>
                  <a:spLocks noChangeAspect="1"/>
                </p:cNvSpPr>
                <p:nvPr/>
              </p:nvSpPr>
              <p:spPr bwMode="auto">
                <a:xfrm>
                  <a:off x="800" y="1927"/>
                  <a:ext cx="1415" cy="794"/>
                </a:xfrm>
                <a:custGeom>
                  <a:avLst/>
                  <a:gdLst>
                    <a:gd name="T0" fmla="*/ 0 w 1953"/>
                    <a:gd name="T1" fmla="*/ 0 h 1094"/>
                    <a:gd name="T2" fmla="*/ 1953 w 1953"/>
                    <a:gd name="T3" fmla="*/ 1094 h 1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953" h="1094">
                      <a:moveTo>
                        <a:pt x="0" y="0"/>
                      </a:moveTo>
                      <a:lnTo>
                        <a:pt x="1953" y="1094"/>
                      </a:lnTo>
                    </a:path>
                  </a:pathLst>
                </a:custGeom>
                <a:noFill/>
                <a:ln w="50800">
                  <a:solidFill>
                    <a:srgbClr val="0070C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Arc 34"/>
                <p:cNvSpPr>
                  <a:spLocks noChangeAspect="1"/>
                </p:cNvSpPr>
                <p:nvPr/>
              </p:nvSpPr>
              <p:spPr bwMode="auto">
                <a:xfrm>
                  <a:off x="1556" y="1970"/>
                  <a:ext cx="658" cy="721"/>
                </a:xfrm>
                <a:custGeom>
                  <a:avLst/>
                  <a:gdLst>
                    <a:gd name="G0" fmla="+- 18931 0 0"/>
                    <a:gd name="G1" fmla="+- 21600 0 0"/>
                    <a:gd name="G2" fmla="+- 21600 0 0"/>
                    <a:gd name="T0" fmla="*/ 0 w 19698"/>
                    <a:gd name="T1" fmla="*/ 11198 h 21600"/>
                    <a:gd name="T2" fmla="*/ 19698 w 19698"/>
                    <a:gd name="T3" fmla="*/ 14 h 21600"/>
                    <a:gd name="T4" fmla="*/ 18931 w 1969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698" h="21600" fill="none" extrusionOk="0">
                      <a:moveTo>
                        <a:pt x="0" y="11198"/>
                      </a:moveTo>
                      <a:cubicBezTo>
                        <a:pt x="3795" y="4291"/>
                        <a:pt x="11050" y="-1"/>
                        <a:pt x="18931" y="0"/>
                      </a:cubicBezTo>
                      <a:cubicBezTo>
                        <a:pt x="19186" y="0"/>
                        <a:pt x="19442" y="4"/>
                        <a:pt x="19698" y="13"/>
                      </a:cubicBezTo>
                    </a:path>
                    <a:path w="19698" h="21600" stroke="0" extrusionOk="0">
                      <a:moveTo>
                        <a:pt x="0" y="11198"/>
                      </a:moveTo>
                      <a:cubicBezTo>
                        <a:pt x="3795" y="4291"/>
                        <a:pt x="11050" y="-1"/>
                        <a:pt x="18931" y="0"/>
                      </a:cubicBezTo>
                      <a:cubicBezTo>
                        <a:pt x="19186" y="0"/>
                        <a:pt x="19442" y="4"/>
                        <a:pt x="19698" y="13"/>
                      </a:cubicBezTo>
                      <a:lnTo>
                        <a:pt x="18931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10"/>
                <p:cNvSpPr>
                  <a:spLocks/>
                </p:cNvSpPr>
                <p:nvPr/>
              </p:nvSpPr>
              <p:spPr bwMode="auto">
                <a:xfrm>
                  <a:off x="2214" y="1862"/>
                  <a:ext cx="1" cy="2041"/>
                </a:xfrm>
                <a:custGeom>
                  <a:avLst/>
                  <a:gdLst>
                    <a:gd name="T0" fmla="*/ 0 w 1"/>
                    <a:gd name="T1" fmla="*/ 0 h 2724"/>
                    <a:gd name="T2" fmla="*/ 0 w 1"/>
                    <a:gd name="T3" fmla="*/ 2724 h 2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2724">
                      <a:moveTo>
                        <a:pt x="0" y="0"/>
                      </a:moveTo>
                      <a:lnTo>
                        <a:pt x="0" y="2724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Arc 35"/>
                <p:cNvSpPr>
                  <a:spLocks/>
                </p:cNvSpPr>
                <p:nvPr/>
              </p:nvSpPr>
              <p:spPr bwMode="auto">
                <a:xfrm flipV="1">
                  <a:off x="2216" y="2736"/>
                  <a:ext cx="443" cy="86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4248"/>
                    <a:gd name="T1" fmla="*/ 0 h 21600"/>
                    <a:gd name="T2" fmla="*/ 14248 w 14248"/>
                    <a:gd name="T3" fmla="*/ 5365 h 21600"/>
                    <a:gd name="T4" fmla="*/ 0 w 14248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48" h="21600" fill="none" extrusionOk="0">
                      <a:moveTo>
                        <a:pt x="-1" y="0"/>
                      </a:moveTo>
                      <a:cubicBezTo>
                        <a:pt x="5243" y="0"/>
                        <a:pt x="10307" y="1906"/>
                        <a:pt x="14247" y="5365"/>
                      </a:cubicBezTo>
                    </a:path>
                    <a:path w="14248" h="21600" stroke="0" extrusionOk="0">
                      <a:moveTo>
                        <a:pt x="-1" y="0"/>
                      </a:moveTo>
                      <a:cubicBezTo>
                        <a:pt x="5243" y="0"/>
                        <a:pt x="10307" y="1906"/>
                        <a:pt x="14247" y="536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 type="triangle"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2219" y="2130"/>
                <a:ext cx="1066" cy="592"/>
              </a:xfrm>
              <a:prstGeom prst="line">
                <a:avLst/>
              </a:prstGeom>
              <a:noFill/>
              <a:ln w="19050">
                <a:solidFill>
                  <a:srgbClr val="0070C0"/>
                </a:solidFill>
                <a:round/>
                <a:headEnd type="triangl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vak 45"/>
              <p:cNvSpPr txBox="1"/>
              <p:nvPr/>
            </p:nvSpPr>
            <p:spPr>
              <a:xfrm>
                <a:off x="3393" y="2126282"/>
                <a:ext cx="2369276" cy="72648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sini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36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sinr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36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n →</a:t>
                </a:r>
                <a:endParaRPr lang="nl-NL" sz="36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kstvak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" y="2126282"/>
                <a:ext cx="2369276" cy="726481"/>
              </a:xfrm>
              <a:prstGeom prst="rect">
                <a:avLst/>
              </a:prstGeom>
              <a:blipFill rotWithShape="1">
                <a:blip r:embed="rId3"/>
                <a:stretch>
                  <a:fillRect t="-10924" b="-218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/>
              <p:cNvSpPr txBox="1"/>
              <p:nvPr/>
            </p:nvSpPr>
            <p:spPr>
              <a:xfrm>
                <a:off x="2051720" y="2126282"/>
                <a:ext cx="3003912" cy="72648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nl-NL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60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sinr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1,5 →</a:t>
                </a:r>
                <a:endParaRPr lang="nl-NL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kstvak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126282"/>
                <a:ext cx="3003912" cy="726481"/>
              </a:xfrm>
              <a:prstGeom prst="rect">
                <a:avLst/>
              </a:prstGeom>
              <a:blipFill rotWithShape="1">
                <a:blip r:embed="rId4"/>
                <a:stretch>
                  <a:fillRect t="-10924" b="-218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/>
              <p:cNvSpPr txBox="1"/>
              <p:nvPr/>
            </p:nvSpPr>
            <p:spPr>
              <a:xfrm>
                <a:off x="4716016" y="2137983"/>
                <a:ext cx="3003912" cy="703078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0,866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nl-NL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sinr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36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1,5→</a:t>
                </a:r>
                <a:endParaRPr lang="nl-NL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kstvak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137983"/>
                <a:ext cx="3003912" cy="703078"/>
              </a:xfrm>
              <a:prstGeom prst="rect">
                <a:avLst/>
              </a:prstGeom>
              <a:blipFill rotWithShape="1">
                <a:blip r:embed="rId5"/>
                <a:stretch>
                  <a:fillRect t="-13913" b="-2347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/>
              <p:cNvSpPr txBox="1"/>
              <p:nvPr/>
            </p:nvSpPr>
            <p:spPr>
              <a:xfrm>
                <a:off x="3393" y="2837500"/>
                <a:ext cx="5274468" cy="737638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sinr</m:t>
                    </m:r>
                    <m:r>
                      <a:rPr lang="nl-NL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0,866</m:t>
                            </m:r>
                          </m:num>
                          <m:den>
                            <m:r>
                              <a:rPr lang="nl-NL" sz="3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</m:t>
                            </m:r>
                          </m:den>
                        </m:f>
                      </m:e>
                    </m:box>
                    <m:r>
                      <a:rPr lang="nl-NL" sz="3600" b="0" i="0" smtClean="0">
                        <a:solidFill>
                          <a:schemeClr val="tx1"/>
                        </a:solidFill>
                        <a:latin typeface="Cambria Math"/>
                      </a:rPr>
                      <m:t>= 0,577</m:t>
                    </m:r>
                  </m:oMath>
                </a14:m>
                <a:r>
                  <a:rPr lang="nl-NL" sz="3600" dirty="0" smtClean="0">
                    <a:solidFill>
                      <a:schemeClr val="tx1"/>
                    </a:solidFill>
                  </a:rPr>
                  <a:t>→</a:t>
                </a:r>
                <a:endParaRPr lang="nl-N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kstvak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" y="2837500"/>
                <a:ext cx="5274468" cy="737638"/>
              </a:xfrm>
              <a:prstGeom prst="rect">
                <a:avLst/>
              </a:prstGeom>
              <a:blipFill rotWithShape="1">
                <a:blip r:embed="rId6"/>
                <a:stretch>
                  <a:fillRect t="-13223" b="-1735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vak 49"/>
              <p:cNvSpPr txBox="1"/>
              <p:nvPr/>
            </p:nvSpPr>
            <p:spPr>
              <a:xfrm>
                <a:off x="4463220" y="2883154"/>
                <a:ext cx="3527722" cy="64633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nl-NL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=35,2=35°</m:t>
                      </m:r>
                    </m:oMath>
                  </m:oMathPara>
                </a14:m>
                <a:endParaRPr lang="nl-NL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kstvak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220" y="2883154"/>
                <a:ext cx="3527722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kstvak 50"/>
          <p:cNvSpPr txBox="1"/>
          <p:nvPr/>
        </p:nvSpPr>
        <p:spPr>
          <a:xfrm>
            <a:off x="5447101" y="3524815"/>
            <a:ext cx="300857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Controleer het antwoord. Is r &lt; i ?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0" y="552426"/>
            <a:ext cx="9109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perspex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schijf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60°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7786" y="1615565"/>
            <a:ext cx="83259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1,5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18A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7786" y="1083996"/>
            <a:ext cx="83259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4558470" y="2996952"/>
                <a:ext cx="4374322" cy="100450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Trucje: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Gebruik bijv.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altLang="nl-NL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3→ </a:t>
                </a:r>
                <a:r>
                  <a:rPr lang="nl-NL" alt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nl-NL" alt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alt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nl-NL" altLang="nl-NL" sz="3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470" y="2996952"/>
                <a:ext cx="4374322" cy="1004506"/>
              </a:xfrm>
              <a:prstGeom prst="rect">
                <a:avLst/>
              </a:prstGeom>
              <a:blipFill rotWithShape="1">
                <a:blip r:embed="rId8"/>
                <a:stretch>
                  <a:fillRect l="-2086" t="-3614" b="-132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ctieknop: Verder of Volgende 4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908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71" grpId="0"/>
      <p:bldP spid="46" grpId="0"/>
      <p:bldP spid="47" grpId="0"/>
      <p:bldP spid="48" grpId="0"/>
      <p:bldP spid="49" grpId="0"/>
      <p:bldP spid="50" grpId="0"/>
      <p:bldP spid="51" grpId="0" animBg="1"/>
      <p:bldP spid="52" grpId="0" autoUpdateAnimBg="0"/>
      <p:bldP spid="53" grpId="0" autoUpdateAnimBg="0"/>
      <p:bldP spid="54" grpId="0" autoUpdateAnimBg="0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ep 27"/>
          <p:cNvGrpSpPr>
            <a:grpSpLocks noChangeAspect="1"/>
          </p:cNvGrpSpPr>
          <p:nvPr/>
        </p:nvGrpSpPr>
        <p:grpSpPr>
          <a:xfrm rot="5400000">
            <a:off x="1793152" y="2619762"/>
            <a:ext cx="3423320" cy="3423468"/>
            <a:chOff x="4176939" y="1762216"/>
            <a:chExt cx="3600000" cy="3600162"/>
          </a:xfrm>
        </p:grpSpPr>
        <p:sp>
          <p:nvSpPr>
            <p:cNvPr id="39" name="Boog 38"/>
            <p:cNvSpPr>
              <a:spLocks noChangeAspect="1"/>
            </p:cNvSpPr>
            <p:nvPr/>
          </p:nvSpPr>
          <p:spPr bwMode="auto">
            <a:xfrm>
              <a:off x="4176939" y="1762378"/>
              <a:ext cx="3600000" cy="3600000"/>
            </a:xfrm>
            <a:prstGeom prst="arc">
              <a:avLst>
                <a:gd name="adj1" fmla="val 16200000"/>
                <a:gd name="adj2" fmla="val 5395077"/>
              </a:avLst>
            </a:prstGeom>
            <a:gradFill flip="none" rotWithShape="1">
              <a:gsLst>
                <a:gs pos="39583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40" name="Rechte verbindingslijn 39"/>
            <p:cNvCxnSpPr/>
            <p:nvPr/>
          </p:nvCxnSpPr>
          <p:spPr bwMode="auto">
            <a:xfrm>
              <a:off x="5976944" y="1762216"/>
              <a:ext cx="0" cy="35999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162800" cy="685800"/>
          </a:xfrm>
        </p:spPr>
        <p:txBody>
          <a:bodyPr/>
          <a:lstStyle/>
          <a:p>
            <a:pPr marL="838200" indent="-838200"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586780"/>
            <a:ext cx="7524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2" name="Freeform 8"/>
          <p:cNvSpPr>
            <a:spLocks/>
          </p:cNvSpPr>
          <p:nvPr/>
        </p:nvSpPr>
        <p:spPr bwMode="auto">
          <a:xfrm>
            <a:off x="3516420" y="2659778"/>
            <a:ext cx="1588" cy="3852000"/>
          </a:xfrm>
          <a:custGeom>
            <a:avLst/>
            <a:gdLst>
              <a:gd name="T0" fmla="*/ 0 w 1"/>
              <a:gd name="T1" fmla="*/ 0 h 2712"/>
              <a:gd name="T2" fmla="*/ 0 w 1"/>
              <a:gd name="T3" fmla="*/ 2712 h 27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712">
                <a:moveTo>
                  <a:pt x="0" y="0"/>
                </a:moveTo>
                <a:lnTo>
                  <a:pt x="0" y="271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5" name="Freeform 11"/>
          <p:cNvSpPr>
            <a:spLocks noChangeAspect="1"/>
          </p:cNvSpPr>
          <p:nvPr/>
        </p:nvSpPr>
        <p:spPr bwMode="auto">
          <a:xfrm rot="180000">
            <a:off x="2358142" y="4311868"/>
            <a:ext cx="1107706" cy="2196000"/>
          </a:xfrm>
          <a:custGeom>
            <a:avLst/>
            <a:gdLst>
              <a:gd name="T0" fmla="*/ 0 w 799"/>
              <a:gd name="T1" fmla="*/ 1584 h 1584"/>
              <a:gd name="T2" fmla="*/ 799 w 799"/>
              <a:gd name="T3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9" h="1584">
                <a:moveTo>
                  <a:pt x="0" y="1584"/>
                </a:moveTo>
                <a:lnTo>
                  <a:pt x="799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899" name="Group 35"/>
          <p:cNvGrpSpPr>
            <a:grpSpLocks/>
          </p:cNvGrpSpPr>
          <p:nvPr/>
        </p:nvGrpSpPr>
        <p:grpSpPr bwMode="auto">
          <a:xfrm>
            <a:off x="3590613" y="2379663"/>
            <a:ext cx="1547818" cy="4111625"/>
            <a:chOff x="2232" y="1499"/>
            <a:chExt cx="975" cy="2590"/>
          </a:xfrm>
        </p:grpSpPr>
        <p:sp>
          <p:nvSpPr>
            <p:cNvPr id="36901" name="Freeform 37"/>
            <p:cNvSpPr>
              <a:spLocks/>
            </p:cNvSpPr>
            <p:nvPr/>
          </p:nvSpPr>
          <p:spPr bwMode="auto">
            <a:xfrm rot="11677801" flipH="1">
              <a:off x="2343" y="1499"/>
              <a:ext cx="864" cy="1368"/>
            </a:xfrm>
            <a:custGeom>
              <a:avLst/>
              <a:gdLst>
                <a:gd name="T0" fmla="*/ 0 w 717"/>
                <a:gd name="T1" fmla="*/ 0 h 1176"/>
                <a:gd name="T2" fmla="*/ 717 w 717"/>
                <a:gd name="T3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7" h="1176">
                  <a:moveTo>
                    <a:pt x="0" y="0"/>
                  </a:moveTo>
                  <a:lnTo>
                    <a:pt x="717" y="1176"/>
                  </a:lnTo>
                </a:path>
              </a:pathLst>
            </a:custGeom>
            <a:noFill/>
            <a:ln w="31750" cmpd="sng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04" name="Freeform 40"/>
            <p:cNvSpPr>
              <a:spLocks/>
            </p:cNvSpPr>
            <p:nvPr/>
          </p:nvSpPr>
          <p:spPr bwMode="auto">
            <a:xfrm rot="21358961">
              <a:off x="2232" y="2706"/>
              <a:ext cx="669" cy="1383"/>
            </a:xfrm>
            <a:custGeom>
              <a:avLst/>
              <a:gdLst>
                <a:gd name="T0" fmla="*/ 0 w 747"/>
                <a:gd name="T1" fmla="*/ 0 h 1688"/>
                <a:gd name="T2" fmla="*/ 747 w 747"/>
                <a:gd name="T3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7" h="1688">
                  <a:moveTo>
                    <a:pt x="0" y="0"/>
                  </a:moveTo>
                  <a:lnTo>
                    <a:pt x="747" y="1688"/>
                  </a:ln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2989916" y="3201988"/>
            <a:ext cx="1374122" cy="2884241"/>
            <a:chOff x="2989916" y="3201988"/>
            <a:chExt cx="1374122" cy="2884241"/>
          </a:xfrm>
        </p:grpSpPr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>
              <a:off x="3010644" y="5563009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98" name="Text Box 34"/>
            <p:cNvSpPr txBox="1">
              <a:spLocks noChangeArrowheads="1"/>
            </p:cNvSpPr>
            <p:nvPr/>
          </p:nvSpPr>
          <p:spPr bwMode="auto">
            <a:xfrm>
              <a:off x="3678238" y="3269784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06" name="Text Box 42"/>
            <p:cNvSpPr txBox="1">
              <a:spLocks noChangeArrowheads="1"/>
            </p:cNvSpPr>
            <p:nvPr/>
          </p:nvSpPr>
          <p:spPr bwMode="auto">
            <a:xfrm>
              <a:off x="3670498" y="5563009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15" name="Arc 51"/>
            <p:cNvSpPr>
              <a:spLocks/>
            </p:cNvSpPr>
            <p:nvPr/>
          </p:nvSpPr>
          <p:spPr bwMode="auto">
            <a:xfrm>
              <a:off x="3505200" y="3201988"/>
              <a:ext cx="858838" cy="114458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34"/>
                <a:gd name="T1" fmla="*/ 0 h 21600"/>
                <a:gd name="T2" fmla="*/ 15834 w 15834"/>
                <a:gd name="T3" fmla="*/ 6908 h 21600"/>
                <a:gd name="T4" fmla="*/ 0 w 158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4" h="21600" fill="none" extrusionOk="0">
                  <a:moveTo>
                    <a:pt x="-1" y="0"/>
                  </a:moveTo>
                  <a:cubicBezTo>
                    <a:pt x="6009" y="0"/>
                    <a:pt x="11746" y="2503"/>
                    <a:pt x="15833" y="6908"/>
                  </a:cubicBezTo>
                </a:path>
                <a:path w="15834" h="21600" stroke="0" extrusionOk="0">
                  <a:moveTo>
                    <a:pt x="-1" y="0"/>
                  </a:moveTo>
                  <a:cubicBezTo>
                    <a:pt x="6009" y="0"/>
                    <a:pt x="11746" y="2503"/>
                    <a:pt x="15833" y="690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17" name="Arc 53"/>
            <p:cNvSpPr>
              <a:spLocks/>
            </p:cNvSpPr>
            <p:nvPr/>
          </p:nvSpPr>
          <p:spPr bwMode="auto">
            <a:xfrm flipV="1">
              <a:off x="3505200" y="4359166"/>
              <a:ext cx="612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9359"/>
                <a:gd name="T1" fmla="*/ 0 h 21600"/>
                <a:gd name="T2" fmla="*/ 9359 w 9359"/>
                <a:gd name="T3" fmla="*/ 2133 h 21600"/>
                <a:gd name="T4" fmla="*/ 0 w 93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59" h="21600" fill="none" extrusionOk="0">
                  <a:moveTo>
                    <a:pt x="-1" y="0"/>
                  </a:moveTo>
                  <a:cubicBezTo>
                    <a:pt x="3240" y="0"/>
                    <a:pt x="6438" y="728"/>
                    <a:pt x="9359" y="2132"/>
                  </a:cubicBezTo>
                </a:path>
                <a:path w="9359" h="21600" stroke="0" extrusionOk="0">
                  <a:moveTo>
                    <a:pt x="-1" y="0"/>
                  </a:moveTo>
                  <a:cubicBezTo>
                    <a:pt x="3240" y="0"/>
                    <a:pt x="6438" y="728"/>
                    <a:pt x="9359" y="213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18" name="Arc 54"/>
            <p:cNvSpPr>
              <a:spLocks/>
            </p:cNvSpPr>
            <p:nvPr/>
          </p:nvSpPr>
          <p:spPr bwMode="auto">
            <a:xfrm flipV="1">
              <a:off x="2989916" y="4343400"/>
              <a:ext cx="504000" cy="990600"/>
            </a:xfrm>
            <a:custGeom>
              <a:avLst/>
              <a:gdLst>
                <a:gd name="G0" fmla="+- 8552 0 0"/>
                <a:gd name="G1" fmla="+- 21600 0 0"/>
                <a:gd name="G2" fmla="+- 21600 0 0"/>
                <a:gd name="T0" fmla="*/ 0 w 8943"/>
                <a:gd name="T1" fmla="*/ 1765 h 21600"/>
                <a:gd name="T2" fmla="*/ 8943 w 8943"/>
                <a:gd name="T3" fmla="*/ 4 h 21600"/>
                <a:gd name="T4" fmla="*/ 8552 w 89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43" h="21600" fill="none" extrusionOk="0">
                  <a:moveTo>
                    <a:pt x="0" y="1765"/>
                  </a:moveTo>
                  <a:cubicBezTo>
                    <a:pt x="2700" y="600"/>
                    <a:pt x="5610" y="-1"/>
                    <a:pt x="8552" y="0"/>
                  </a:cubicBezTo>
                  <a:cubicBezTo>
                    <a:pt x="8682" y="0"/>
                    <a:pt x="8812" y="1"/>
                    <a:pt x="8943" y="3"/>
                  </a:cubicBezTo>
                </a:path>
                <a:path w="8943" h="21600" stroke="0" extrusionOk="0">
                  <a:moveTo>
                    <a:pt x="0" y="1765"/>
                  </a:moveTo>
                  <a:cubicBezTo>
                    <a:pt x="2700" y="600"/>
                    <a:pt x="5610" y="-1"/>
                    <a:pt x="8552" y="0"/>
                  </a:cubicBezTo>
                  <a:cubicBezTo>
                    <a:pt x="8682" y="0"/>
                    <a:pt x="8812" y="1"/>
                    <a:pt x="8943" y="3"/>
                  </a:cubicBezTo>
                  <a:lnTo>
                    <a:pt x="8552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5928098" y="548680"/>
            <a:ext cx="111561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&lt; r.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ctieknop: Verder of Volgende 2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27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0" grpId="0"/>
      <p:bldP spid="36872" grpId="0" animBg="1"/>
      <p:bldP spid="36875" grpId="0" animBg="1"/>
      <p:bldP spid="369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47795" y="23813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323528" y="3325081"/>
            <a:ext cx="3423468" cy="3560303"/>
            <a:chOff x="1793078" y="2619836"/>
            <a:chExt cx="3423468" cy="3560303"/>
          </a:xfrm>
        </p:grpSpPr>
        <p:grpSp>
          <p:nvGrpSpPr>
            <p:cNvPr id="22" name="Groep 21"/>
            <p:cNvGrpSpPr>
              <a:grpSpLocks noChangeAspect="1"/>
            </p:cNvGrpSpPr>
            <p:nvPr/>
          </p:nvGrpSpPr>
          <p:grpSpPr>
            <a:xfrm rot="5400000">
              <a:off x="1793152" y="2619762"/>
              <a:ext cx="3423320" cy="3423468"/>
              <a:chOff x="4176939" y="1762216"/>
              <a:chExt cx="3600000" cy="3600162"/>
            </a:xfrm>
          </p:grpSpPr>
          <p:sp>
            <p:nvSpPr>
              <p:cNvPr id="23" name="Boog 22"/>
              <p:cNvSpPr>
                <a:spLocks noChangeAspect="1"/>
              </p:cNvSpPr>
              <p:nvPr/>
            </p:nvSpPr>
            <p:spPr bwMode="auto">
              <a:xfrm>
                <a:off x="4176939" y="1762378"/>
                <a:ext cx="3600000" cy="3600000"/>
              </a:xfrm>
              <a:prstGeom prst="arc">
                <a:avLst>
                  <a:gd name="adj1" fmla="val 16200000"/>
                  <a:gd name="adj2" fmla="val 5395077"/>
                </a:avLst>
              </a:prstGeom>
              <a:gradFill flip="none" rotWithShape="1">
                <a:gsLst>
                  <a:gs pos="39583">
                    <a:schemeClr val="bg1">
                      <a:lumMod val="9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24" name="Rechte verbindingslijn 23"/>
              <p:cNvCxnSpPr/>
              <p:nvPr/>
            </p:nvCxnSpPr>
            <p:spPr bwMode="auto">
              <a:xfrm>
                <a:off x="5976944" y="1762216"/>
                <a:ext cx="0" cy="359999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5089" name="Group 33"/>
            <p:cNvGrpSpPr>
              <a:grpSpLocks/>
            </p:cNvGrpSpPr>
            <p:nvPr/>
          </p:nvGrpSpPr>
          <p:grpSpPr bwMode="auto">
            <a:xfrm>
              <a:off x="2686049" y="2894014"/>
              <a:ext cx="2000250" cy="3286125"/>
              <a:chOff x="1692" y="1823"/>
              <a:chExt cx="1260" cy="2070"/>
            </a:xfrm>
          </p:grpSpPr>
          <p:sp>
            <p:nvSpPr>
              <p:cNvPr id="45068" name="Freeform 12"/>
              <p:cNvSpPr>
                <a:spLocks noChangeAspect="1"/>
              </p:cNvSpPr>
              <p:nvPr/>
            </p:nvSpPr>
            <p:spPr bwMode="auto">
              <a:xfrm>
                <a:off x="1692" y="2736"/>
                <a:ext cx="514" cy="1020"/>
              </a:xfrm>
              <a:custGeom>
                <a:avLst/>
                <a:gdLst>
                  <a:gd name="T0" fmla="*/ 0 w 799"/>
                  <a:gd name="T1" fmla="*/ 1584 h 1584"/>
                  <a:gd name="T2" fmla="*/ 799 w 799"/>
                  <a:gd name="T3" fmla="*/ 0 h 1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99" h="1584">
                    <a:moveTo>
                      <a:pt x="0" y="1584"/>
                    </a:moveTo>
                    <a:lnTo>
                      <a:pt x="799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65" name="Freeform 9"/>
              <p:cNvSpPr>
                <a:spLocks/>
              </p:cNvSpPr>
              <p:nvPr/>
            </p:nvSpPr>
            <p:spPr bwMode="auto">
              <a:xfrm>
                <a:off x="2208" y="1920"/>
                <a:ext cx="1" cy="1973"/>
              </a:xfrm>
              <a:custGeom>
                <a:avLst/>
                <a:gdLst>
                  <a:gd name="T0" fmla="*/ 0 w 1"/>
                  <a:gd name="T1" fmla="*/ 0 h 2712"/>
                  <a:gd name="T2" fmla="*/ 0 w 1"/>
                  <a:gd name="T3" fmla="*/ 2712 h 2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712">
                    <a:moveTo>
                      <a:pt x="0" y="0"/>
                    </a:moveTo>
                    <a:lnTo>
                      <a:pt x="0" y="2712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75" name="Freeform 19"/>
              <p:cNvSpPr>
                <a:spLocks noChangeAspect="1"/>
              </p:cNvSpPr>
              <p:nvPr/>
            </p:nvSpPr>
            <p:spPr bwMode="auto">
              <a:xfrm rot="11677801" flipH="1">
                <a:off x="2336" y="1823"/>
                <a:ext cx="616" cy="975"/>
              </a:xfrm>
              <a:custGeom>
                <a:avLst/>
                <a:gdLst>
                  <a:gd name="T0" fmla="*/ 0 w 717"/>
                  <a:gd name="T1" fmla="*/ 0 h 1176"/>
                  <a:gd name="T2" fmla="*/ 717 w 717"/>
                  <a:gd name="T3" fmla="*/ 1176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7" h="1176">
                    <a:moveTo>
                      <a:pt x="0" y="0"/>
                    </a:moveTo>
                    <a:lnTo>
                      <a:pt x="717" y="1176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3044970" y="2977788"/>
              <a:ext cx="1455021" cy="2898891"/>
              <a:chOff x="3030312" y="2977788"/>
              <a:chExt cx="1542730" cy="2898891"/>
            </a:xfrm>
          </p:grpSpPr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3071239" y="5353459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3887242" y="2977788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Arc 51"/>
              <p:cNvSpPr>
                <a:spLocks noChangeAspect="1"/>
              </p:cNvSpPr>
              <p:nvPr/>
            </p:nvSpPr>
            <p:spPr bwMode="auto">
              <a:xfrm>
                <a:off x="3505200" y="3430588"/>
                <a:ext cx="687062" cy="9156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834"/>
                  <a:gd name="T1" fmla="*/ 0 h 21600"/>
                  <a:gd name="T2" fmla="*/ 15834 w 15834"/>
                  <a:gd name="T3" fmla="*/ 6908 h 21600"/>
                  <a:gd name="T4" fmla="*/ 0 w 1583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34" h="21600" fill="none" extrusionOk="0">
                    <a:moveTo>
                      <a:pt x="-1" y="0"/>
                    </a:moveTo>
                    <a:cubicBezTo>
                      <a:pt x="6009" y="0"/>
                      <a:pt x="11746" y="2503"/>
                      <a:pt x="15833" y="6908"/>
                    </a:cubicBezTo>
                  </a:path>
                  <a:path w="15834" h="21600" stroke="0" extrusionOk="0">
                    <a:moveTo>
                      <a:pt x="-1" y="0"/>
                    </a:moveTo>
                    <a:cubicBezTo>
                      <a:pt x="6009" y="0"/>
                      <a:pt x="11746" y="2503"/>
                      <a:pt x="15833" y="690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Arc 54"/>
              <p:cNvSpPr>
                <a:spLocks/>
              </p:cNvSpPr>
              <p:nvPr/>
            </p:nvSpPr>
            <p:spPr bwMode="auto">
              <a:xfrm flipV="1">
                <a:off x="3030312" y="4343400"/>
                <a:ext cx="458041" cy="990600"/>
              </a:xfrm>
              <a:custGeom>
                <a:avLst/>
                <a:gdLst>
                  <a:gd name="G0" fmla="+- 8552 0 0"/>
                  <a:gd name="G1" fmla="+- 21600 0 0"/>
                  <a:gd name="G2" fmla="+- 21600 0 0"/>
                  <a:gd name="T0" fmla="*/ 0 w 8943"/>
                  <a:gd name="T1" fmla="*/ 1765 h 21600"/>
                  <a:gd name="T2" fmla="*/ 8943 w 8943"/>
                  <a:gd name="T3" fmla="*/ 4 h 21600"/>
                  <a:gd name="T4" fmla="*/ 8552 w 894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43" h="21600" fill="none" extrusionOk="0">
                    <a:moveTo>
                      <a:pt x="0" y="1765"/>
                    </a:moveTo>
                    <a:cubicBezTo>
                      <a:pt x="2700" y="600"/>
                      <a:pt x="5610" y="-1"/>
                      <a:pt x="8552" y="0"/>
                    </a:cubicBezTo>
                    <a:cubicBezTo>
                      <a:pt x="8682" y="0"/>
                      <a:pt x="8812" y="1"/>
                      <a:pt x="8943" y="3"/>
                    </a:cubicBezTo>
                  </a:path>
                  <a:path w="8943" h="21600" stroke="0" extrusionOk="0">
                    <a:moveTo>
                      <a:pt x="0" y="1765"/>
                    </a:moveTo>
                    <a:cubicBezTo>
                      <a:pt x="2700" y="600"/>
                      <a:pt x="5610" y="-1"/>
                      <a:pt x="8552" y="0"/>
                    </a:cubicBezTo>
                    <a:cubicBezTo>
                      <a:pt x="8682" y="0"/>
                      <a:pt x="8812" y="1"/>
                      <a:pt x="8943" y="3"/>
                    </a:cubicBezTo>
                    <a:lnTo>
                      <a:pt x="8552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ep 5"/>
          <p:cNvGrpSpPr/>
          <p:nvPr/>
        </p:nvGrpSpPr>
        <p:grpSpPr>
          <a:xfrm>
            <a:off x="416122" y="4597939"/>
            <a:ext cx="1804730" cy="853546"/>
            <a:chOff x="416122" y="4597939"/>
            <a:chExt cx="1804730" cy="853546"/>
          </a:xfrm>
        </p:grpSpPr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416122" y="4989820"/>
              <a:ext cx="16984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= </a:t>
              </a: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stof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416122" y="4597939"/>
              <a:ext cx="180473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= </a:t>
              </a: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lucht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-47795" y="65787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-47795" y="129192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is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overgang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4291381" y="3280920"/>
                <a:ext cx="3932422" cy="868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𝑠𝑡𝑜𝑓</m:t>
                          </m:r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𝑙𝑢𝑐h𝑡</m:t>
                          </m:r>
                        </m:sub>
                      </m:sSub>
                      <m:r>
                        <a:rPr lang="nl-NL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nl-NL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nl-NL" sz="3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𝑠𝑡𝑜𝑓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nl-N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81" y="3280920"/>
                <a:ext cx="3932422" cy="8689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vak 44"/>
              <p:cNvSpPr txBox="1"/>
              <p:nvPr/>
            </p:nvSpPr>
            <p:spPr>
              <a:xfrm>
                <a:off x="4291381" y="4977846"/>
                <a:ext cx="3565784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𝑝𝑒𝑟𝑠𝑝𝑒𝑥</m:t>
                          </m:r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nl-NL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𝑙𝑢𝑐h𝑡</m:t>
                          </m:r>
                        </m:sub>
                      </m:sSub>
                      <m:r>
                        <a:rPr lang="nl-NL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nl-N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kstvak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81" y="4977846"/>
                <a:ext cx="3565784" cy="689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-47795" y="192598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(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zo: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291381" y="4302251"/>
            <a:ext cx="2308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/>
              <p:cNvSpPr txBox="1"/>
              <p:nvPr/>
            </p:nvSpPr>
            <p:spPr>
              <a:xfrm>
                <a:off x="4291381" y="5819319"/>
                <a:ext cx="4880119" cy="85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nl-NL" sz="3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l-NL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NL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𝑙𝑢𝑐h𝑡</m:t>
                                </m:r>
                                <m:r>
                                  <a:rPr lang="nl-NL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nl-NL" sz="3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𝑝𝑒𝑟𝑠𝑝𝑒𝑥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nl-NL" sz="36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sz="36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3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1,50</m:t>
                            </m:r>
                          </m:den>
                        </m:f>
                        <m:r>
                          <a:rPr lang="nl-NL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nl-NL" sz="36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nl-NL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0,667</m:t>
                        </m:r>
                      </m:e>
                    </m:box>
                  </m:oMath>
                </a14:m>
                <a:endParaRPr lang="nl-NL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kstvak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81" y="5819319"/>
                <a:ext cx="4880119" cy="850041"/>
              </a:xfrm>
              <a:prstGeom prst="rect">
                <a:avLst/>
              </a:prstGeom>
              <a:blipFill rotWithShape="1">
                <a:blip r:embed="rId5"/>
                <a:stretch>
                  <a:fillRect t="-11511" b="-21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/>
              <p:cNvSpPr txBox="1"/>
              <p:nvPr/>
            </p:nvSpPr>
            <p:spPr>
              <a:xfrm>
                <a:off x="0" y="2482439"/>
                <a:ext cx="2258952" cy="768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→2</m:t>
                          </m:r>
                        </m:sub>
                      </m:sSub>
                      <m:r>
                        <a:rPr lang="nl-NL" sz="3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nl-NL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36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l-NL" sz="36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nl-NL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kstvak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82439"/>
                <a:ext cx="2258952" cy="7689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6739088" y="2605325"/>
            <a:ext cx="2691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→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4355975" y="4422254"/>
            <a:ext cx="4740229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Bij overgang van stof naar lucht moet je de dus waarde uit </a:t>
            </a:r>
            <a:r>
              <a:rPr lang="nl-NL" alt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omkeren.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vak 51"/>
              <p:cNvSpPr txBox="1"/>
              <p:nvPr/>
            </p:nvSpPr>
            <p:spPr>
              <a:xfrm>
                <a:off x="2152624" y="2451565"/>
                <a:ext cx="4562476" cy="83074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altLang="nl-NL" sz="360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l-NL" altLang="nl-NL" sz="36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nl-NL" altLang="nl-NL" sz="36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nl-NL" altLang="nl-NL" sz="3600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𝑠𝑡𝑜𝑓</m:t>
                          </m:r>
                          <m:r>
                            <a:rPr lang="nl-NL" altLang="nl-NL" sz="3600" b="0" i="1" dirty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→</m:t>
                          </m:r>
                          <m:r>
                            <a:rPr lang="nl-NL" altLang="nl-NL" sz="3600" b="0" i="1" dirty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𝑙𝑢𝑐h𝑡</m:t>
                          </m:r>
                        </m:sub>
                      </m:sSub>
                      <m:r>
                        <a:rPr lang="nl-NL" altLang="nl-NL" sz="3600" i="1" dirty="0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box>
                        <m:boxPr>
                          <m:ctrlPr>
                            <a:rPr lang="nl-NL" altLang="nl-NL" sz="3600" i="1" dirty="0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altLang="nl-NL" sz="3600" i="1" dirty="0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nl-NL" altLang="nl-NL" sz="3600" i="1" dirty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altLang="nl-NL" sz="3600" b="0" i="1" dirty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altLang="nl-NL" sz="3600" b="0" i="1" dirty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𝑙𝑢𝑐h𝑡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nl-NL" altLang="nl-NL" sz="3600" i="1" dirty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altLang="nl-NL" sz="3600" b="0" i="1" dirty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nl-NL" altLang="nl-NL" sz="3600" b="0" i="1" dirty="0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𝑠𝑡𝑜𝑓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nl-NL" altLang="nl-NL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kstvak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24" y="2451565"/>
                <a:ext cx="4562476" cy="830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ctieknop: Verder of Volgende 3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763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2" grpId="0" autoUpdateAnimBg="0"/>
      <p:bldP spid="43" grpId="0" autoUpdateAnimBg="0"/>
      <p:bldP spid="4" grpId="0"/>
      <p:bldP spid="45" grpId="0"/>
      <p:bldP spid="46" grpId="0" autoUpdateAnimBg="0"/>
      <p:bldP spid="47" grpId="0" autoUpdateAnimBg="0"/>
      <p:bldP spid="48" grpId="0"/>
      <p:bldP spid="49" grpId="0"/>
      <p:bldP spid="50" grpId="0" autoUpdateAnimBg="0"/>
      <p:bldP spid="51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/>
          <p:cNvGrpSpPr/>
          <p:nvPr/>
        </p:nvGrpSpPr>
        <p:grpSpPr>
          <a:xfrm>
            <a:off x="1522009" y="3598797"/>
            <a:ext cx="887049" cy="1389972"/>
            <a:chOff x="1522009" y="3598797"/>
            <a:chExt cx="887049" cy="1389972"/>
          </a:xfrm>
        </p:grpSpPr>
        <p:sp>
          <p:nvSpPr>
            <p:cNvPr id="41" name="Freeform 19"/>
            <p:cNvSpPr>
              <a:spLocks noChangeAspect="1"/>
            </p:cNvSpPr>
            <p:nvPr/>
          </p:nvSpPr>
          <p:spPr bwMode="auto">
            <a:xfrm rot="11400000" flipH="1">
              <a:off x="1634358" y="3764806"/>
              <a:ext cx="774700" cy="1223963"/>
            </a:xfrm>
            <a:custGeom>
              <a:avLst/>
              <a:gdLst>
                <a:gd name="T0" fmla="*/ 0 w 717"/>
                <a:gd name="T1" fmla="*/ 0 h 1176"/>
                <a:gd name="T2" fmla="*/ 717 w 717"/>
                <a:gd name="T3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7" h="1176">
                  <a:moveTo>
                    <a:pt x="0" y="0"/>
                  </a:moveTo>
                  <a:lnTo>
                    <a:pt x="717" y="1176"/>
                  </a:lnTo>
                </a:path>
              </a:pathLst>
            </a:custGeom>
            <a:noFill/>
            <a:ln w="25400" cmpd="sng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1645841" y="3598797"/>
              <a:ext cx="64681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42°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rc 51"/>
            <p:cNvSpPr>
              <a:spLocks/>
            </p:cNvSpPr>
            <p:nvPr/>
          </p:nvSpPr>
          <p:spPr bwMode="auto">
            <a:xfrm>
              <a:off x="1522009" y="3972767"/>
              <a:ext cx="576000" cy="9156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834"/>
                <a:gd name="T1" fmla="*/ 0 h 21600"/>
                <a:gd name="T2" fmla="*/ 15834 w 15834"/>
                <a:gd name="T3" fmla="*/ 6908 h 21600"/>
                <a:gd name="T4" fmla="*/ 0 w 158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34" h="21600" fill="none" extrusionOk="0">
                  <a:moveTo>
                    <a:pt x="-1" y="0"/>
                  </a:moveTo>
                  <a:cubicBezTo>
                    <a:pt x="6009" y="0"/>
                    <a:pt x="11746" y="2503"/>
                    <a:pt x="15833" y="6908"/>
                  </a:cubicBezTo>
                </a:path>
                <a:path w="15834" h="21600" stroke="0" extrusionOk="0">
                  <a:moveTo>
                    <a:pt x="-1" y="0"/>
                  </a:moveTo>
                  <a:cubicBezTo>
                    <a:pt x="6009" y="0"/>
                    <a:pt x="11746" y="2503"/>
                    <a:pt x="15833" y="690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152400" y="3828306"/>
            <a:ext cx="3143250" cy="3124944"/>
            <a:chOff x="152400" y="3828306"/>
            <a:chExt cx="3143250" cy="3124944"/>
          </a:xfrm>
        </p:grpSpPr>
        <p:grpSp>
          <p:nvGrpSpPr>
            <p:cNvPr id="9" name="Groep 8"/>
            <p:cNvGrpSpPr/>
            <p:nvPr/>
          </p:nvGrpSpPr>
          <p:grpSpPr>
            <a:xfrm>
              <a:off x="152400" y="4629150"/>
              <a:ext cx="3143250" cy="2324100"/>
              <a:chOff x="-57150" y="4648200"/>
              <a:chExt cx="3143250" cy="2324100"/>
            </a:xfrm>
          </p:grpSpPr>
          <p:sp>
            <p:nvSpPr>
              <p:cNvPr id="7" name="Rechthoek 6"/>
              <p:cNvSpPr/>
              <p:nvPr/>
            </p:nvSpPr>
            <p:spPr bwMode="auto">
              <a:xfrm>
                <a:off x="-36512" y="4929943"/>
                <a:ext cx="3096344" cy="20066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8" name="Vrije vorm 7"/>
              <p:cNvSpPr/>
              <p:nvPr/>
            </p:nvSpPr>
            <p:spPr bwMode="auto">
              <a:xfrm>
                <a:off x="-57150" y="4648200"/>
                <a:ext cx="3143250" cy="2324100"/>
              </a:xfrm>
              <a:custGeom>
                <a:avLst/>
                <a:gdLst>
                  <a:gd name="connsiteX0" fmla="*/ 3124200 w 3143250"/>
                  <a:gd name="connsiteY0" fmla="*/ 0 h 2324100"/>
                  <a:gd name="connsiteX1" fmla="*/ 3143250 w 3143250"/>
                  <a:gd name="connsiteY1" fmla="*/ 2324100 h 2324100"/>
                  <a:gd name="connsiteX2" fmla="*/ 0 w 3143250"/>
                  <a:gd name="connsiteY2" fmla="*/ 2305050 h 2324100"/>
                  <a:gd name="connsiteX3" fmla="*/ 19050 w 3143250"/>
                  <a:gd name="connsiteY3" fmla="*/ 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50" h="2324100">
                    <a:moveTo>
                      <a:pt x="3124200" y="0"/>
                    </a:moveTo>
                    <a:lnTo>
                      <a:pt x="3143250" y="2324100"/>
                    </a:lnTo>
                    <a:lnTo>
                      <a:pt x="0" y="2305050"/>
                    </a:lnTo>
                    <a:lnTo>
                      <a:pt x="19050" y="0"/>
                    </a:lnTo>
                  </a:path>
                </a:pathLst>
              </a:cu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39" name="Freeform 12"/>
            <p:cNvSpPr>
              <a:spLocks noChangeAspect="1"/>
            </p:cNvSpPr>
            <p:nvPr/>
          </p:nvSpPr>
          <p:spPr bwMode="auto">
            <a:xfrm rot="120000">
              <a:off x="467545" y="4899869"/>
              <a:ext cx="1033463" cy="2052638"/>
            </a:xfrm>
            <a:custGeom>
              <a:avLst/>
              <a:gdLst>
                <a:gd name="T0" fmla="*/ 0 w 799"/>
                <a:gd name="T1" fmla="*/ 1584 h 1584"/>
                <a:gd name="T2" fmla="*/ 799 w 799"/>
                <a:gd name="T3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99" h="1584">
                  <a:moveTo>
                    <a:pt x="0" y="1584"/>
                  </a:moveTo>
                  <a:lnTo>
                    <a:pt x="799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534345" y="3828306"/>
              <a:ext cx="1588" cy="3024188"/>
            </a:xfrm>
            <a:custGeom>
              <a:avLst/>
              <a:gdLst>
                <a:gd name="T0" fmla="*/ 0 w 1"/>
                <a:gd name="T1" fmla="*/ 0 h 2712"/>
                <a:gd name="T2" fmla="*/ 0 w 1"/>
                <a:gd name="T3" fmla="*/ 2712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12">
                  <a:moveTo>
                    <a:pt x="0" y="0"/>
                  </a:moveTo>
                  <a:lnTo>
                    <a:pt x="0" y="27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717227" y="6135687"/>
              <a:ext cx="11739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=30°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Arc 54"/>
            <p:cNvSpPr>
              <a:spLocks/>
            </p:cNvSpPr>
            <p:nvPr/>
          </p:nvSpPr>
          <p:spPr bwMode="auto">
            <a:xfrm flipV="1">
              <a:off x="1075490" y="4885579"/>
              <a:ext cx="432000" cy="990600"/>
            </a:xfrm>
            <a:custGeom>
              <a:avLst/>
              <a:gdLst>
                <a:gd name="G0" fmla="+- 8552 0 0"/>
                <a:gd name="G1" fmla="+- 21600 0 0"/>
                <a:gd name="G2" fmla="+- 21600 0 0"/>
                <a:gd name="T0" fmla="*/ 0 w 8943"/>
                <a:gd name="T1" fmla="*/ 1765 h 21600"/>
                <a:gd name="T2" fmla="*/ 8943 w 8943"/>
                <a:gd name="T3" fmla="*/ 4 h 21600"/>
                <a:gd name="T4" fmla="*/ 8552 w 89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43" h="21600" fill="none" extrusionOk="0">
                  <a:moveTo>
                    <a:pt x="0" y="1765"/>
                  </a:moveTo>
                  <a:cubicBezTo>
                    <a:pt x="2700" y="600"/>
                    <a:pt x="5610" y="-1"/>
                    <a:pt x="8552" y="0"/>
                  </a:cubicBezTo>
                  <a:cubicBezTo>
                    <a:pt x="8682" y="0"/>
                    <a:pt x="8812" y="1"/>
                    <a:pt x="8943" y="3"/>
                  </a:cubicBezTo>
                </a:path>
                <a:path w="8943" h="21600" stroke="0" extrusionOk="0">
                  <a:moveTo>
                    <a:pt x="0" y="1765"/>
                  </a:moveTo>
                  <a:cubicBezTo>
                    <a:pt x="2700" y="600"/>
                    <a:pt x="5610" y="-1"/>
                    <a:pt x="8552" y="0"/>
                  </a:cubicBezTo>
                  <a:cubicBezTo>
                    <a:pt x="8682" y="0"/>
                    <a:pt x="8812" y="1"/>
                    <a:pt x="8943" y="3"/>
                  </a:cubicBezTo>
                  <a:lnTo>
                    <a:pt x="8552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69813" y="9525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-69813" y="584602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rode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water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30°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-69813" y="1734756"/>
            <a:ext cx="9213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1,330 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Tabel18B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rood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4002380" y="2263959"/>
            <a:ext cx="50069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water→lucht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1/1,330 = 0,752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kstvak 56"/>
              <p:cNvSpPr txBox="1"/>
              <p:nvPr/>
            </p:nvSpPr>
            <p:spPr>
              <a:xfrm>
                <a:off x="-69813" y="2938243"/>
                <a:ext cx="2539200" cy="797462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𝑠𝑖𝑛𝑖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𝑠𝑖𝑛𝑟</m:t>
                            </m:r>
                          </m:den>
                        </m:f>
                      </m:e>
                    </m:box>
                    <m:r>
                      <a:rPr lang="nl-NL" sz="4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nl-NL" sz="4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nl-NL" sz="4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nl-NL" sz="4000" i="1" dirty="0" smtClean="0"/>
                  <a:t>→</a:t>
                </a:r>
                <a:endParaRPr lang="nl-NL" sz="4000" i="1" dirty="0"/>
              </a:p>
            </p:txBody>
          </p:sp>
        </mc:Choice>
        <mc:Fallback xmlns="">
          <p:sp>
            <p:nvSpPr>
              <p:cNvPr id="57" name="Tekstvak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813" y="2938243"/>
                <a:ext cx="2539200" cy="797462"/>
              </a:xfrm>
              <a:prstGeom prst="rect">
                <a:avLst/>
              </a:prstGeom>
              <a:blipFill rotWithShape="1">
                <a:blip r:embed="rId3"/>
                <a:stretch>
                  <a:fillRect t="-12214" r="-4808" b="-221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kstvak 57"/>
              <p:cNvSpPr txBox="1"/>
              <p:nvPr/>
            </p:nvSpPr>
            <p:spPr>
              <a:xfrm>
                <a:off x="4204054" y="2938243"/>
                <a:ext cx="3680314" cy="797462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30°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𝑠𝑖𝑛𝑟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4000" i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nl-NL" sz="2800" i="1" dirty="0" smtClean="0">
                    <a:solidFill>
                      <a:schemeClr val="tx1"/>
                    </a:solidFill>
                  </a:rPr>
                  <a:t>0,752</a:t>
                </a:r>
                <a:r>
                  <a:rPr lang="nl-NL" sz="4000" i="1" dirty="0" smtClean="0">
                    <a:solidFill>
                      <a:schemeClr val="tx1"/>
                    </a:solidFill>
                  </a:rPr>
                  <a:t>→</a:t>
                </a:r>
                <a:endParaRPr lang="nl-NL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kstvak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54" y="2938243"/>
                <a:ext cx="3680314" cy="797462"/>
              </a:xfrm>
              <a:prstGeom prst="rect">
                <a:avLst/>
              </a:prstGeom>
              <a:blipFill rotWithShape="1">
                <a:blip r:embed="rId4"/>
                <a:stretch>
                  <a:fillRect t="-12214" b="-221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kstvak 58"/>
              <p:cNvSpPr txBox="1"/>
              <p:nvPr/>
            </p:nvSpPr>
            <p:spPr>
              <a:xfrm>
                <a:off x="4204054" y="3788751"/>
                <a:ext cx="3680314" cy="771237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0,50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𝑠𝑖𝑛𝑟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4000" i="1" dirty="0" smtClean="0">
                    <a:solidFill>
                      <a:schemeClr val="tx1"/>
                    </a:solidFill>
                  </a:rPr>
                  <a:t> = </a:t>
                </a:r>
                <a:r>
                  <a:rPr lang="nl-NL" sz="2800" i="1" dirty="0" smtClean="0">
                    <a:solidFill>
                      <a:schemeClr val="tx1"/>
                    </a:solidFill>
                  </a:rPr>
                  <a:t>0,752</a:t>
                </a:r>
                <a:r>
                  <a:rPr lang="nl-NL" sz="4000" i="1" dirty="0" smtClean="0">
                    <a:solidFill>
                      <a:schemeClr val="tx1"/>
                    </a:solidFill>
                  </a:rPr>
                  <a:t> →</a:t>
                </a:r>
                <a:endParaRPr lang="nl-NL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kstvak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54" y="3788751"/>
                <a:ext cx="3680314" cy="771237"/>
              </a:xfrm>
              <a:prstGeom prst="rect">
                <a:avLst/>
              </a:prstGeom>
              <a:blipFill rotWithShape="1">
                <a:blip r:embed="rId5"/>
                <a:stretch>
                  <a:fillRect t="-15079" b="-2460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4204054" y="5490345"/>
            <a:ext cx="3246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sin r = 0,665</a:t>
            </a:r>
            <a:endParaRPr lang="nl-NL" altLang="nl-NL" sz="2800" kern="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kstvak 61"/>
              <p:cNvSpPr txBox="1"/>
              <p:nvPr/>
            </p:nvSpPr>
            <p:spPr>
              <a:xfrm>
                <a:off x="4204054" y="4627718"/>
                <a:ext cx="3680314" cy="80958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𝑠𝑖𝑛𝑟</m:t>
                    </m:r>
                    <m:r>
                      <a:rPr lang="nl-NL" sz="4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nl-NL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0,50</m:t>
                            </m:r>
                          </m:num>
                          <m:den>
                            <m:r>
                              <a:rPr lang="nl-NL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0,752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4000" i="1" dirty="0" smtClean="0">
                    <a:solidFill>
                      <a:schemeClr val="tx1"/>
                    </a:solidFill>
                  </a:rPr>
                  <a:t> →</a:t>
                </a:r>
                <a:endParaRPr lang="nl-NL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Tekstvak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054" y="4627718"/>
                <a:ext cx="3680314" cy="809581"/>
              </a:xfrm>
              <a:prstGeom prst="rect">
                <a:avLst/>
              </a:prstGeom>
              <a:blipFill rotWithShape="1">
                <a:blip r:embed="rId6"/>
                <a:stretch>
                  <a:fillRect t="-14286" b="-1804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204054" y="6066611"/>
            <a:ext cx="3246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r = 41,7 = 42°</a:t>
            </a:r>
            <a:endParaRPr lang="nl-NL" altLang="nl-NL" sz="2800" kern="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-43621" y="2263959"/>
            <a:ext cx="4641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sz="2800" kern="0" baseline="-25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lucht→water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1,330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kstvak 62"/>
              <p:cNvSpPr txBox="1"/>
              <p:nvPr/>
            </p:nvSpPr>
            <p:spPr>
              <a:xfrm>
                <a:off x="4355976" y="5520838"/>
                <a:ext cx="4374322" cy="100450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Trucje: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Gebruik bijv.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altLang="nl-NL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alt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3 → </a:t>
                </a:r>
                <a:r>
                  <a:rPr lang="nl-NL" altLang="nl-NL" sz="32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nl-NL" altLang="nl-NL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nl-NL" altLang="nl-NL" sz="320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altLang="nl-NL" sz="320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num>
                          <m:den>
                            <m:r>
                              <a:rPr lang="nl-NL" altLang="nl-NL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nl-NL" altLang="nl-NL" sz="32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kstvak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520838"/>
                <a:ext cx="4374322" cy="1004506"/>
              </a:xfrm>
              <a:prstGeom prst="rect">
                <a:avLst/>
              </a:prstGeom>
              <a:blipFill rotWithShape="1">
                <a:blip r:embed="rId7"/>
                <a:stretch>
                  <a:fillRect l="-2086" t="-3614" b="-1325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kstvak 67"/>
          <p:cNvSpPr txBox="1"/>
          <p:nvPr/>
        </p:nvSpPr>
        <p:spPr>
          <a:xfrm>
            <a:off x="7125781" y="5766355"/>
            <a:ext cx="190970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42°, zou dat kunnen?</a:t>
            </a:r>
            <a:endParaRPr lang="nl-NL" altLang="nl-NL" sz="32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-69813" y="115967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46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9" grpId="0" autoUpdateAnimBg="0"/>
      <p:bldP spid="51" grpId="0" autoUpdateAnimBg="0"/>
      <p:bldP spid="52" grpId="0" autoUpdateAnimBg="0"/>
      <p:bldP spid="57" grpId="0"/>
      <p:bldP spid="58" grpId="0"/>
      <p:bldP spid="59" grpId="0"/>
      <p:bldP spid="61" grpId="0" autoUpdateAnimBg="0"/>
      <p:bldP spid="62" grpId="0"/>
      <p:bldP spid="64" grpId="0" autoUpdateAnimBg="0"/>
      <p:bldP spid="67" grpId="0" autoUpdateAnimBg="0"/>
      <p:bldP spid="63" grpId="0" animBg="1"/>
      <p:bldP spid="63" grpId="1" animBg="1"/>
      <p:bldP spid="68" grpId="0" animBg="1"/>
      <p:bldP spid="7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0" y="3878324"/>
            <a:ext cx="9144000" cy="3016004"/>
            <a:chOff x="0" y="3878324"/>
            <a:chExt cx="9144000" cy="3016004"/>
          </a:xfrm>
        </p:grpSpPr>
        <p:sp>
          <p:nvSpPr>
            <p:cNvPr id="37890" name="Rectangle 2"/>
            <p:cNvSpPr>
              <a:spLocks noChangeArrowheads="1"/>
            </p:cNvSpPr>
            <p:nvPr/>
          </p:nvSpPr>
          <p:spPr bwMode="auto">
            <a:xfrm>
              <a:off x="0" y="4379728"/>
              <a:ext cx="9144000" cy="2514600"/>
            </a:xfrm>
            <a:prstGeom prst="rect">
              <a:avLst/>
            </a:prstGeom>
            <a:gradFill rotWithShape="0">
              <a:gsLst>
                <a:gs pos="0">
                  <a:srgbClr val="66FFFF">
                    <a:gamma/>
                    <a:shade val="80392"/>
                    <a:invGamma/>
                  </a:srgbClr>
                </a:gs>
                <a:gs pos="100000">
                  <a:srgbClr val="66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34" name="Text Box 46"/>
            <p:cNvSpPr txBox="1">
              <a:spLocks noChangeArrowheads="1"/>
            </p:cNvSpPr>
            <p:nvPr/>
          </p:nvSpPr>
          <p:spPr bwMode="auto">
            <a:xfrm>
              <a:off x="7772400" y="3878324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lucht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35" name="Text Box 47"/>
            <p:cNvSpPr txBox="1">
              <a:spLocks noChangeArrowheads="1"/>
            </p:cNvSpPr>
            <p:nvPr/>
          </p:nvSpPr>
          <p:spPr bwMode="auto">
            <a:xfrm>
              <a:off x="7772400" y="4343400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stof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937062" y="4376738"/>
            <a:ext cx="2552165" cy="2520000"/>
            <a:chOff x="937062" y="4376738"/>
            <a:chExt cx="2552165" cy="2520000"/>
          </a:xfrm>
        </p:grpSpPr>
        <p:sp>
          <p:nvSpPr>
            <p:cNvPr id="37891" name="Freeform 3"/>
            <p:cNvSpPr>
              <a:spLocks noChangeAspect="1"/>
            </p:cNvSpPr>
            <p:nvPr/>
          </p:nvSpPr>
          <p:spPr bwMode="auto">
            <a:xfrm>
              <a:off x="937062" y="4376738"/>
              <a:ext cx="2552165" cy="2520000"/>
            </a:xfrm>
            <a:custGeom>
              <a:avLst/>
              <a:gdLst>
                <a:gd name="T0" fmla="*/ 1515 w 1515"/>
                <a:gd name="T1" fmla="*/ 0 h 1587"/>
                <a:gd name="T2" fmla="*/ 1512 w 1515"/>
                <a:gd name="T3" fmla="*/ 1587 h 1587"/>
                <a:gd name="T4" fmla="*/ 0 w 1515"/>
                <a:gd name="T5" fmla="*/ 1587 h 1587"/>
                <a:gd name="T6" fmla="*/ 1515 w 1515"/>
                <a:gd name="T7" fmla="*/ 0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5" h="1587">
                  <a:moveTo>
                    <a:pt x="1515" y="0"/>
                  </a:moveTo>
                  <a:lnTo>
                    <a:pt x="1512" y="1587"/>
                  </a:lnTo>
                  <a:lnTo>
                    <a:pt x="0" y="1587"/>
                  </a:lnTo>
                  <a:lnTo>
                    <a:pt x="151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rgbClr val="66FFFF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2013992" y="6333081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i≤g</a:t>
              </a:r>
              <a:endParaRPr lang="nl-NL" altLang="nl-N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ep 6"/>
          <p:cNvGrpSpPr/>
          <p:nvPr/>
        </p:nvGrpSpPr>
        <p:grpSpPr>
          <a:xfrm>
            <a:off x="-1576681" y="3963373"/>
            <a:ext cx="4887535" cy="2493454"/>
            <a:chOff x="-1576681" y="3963373"/>
            <a:chExt cx="4887535" cy="2493454"/>
          </a:xfrm>
        </p:grpSpPr>
        <p:sp>
          <p:nvSpPr>
            <p:cNvPr id="40" name="Freeform 3"/>
            <p:cNvSpPr>
              <a:spLocks noChangeAspect="1"/>
            </p:cNvSpPr>
            <p:nvPr/>
          </p:nvSpPr>
          <p:spPr bwMode="auto">
            <a:xfrm rot="2760000">
              <a:off x="-379640" y="2766332"/>
              <a:ext cx="2493454" cy="4887535"/>
            </a:xfrm>
            <a:custGeom>
              <a:avLst/>
              <a:gdLst>
                <a:gd name="T0" fmla="*/ 1515 w 1515"/>
                <a:gd name="T1" fmla="*/ 0 h 1587"/>
                <a:gd name="T2" fmla="*/ 1512 w 1515"/>
                <a:gd name="T3" fmla="*/ 1587 h 1587"/>
                <a:gd name="T4" fmla="*/ 0 w 1515"/>
                <a:gd name="T5" fmla="*/ 1587 h 1587"/>
                <a:gd name="T6" fmla="*/ 1515 w 1515"/>
                <a:gd name="T7" fmla="*/ 0 h 1587"/>
                <a:gd name="connsiteX0" fmla="*/ 10000 w 10060"/>
                <a:gd name="connsiteY0" fmla="*/ 0 h 10014"/>
                <a:gd name="connsiteX1" fmla="*/ 10060 w 10060"/>
                <a:gd name="connsiteY1" fmla="*/ 10014 h 10014"/>
                <a:gd name="connsiteX2" fmla="*/ 0 w 10060"/>
                <a:gd name="connsiteY2" fmla="*/ 10000 h 10014"/>
                <a:gd name="connsiteX3" fmla="*/ 10000 w 10060"/>
                <a:gd name="connsiteY3" fmla="*/ 0 h 10014"/>
                <a:gd name="connsiteX0" fmla="*/ 5944 w 6004"/>
                <a:gd name="connsiteY0" fmla="*/ 0 h 10014"/>
                <a:gd name="connsiteX1" fmla="*/ 6004 w 6004"/>
                <a:gd name="connsiteY1" fmla="*/ 10014 h 10014"/>
                <a:gd name="connsiteX2" fmla="*/ 0 w 6004"/>
                <a:gd name="connsiteY2" fmla="*/ 6065 h 10014"/>
                <a:gd name="connsiteX3" fmla="*/ 5944 w 6004"/>
                <a:gd name="connsiteY3" fmla="*/ 0 h 10014"/>
                <a:gd name="connsiteX0" fmla="*/ 9900 w 10088"/>
                <a:gd name="connsiteY0" fmla="*/ 0 h 11160"/>
                <a:gd name="connsiteX1" fmla="*/ 10088 w 10088"/>
                <a:gd name="connsiteY1" fmla="*/ 11160 h 11160"/>
                <a:gd name="connsiteX2" fmla="*/ 0 w 10088"/>
                <a:gd name="connsiteY2" fmla="*/ 6057 h 11160"/>
                <a:gd name="connsiteX3" fmla="*/ 9900 w 10088"/>
                <a:gd name="connsiteY3" fmla="*/ 0 h 11160"/>
                <a:gd name="connsiteX0" fmla="*/ 9665 w 9853"/>
                <a:gd name="connsiteY0" fmla="*/ 0 h 11160"/>
                <a:gd name="connsiteX1" fmla="*/ 9853 w 9853"/>
                <a:gd name="connsiteY1" fmla="*/ 11160 h 11160"/>
                <a:gd name="connsiteX2" fmla="*/ 0 w 9853"/>
                <a:gd name="connsiteY2" fmla="*/ 5882 h 11160"/>
                <a:gd name="connsiteX3" fmla="*/ 9665 w 9853"/>
                <a:gd name="connsiteY3" fmla="*/ 0 h 11160"/>
                <a:gd name="connsiteX0" fmla="*/ 9809 w 10007"/>
                <a:gd name="connsiteY0" fmla="*/ 0 h 10201"/>
                <a:gd name="connsiteX1" fmla="*/ 10007 w 10007"/>
                <a:gd name="connsiteY1" fmla="*/ 10201 h 10201"/>
                <a:gd name="connsiteX2" fmla="*/ 0 w 10007"/>
                <a:gd name="connsiteY2" fmla="*/ 5271 h 10201"/>
                <a:gd name="connsiteX3" fmla="*/ 9809 w 10007"/>
                <a:gd name="connsiteY3" fmla="*/ 0 h 1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7" h="10201">
                  <a:moveTo>
                    <a:pt x="9809" y="0"/>
                  </a:moveTo>
                  <a:cubicBezTo>
                    <a:pt x="9873" y="3333"/>
                    <a:pt x="9943" y="6868"/>
                    <a:pt x="10007" y="10201"/>
                  </a:cubicBezTo>
                  <a:lnTo>
                    <a:pt x="0" y="5271"/>
                  </a:lnTo>
                  <a:lnTo>
                    <a:pt x="980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3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path path="rect">
                <a:fillToRect l="100000" b="100000"/>
              </a:path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204514" y="5289411"/>
              <a:ext cx="83732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nl-NL" sz="28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&gt;g</a:t>
              </a:r>
              <a:endParaRPr lang="nl-NL" altLang="nl-NL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72" y="8671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reflectie1/8: 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4272" y="192177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≤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altLang="nl-NL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altLang="nl-N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5" name="Rectangle 7"/>
          <p:cNvSpPr>
            <a:spLocks noChangeAspect="1" noChangeArrowheads="1"/>
          </p:cNvSpPr>
          <p:nvPr/>
        </p:nvSpPr>
        <p:spPr bwMode="auto">
          <a:xfrm>
            <a:off x="14272" y="287133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66516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totaal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gereflecteerd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923" name="Group 35"/>
          <p:cNvGrpSpPr>
            <a:grpSpLocks/>
          </p:cNvGrpSpPr>
          <p:nvPr/>
        </p:nvGrpSpPr>
        <p:grpSpPr bwMode="auto">
          <a:xfrm>
            <a:off x="3590816" y="3184635"/>
            <a:ext cx="1062038" cy="3529013"/>
            <a:chOff x="2252" y="2016"/>
            <a:chExt cx="669" cy="2223"/>
          </a:xfrm>
        </p:grpSpPr>
        <p:sp>
          <p:nvSpPr>
            <p:cNvPr id="37925" name="Freeform 37"/>
            <p:cNvSpPr>
              <a:spLocks noChangeAspect="1"/>
            </p:cNvSpPr>
            <p:nvPr/>
          </p:nvSpPr>
          <p:spPr bwMode="auto">
            <a:xfrm rot="11677801" flipH="1">
              <a:off x="2282" y="2016"/>
              <a:ext cx="549" cy="839"/>
            </a:xfrm>
            <a:custGeom>
              <a:avLst/>
              <a:gdLst>
                <a:gd name="T0" fmla="*/ 0 w 717"/>
                <a:gd name="T1" fmla="*/ 0 h 1176"/>
                <a:gd name="T2" fmla="*/ 717 w 717"/>
                <a:gd name="T3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7" h="1176">
                  <a:moveTo>
                    <a:pt x="0" y="0"/>
                  </a:moveTo>
                  <a:lnTo>
                    <a:pt x="717" y="1176"/>
                  </a:ln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28" name="Freeform 40"/>
            <p:cNvSpPr>
              <a:spLocks/>
            </p:cNvSpPr>
            <p:nvPr/>
          </p:nvSpPr>
          <p:spPr bwMode="auto">
            <a:xfrm rot="21358961">
              <a:off x="2252" y="2742"/>
              <a:ext cx="669" cy="1497"/>
            </a:xfrm>
            <a:custGeom>
              <a:avLst/>
              <a:gdLst>
                <a:gd name="T0" fmla="*/ 0 w 747"/>
                <a:gd name="T1" fmla="*/ 0 h 1688"/>
                <a:gd name="T2" fmla="*/ 747 w 747"/>
                <a:gd name="T3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7" h="1688">
                  <a:moveTo>
                    <a:pt x="0" y="0"/>
                  </a:moveTo>
                  <a:lnTo>
                    <a:pt x="747" y="1688"/>
                  </a:lnTo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31" name="Group 43"/>
          <p:cNvGrpSpPr>
            <a:grpSpLocks noChangeAspect="1"/>
          </p:cNvGrpSpPr>
          <p:nvPr/>
        </p:nvGrpSpPr>
        <p:grpSpPr bwMode="auto">
          <a:xfrm>
            <a:off x="2192338" y="4503740"/>
            <a:ext cx="1640161" cy="1980000"/>
            <a:chOff x="1381" y="2837"/>
            <a:chExt cx="1028" cy="1241"/>
          </a:xfrm>
        </p:grpSpPr>
        <p:sp>
          <p:nvSpPr>
            <p:cNvPr id="37932" name="Text Box 44"/>
            <p:cNvSpPr txBox="1">
              <a:spLocks noChangeArrowheads="1"/>
            </p:cNvSpPr>
            <p:nvPr/>
          </p:nvSpPr>
          <p:spPr bwMode="auto">
            <a:xfrm>
              <a:off x="1600" y="3748"/>
              <a:ext cx="4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33" name="Arc 45"/>
            <p:cNvSpPr>
              <a:spLocks/>
            </p:cNvSpPr>
            <p:nvPr/>
          </p:nvSpPr>
          <p:spPr bwMode="auto">
            <a:xfrm rot="9708625">
              <a:off x="1381" y="2837"/>
              <a:ext cx="1028" cy="1174"/>
            </a:xfrm>
            <a:custGeom>
              <a:avLst/>
              <a:gdLst>
                <a:gd name="G0" fmla="+- 0 0 0"/>
                <a:gd name="G1" fmla="+- 20322 0 0"/>
                <a:gd name="G2" fmla="+- 21600 0 0"/>
                <a:gd name="T0" fmla="*/ 7320 w 19280"/>
                <a:gd name="T1" fmla="*/ 0 h 20322"/>
                <a:gd name="T2" fmla="*/ 19280 w 19280"/>
                <a:gd name="T3" fmla="*/ 10583 h 20322"/>
                <a:gd name="T4" fmla="*/ 0 w 19280"/>
                <a:gd name="T5" fmla="*/ 20322 h 20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80" h="20322" fill="none" extrusionOk="0">
                  <a:moveTo>
                    <a:pt x="7319" y="0"/>
                  </a:moveTo>
                  <a:cubicBezTo>
                    <a:pt x="12512" y="1870"/>
                    <a:pt x="16791" y="5657"/>
                    <a:pt x="19279" y="10583"/>
                  </a:cubicBezTo>
                </a:path>
                <a:path w="19280" h="20322" stroke="0" extrusionOk="0">
                  <a:moveTo>
                    <a:pt x="7319" y="0"/>
                  </a:moveTo>
                  <a:cubicBezTo>
                    <a:pt x="12512" y="1870"/>
                    <a:pt x="16791" y="5657"/>
                    <a:pt x="19279" y="10583"/>
                  </a:cubicBezTo>
                  <a:lnTo>
                    <a:pt x="0" y="20322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3505200" y="3452752"/>
            <a:ext cx="2550210" cy="914400"/>
            <a:chOff x="3505200" y="3452752"/>
            <a:chExt cx="2550210" cy="914400"/>
          </a:xfrm>
        </p:grpSpPr>
        <p:sp>
          <p:nvSpPr>
            <p:cNvPr id="37939" name="Arc 51"/>
            <p:cNvSpPr>
              <a:spLocks/>
            </p:cNvSpPr>
            <p:nvPr/>
          </p:nvSpPr>
          <p:spPr bwMode="auto">
            <a:xfrm>
              <a:off x="3505200" y="3452752"/>
              <a:ext cx="914400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4302810" y="3541047"/>
              <a:ext cx="17526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 = </a:t>
              </a:r>
              <a:r>
                <a:rPr lang="en-US" altLang="nl-NL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90°</a:t>
              </a:r>
              <a:endParaRPr lang="nl-NL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14272" y="4974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14272" y="97221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4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altLang="nl-NL" sz="2400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3502025" y="4378326"/>
            <a:ext cx="3422650" cy="2379663"/>
            <a:chOff x="2206" y="2758"/>
            <a:chExt cx="2156" cy="1499"/>
          </a:xfrm>
        </p:grpSpPr>
        <p:sp>
          <p:nvSpPr>
            <p:cNvPr id="37913" name="Freeform 25"/>
            <p:cNvSpPr>
              <a:spLocks/>
            </p:cNvSpPr>
            <p:nvPr/>
          </p:nvSpPr>
          <p:spPr bwMode="auto">
            <a:xfrm>
              <a:off x="2206" y="2760"/>
              <a:ext cx="1444" cy="1497"/>
            </a:xfrm>
            <a:custGeom>
              <a:avLst/>
              <a:gdLst>
                <a:gd name="T0" fmla="*/ 0 w 1444"/>
                <a:gd name="T1" fmla="*/ 0 h 1590"/>
                <a:gd name="T2" fmla="*/ 1444 w 1444"/>
                <a:gd name="T3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4" h="1590">
                  <a:moveTo>
                    <a:pt x="0" y="0"/>
                  </a:moveTo>
                  <a:lnTo>
                    <a:pt x="1444" y="1590"/>
                  </a:lnTo>
                </a:path>
              </a:pathLst>
            </a:custGeom>
            <a:noFill/>
            <a:ln w="12700" cap="flat">
              <a:solidFill>
                <a:srgbClr val="FF3300"/>
              </a:solidFill>
              <a:prstDash val="solid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910" name="Freeform 22"/>
            <p:cNvSpPr>
              <a:spLocks/>
            </p:cNvSpPr>
            <p:nvPr/>
          </p:nvSpPr>
          <p:spPr bwMode="auto">
            <a:xfrm>
              <a:off x="2208" y="2758"/>
              <a:ext cx="2154" cy="1"/>
            </a:xfrm>
            <a:custGeom>
              <a:avLst/>
              <a:gdLst>
                <a:gd name="T0" fmla="*/ 0 w 3552"/>
                <a:gd name="T1" fmla="*/ 0 h 1"/>
                <a:gd name="T2" fmla="*/ 3552 w 355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52" h="1">
                  <a:moveTo>
                    <a:pt x="0" y="0"/>
                  </a:moveTo>
                  <a:lnTo>
                    <a:pt x="3552" y="0"/>
                  </a:ln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899" name="Freeform 11"/>
          <p:cNvSpPr>
            <a:spLocks noChangeAspect="1"/>
          </p:cNvSpPr>
          <p:nvPr/>
        </p:nvSpPr>
        <p:spPr bwMode="auto">
          <a:xfrm>
            <a:off x="2440378" y="4384458"/>
            <a:ext cx="1056796" cy="1980000"/>
          </a:xfrm>
          <a:custGeom>
            <a:avLst/>
            <a:gdLst>
              <a:gd name="T0" fmla="*/ 0 w 799"/>
              <a:gd name="T1" fmla="*/ 1584 h 1584"/>
              <a:gd name="T2" fmla="*/ 799 w 799"/>
              <a:gd name="T3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9" h="1584">
                <a:moveTo>
                  <a:pt x="0" y="1584"/>
                </a:moveTo>
                <a:lnTo>
                  <a:pt x="799" y="0"/>
                </a:lnTo>
              </a:path>
            </a:pathLst>
          </a:cu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4272" y="239655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14272" y="144699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invalshoek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waarbij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nog net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optreedt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37" name="Freeform 49"/>
          <p:cNvSpPr>
            <a:spLocks/>
          </p:cNvSpPr>
          <p:nvPr/>
        </p:nvSpPr>
        <p:spPr bwMode="auto">
          <a:xfrm>
            <a:off x="869780" y="4381500"/>
            <a:ext cx="2628000" cy="2592000"/>
          </a:xfrm>
          <a:custGeom>
            <a:avLst/>
            <a:gdLst>
              <a:gd name="T0" fmla="*/ 0 w 1537"/>
              <a:gd name="T1" fmla="*/ 1584 h 1584"/>
              <a:gd name="T2" fmla="*/ 1537 w 1537"/>
              <a:gd name="T3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7" h="1584">
                <a:moveTo>
                  <a:pt x="0" y="1584"/>
                </a:moveTo>
                <a:lnTo>
                  <a:pt x="1537" y="0"/>
                </a:lnTo>
              </a:path>
            </a:pathLst>
          </a:custGeom>
          <a:noFill/>
          <a:ln w="476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16" name="Freeform 28"/>
          <p:cNvSpPr>
            <a:spLocks noChangeAspect="1"/>
          </p:cNvSpPr>
          <p:nvPr/>
        </p:nvSpPr>
        <p:spPr bwMode="auto">
          <a:xfrm>
            <a:off x="1018446" y="4390698"/>
            <a:ext cx="2477250" cy="1080000"/>
          </a:xfrm>
          <a:custGeom>
            <a:avLst/>
            <a:gdLst>
              <a:gd name="T0" fmla="*/ 0 w 2202"/>
              <a:gd name="T1" fmla="*/ 960 h 960"/>
              <a:gd name="T2" fmla="*/ 2202 w 2202"/>
              <a:gd name="T3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02" h="960">
                <a:moveTo>
                  <a:pt x="0" y="960"/>
                </a:moveTo>
                <a:lnTo>
                  <a:pt x="2202" y="0"/>
                </a:lnTo>
              </a:path>
            </a:pathLst>
          </a:custGeom>
          <a:noFill/>
          <a:ln w="508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19" name="Freeform 31"/>
          <p:cNvSpPr>
            <a:spLocks noChangeAspect="1"/>
          </p:cNvSpPr>
          <p:nvPr/>
        </p:nvSpPr>
        <p:spPr bwMode="auto">
          <a:xfrm>
            <a:off x="3509964" y="4383093"/>
            <a:ext cx="3492000" cy="1470181"/>
          </a:xfrm>
          <a:custGeom>
            <a:avLst/>
            <a:gdLst>
              <a:gd name="T0" fmla="*/ 0 w 3555"/>
              <a:gd name="T1" fmla="*/ 0 h 1505"/>
              <a:gd name="T2" fmla="*/ 3555 w 3555"/>
              <a:gd name="T3" fmla="*/ 1505 h 150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555" h="1505">
                <a:moveTo>
                  <a:pt x="0" y="0"/>
                </a:moveTo>
                <a:lnTo>
                  <a:pt x="3555" y="1505"/>
                </a:lnTo>
              </a:path>
            </a:pathLst>
          </a:custGeom>
          <a:noFill/>
          <a:ln w="50800">
            <a:solidFill>
              <a:srgbClr val="00B05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6" name="Freeform 8"/>
          <p:cNvSpPr>
            <a:spLocks/>
          </p:cNvSpPr>
          <p:nvPr/>
        </p:nvSpPr>
        <p:spPr bwMode="auto">
          <a:xfrm>
            <a:off x="3505200" y="3344028"/>
            <a:ext cx="1588" cy="3600000"/>
          </a:xfrm>
          <a:custGeom>
            <a:avLst/>
            <a:gdLst>
              <a:gd name="T0" fmla="*/ 0 w 1"/>
              <a:gd name="T1" fmla="*/ 0 h 2712"/>
              <a:gd name="T2" fmla="*/ 0 w 1"/>
              <a:gd name="T3" fmla="*/ 2712 h 27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712">
                <a:moveTo>
                  <a:pt x="0" y="0"/>
                </a:moveTo>
                <a:lnTo>
                  <a:pt x="0" y="271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Actieknop: Verder of Volgende 4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852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37893" grpId="0" autoUpdateAnimBg="0"/>
      <p:bldP spid="37895" grpId="0" autoUpdateAnimBg="0"/>
      <p:bldP spid="55" grpId="0" autoUpdateAnimBg="0"/>
      <p:bldP spid="57" grpId="0" autoUpdateAnimBg="0"/>
      <p:bldP spid="37899" grpId="0" animBg="1"/>
      <p:bldP spid="44" grpId="0" autoUpdateAnimBg="0"/>
      <p:bldP spid="45" grpId="0" autoUpdateAnimBg="0"/>
      <p:bldP spid="37937" grpId="0" animBg="1"/>
      <p:bldP spid="37916" grpId="0" animBg="1"/>
      <p:bldP spid="37919" grpId="0" animBg="1"/>
      <p:bldP spid="378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2/8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/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2934683" y="537138"/>
            <a:ext cx="5021693" cy="6356670"/>
            <a:chOff x="2061154" y="537138"/>
            <a:chExt cx="5021693" cy="6356670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154" y="537138"/>
              <a:ext cx="5021693" cy="6336628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5930719" y="661680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dirty="0" smtClean="0"/>
                <a:t>Wikipedia</a:t>
              </a:r>
              <a:endParaRPr lang="nl-NL" sz="1200" dirty="0"/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107504" y="2937718"/>
            <a:ext cx="7825050" cy="923330"/>
            <a:chOff x="107504" y="2937718"/>
            <a:chExt cx="7825050" cy="923330"/>
          </a:xfrm>
        </p:grpSpPr>
        <p:cxnSp>
          <p:nvCxnSpPr>
            <p:cNvPr id="14" name="Rechte verbindingslijn met pijl 13"/>
            <p:cNvCxnSpPr/>
            <p:nvPr/>
          </p:nvCxnSpPr>
          <p:spPr bwMode="auto">
            <a:xfrm>
              <a:off x="2272684" y="3420544"/>
              <a:ext cx="68407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" name="Groep 10"/>
            <p:cNvGrpSpPr/>
            <p:nvPr/>
          </p:nvGrpSpPr>
          <p:grpSpPr>
            <a:xfrm>
              <a:off x="107504" y="2937718"/>
              <a:ext cx="7825050" cy="923330"/>
              <a:chOff x="107504" y="2937718"/>
              <a:chExt cx="7825050" cy="923330"/>
            </a:xfrm>
          </p:grpSpPr>
          <p:cxnSp>
            <p:nvCxnSpPr>
              <p:cNvPr id="9" name="Rechte verbindingslijn 8"/>
              <p:cNvCxnSpPr/>
              <p:nvPr/>
            </p:nvCxnSpPr>
            <p:spPr bwMode="auto">
              <a:xfrm>
                <a:off x="2934683" y="3429000"/>
                <a:ext cx="4997871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Tekstvak 9"/>
              <p:cNvSpPr txBox="1"/>
              <p:nvPr/>
            </p:nvSpPr>
            <p:spPr>
              <a:xfrm>
                <a:off x="107504" y="2937718"/>
                <a:ext cx="2664296" cy="92333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Bij totale reflectie gedraagt het grensvlak zich als een spiegel.</a:t>
                </a:r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91978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272" y="8671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3/8: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14272" y="54467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grensgeval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geldt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g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 = 90°.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4"/>
          <p:cNvSpPr txBox="1">
            <a:spLocks noChangeArrowheads="1"/>
          </p:cNvSpPr>
          <p:nvPr/>
        </p:nvSpPr>
        <p:spPr bwMode="auto">
          <a:xfrm>
            <a:off x="14272" y="1019130"/>
            <a:ext cx="8024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De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overgang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is van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stof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naar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lucht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endParaRPr lang="nl-NL" altLang="nl-NL" sz="3600" kern="0" baseline="-25000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14272" y="235923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wet van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Snellius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toepassen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/>
              <p:cNvSpPr txBox="1"/>
              <p:nvPr/>
            </p:nvSpPr>
            <p:spPr>
              <a:xfrm>
                <a:off x="2432928" y="2833885"/>
                <a:ext cx="4896544" cy="726802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𝑠𝑖𝑛𝑔</m:t>
                            </m:r>
                          </m:num>
                          <m:den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90°</m:t>
                            </m:r>
                          </m:den>
                        </m:f>
                      </m:e>
                    </m:box>
                    <m:r>
                      <a:rPr lang="nl-NL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l-NL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nl-NL" sz="3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𝑠𝑡𝑜𝑓</m:t>
                        </m:r>
                        <m:r>
                          <a:rPr lang="nl-NL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nl-NL" sz="36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𝑙𝑢𝑐h𝑡</m:t>
                        </m:r>
                      </m:sub>
                    </m:sSub>
                  </m:oMath>
                </a14:m>
                <a:r>
                  <a:rPr lang="nl-NL" sz="4000" i="1" dirty="0" smtClean="0">
                    <a:solidFill>
                      <a:schemeClr val="tx1"/>
                    </a:solidFill>
                  </a:rPr>
                  <a:t> →</a:t>
                </a:r>
                <a:endParaRPr lang="nl-NL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kstvak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928" y="2833885"/>
                <a:ext cx="4896544" cy="726802"/>
              </a:xfrm>
              <a:prstGeom prst="rect">
                <a:avLst/>
              </a:prstGeom>
              <a:blipFill rotWithShape="1">
                <a:blip r:embed="rId2"/>
                <a:stretch>
                  <a:fillRect t="-18487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/>
              <p:cNvSpPr txBox="1"/>
              <p:nvPr/>
            </p:nvSpPr>
            <p:spPr>
              <a:xfrm>
                <a:off x="1763688" y="3573016"/>
                <a:ext cx="2757472" cy="74142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𝑖𝑛𝑔</m:t>
                          </m:r>
                        </m:e>
                      </m:box>
                      <m:r>
                        <a:rPr lang="nl-NL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nl-NL" sz="3600" i="1" dirty="0"/>
              </a:p>
            </p:txBody>
          </p:sp>
        </mc:Choice>
        <mc:Fallback xmlns="">
          <p:sp>
            <p:nvSpPr>
              <p:cNvPr id="51" name="Tekstvak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573016"/>
                <a:ext cx="2757472" cy="741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4"/>
              <p:cNvSpPr txBox="1">
                <a:spLocks noChangeArrowheads="1"/>
              </p:cNvSpPr>
              <p:nvPr/>
            </p:nvSpPr>
            <p:spPr bwMode="auto">
              <a:xfrm>
                <a:off x="14272" y="1493582"/>
                <a:ext cx="6717968" cy="852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marL="838200" indent="-838200" algn="l"/>
                <a:r>
                  <a:rPr lang="en-US" altLang="nl-NL" sz="3600" kern="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altLang="nl-NL" sz="3600" kern="0" baseline="-250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stof→lucht</a:t>
                </a:r>
                <a:r>
                  <a:rPr lang="en-US" altLang="nl-NL" sz="3600" kern="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nl-NL" sz="3600" i="1" kern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nl-NL" sz="360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altLang="nl-NL" sz="36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nl-NL" sz="360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nl-NL" altLang="nl-NL" sz="36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l-NL" altLang="nl-NL" sz="36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𝑙𝑢𝑐h𝑡</m:t>
                                </m:r>
                                <m:r>
                                  <a:rPr lang="nl-NL" altLang="nl-NL" sz="36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nl-NL" altLang="nl-NL" sz="36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𝑠𝑡𝑜𝑓</m:t>
                                </m:r>
                              </m:sub>
                            </m:sSub>
                          </m:den>
                        </m:f>
                        <m:r>
                          <a:rPr lang="nl-NL" altLang="nl-NL" sz="36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= </m:t>
                        </m:r>
                        <m:box>
                          <m:boxPr>
                            <m:ctrlPr>
                              <a:rPr lang="nl-NL" altLang="nl-NL" sz="3600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nl-NL" altLang="nl-NL" sz="36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altLang="nl-NL" sz="3600" b="0" i="1" kern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nl-NL" altLang="nl-NL" sz="36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NL" altLang="nl-NL" sz="36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nl-NL" altLang="nl-NL" sz="36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𝑠𝑡𝑜𝑓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nl-NL" altLang="nl-NL" sz="36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= </m:t>
                            </m:r>
                            <m:box>
                              <m:boxPr>
                                <m:ctrlPr>
                                  <a:rPr lang="nl-NL" altLang="nl-NL" sz="3600" b="0" i="1" kern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nl-NL" altLang="nl-NL" sz="36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NL" altLang="nl-NL" sz="36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nl-NL" altLang="nl-NL" sz="3600" b="0" i="1" kern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nl-NL" altLang="nl-NL" sz="3600" kern="0" baseline="-25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72" y="1493582"/>
                <a:ext cx="6717968" cy="852862"/>
              </a:xfrm>
              <a:prstGeom prst="rect">
                <a:avLst/>
              </a:prstGeom>
              <a:blipFill rotWithShape="1">
                <a:blip r:embed="rId4"/>
                <a:stretch>
                  <a:fillRect l="-2722" t="-11429" b="-14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ep 8"/>
          <p:cNvGrpSpPr/>
          <p:nvPr/>
        </p:nvGrpSpPr>
        <p:grpSpPr>
          <a:xfrm>
            <a:off x="0" y="4539236"/>
            <a:ext cx="9144000" cy="2484000"/>
            <a:chOff x="0" y="4539236"/>
            <a:chExt cx="9144000" cy="2484000"/>
          </a:xfrm>
        </p:grpSpPr>
        <p:grpSp>
          <p:nvGrpSpPr>
            <p:cNvPr id="2" name="Groep 1"/>
            <p:cNvGrpSpPr/>
            <p:nvPr/>
          </p:nvGrpSpPr>
          <p:grpSpPr>
            <a:xfrm>
              <a:off x="0" y="4903468"/>
              <a:ext cx="9144000" cy="1994354"/>
              <a:chOff x="0" y="3897374"/>
              <a:chExt cx="9144000" cy="1994354"/>
            </a:xfrm>
          </p:grpSpPr>
          <p:sp>
            <p:nvSpPr>
              <p:cNvPr id="37890" name="Rectangle 2"/>
              <p:cNvSpPr>
                <a:spLocks noChangeArrowheads="1"/>
              </p:cNvSpPr>
              <p:nvPr/>
            </p:nvSpPr>
            <p:spPr bwMode="auto">
              <a:xfrm>
                <a:off x="0" y="4379728"/>
                <a:ext cx="9144000" cy="1512000"/>
              </a:xfrm>
              <a:prstGeom prst="rect">
                <a:avLst/>
              </a:prstGeom>
              <a:gradFill rotWithShape="0">
                <a:gsLst>
                  <a:gs pos="0">
                    <a:srgbClr val="66FFFF">
                      <a:gamma/>
                      <a:shade val="80392"/>
                      <a:invGamma/>
                    </a:srgbClr>
                  </a:gs>
                  <a:gs pos="100000">
                    <a:srgbClr val="66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34" name="Text Box 46"/>
              <p:cNvSpPr txBox="1">
                <a:spLocks noChangeArrowheads="1"/>
              </p:cNvSpPr>
              <p:nvPr/>
            </p:nvSpPr>
            <p:spPr bwMode="auto">
              <a:xfrm>
                <a:off x="7755954" y="3897374"/>
                <a:ext cx="1371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lucht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35" name="Text Box 47"/>
              <p:cNvSpPr txBox="1">
                <a:spLocks noChangeArrowheads="1"/>
              </p:cNvSpPr>
              <p:nvPr/>
            </p:nvSpPr>
            <p:spPr bwMode="auto">
              <a:xfrm>
                <a:off x="7755954" y="4362450"/>
                <a:ext cx="1371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stof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931" name="Group 43"/>
            <p:cNvGrpSpPr>
              <a:grpSpLocks noChangeAspect="1"/>
            </p:cNvGrpSpPr>
            <p:nvPr/>
          </p:nvGrpSpPr>
          <p:grpSpPr bwMode="auto">
            <a:xfrm>
              <a:off x="2731605" y="5466232"/>
              <a:ext cx="922189" cy="1179068"/>
              <a:chOff x="1719" y="2838"/>
              <a:chExt cx="578" cy="739"/>
            </a:xfrm>
          </p:grpSpPr>
          <p:sp>
            <p:nvSpPr>
              <p:cNvPr id="37932" name="Text Box 44"/>
              <p:cNvSpPr txBox="1">
                <a:spLocks noChangeArrowheads="1"/>
              </p:cNvSpPr>
              <p:nvPr/>
            </p:nvSpPr>
            <p:spPr bwMode="auto">
              <a:xfrm>
                <a:off x="1719" y="3247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nl-NL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=g</a:t>
                </a:r>
                <a:endParaRPr lang="nl-NL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33" name="Arc 45"/>
              <p:cNvSpPr>
                <a:spLocks noChangeAspect="1"/>
              </p:cNvSpPr>
              <p:nvPr/>
            </p:nvSpPr>
            <p:spPr bwMode="auto">
              <a:xfrm rot="9708625">
                <a:off x="1846" y="2838"/>
                <a:ext cx="451" cy="514"/>
              </a:xfrm>
              <a:custGeom>
                <a:avLst/>
                <a:gdLst>
                  <a:gd name="G0" fmla="+- 0 0 0"/>
                  <a:gd name="G1" fmla="+- 20322 0 0"/>
                  <a:gd name="G2" fmla="+- 21600 0 0"/>
                  <a:gd name="T0" fmla="*/ 7320 w 19280"/>
                  <a:gd name="T1" fmla="*/ 0 h 20322"/>
                  <a:gd name="T2" fmla="*/ 19280 w 19280"/>
                  <a:gd name="T3" fmla="*/ 10583 h 20322"/>
                  <a:gd name="T4" fmla="*/ 0 w 19280"/>
                  <a:gd name="T5" fmla="*/ 20322 h 20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80" h="20322" fill="none" extrusionOk="0">
                    <a:moveTo>
                      <a:pt x="7319" y="0"/>
                    </a:moveTo>
                    <a:cubicBezTo>
                      <a:pt x="12512" y="1870"/>
                      <a:pt x="16791" y="5657"/>
                      <a:pt x="19279" y="10583"/>
                    </a:cubicBezTo>
                  </a:path>
                  <a:path w="19280" h="20322" stroke="0" extrusionOk="0">
                    <a:moveTo>
                      <a:pt x="7319" y="0"/>
                    </a:moveTo>
                    <a:cubicBezTo>
                      <a:pt x="12512" y="1870"/>
                      <a:pt x="16791" y="5657"/>
                      <a:pt x="19279" y="10583"/>
                    </a:cubicBezTo>
                    <a:lnTo>
                      <a:pt x="0" y="20322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ep 7"/>
            <p:cNvGrpSpPr/>
            <p:nvPr/>
          </p:nvGrpSpPr>
          <p:grpSpPr>
            <a:xfrm>
              <a:off x="3505200" y="4549559"/>
              <a:ext cx="2099320" cy="813655"/>
              <a:chOff x="3505200" y="3541047"/>
              <a:chExt cx="2099320" cy="813655"/>
            </a:xfrm>
          </p:grpSpPr>
          <p:sp>
            <p:nvSpPr>
              <p:cNvPr id="37939" name="Arc 51"/>
              <p:cNvSpPr>
                <a:spLocks noChangeAspect="1"/>
              </p:cNvSpPr>
              <p:nvPr/>
            </p:nvSpPr>
            <p:spPr bwMode="auto">
              <a:xfrm>
                <a:off x="3505200" y="3814702"/>
                <a:ext cx="540000" cy="54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40" name="Text Box 52"/>
              <p:cNvSpPr txBox="1">
                <a:spLocks noChangeArrowheads="1"/>
              </p:cNvSpPr>
              <p:nvPr/>
            </p:nvSpPr>
            <p:spPr bwMode="auto">
              <a:xfrm>
                <a:off x="3851920" y="3541047"/>
                <a:ext cx="17526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= </a:t>
                </a:r>
                <a:r>
                  <a:rPr lang="en-US" altLang="nl-NL" sz="2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90°</a:t>
                </a:r>
                <a:endParaRPr lang="nl-NL" altLang="nl-NL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908" name="Group 20"/>
            <p:cNvGrpSpPr>
              <a:grpSpLocks/>
            </p:cNvGrpSpPr>
            <p:nvPr/>
          </p:nvGrpSpPr>
          <p:grpSpPr bwMode="auto">
            <a:xfrm>
              <a:off x="3502026" y="5386838"/>
              <a:ext cx="1443038" cy="1263650"/>
              <a:chOff x="2206" y="2758"/>
              <a:chExt cx="909" cy="796"/>
            </a:xfrm>
          </p:grpSpPr>
          <p:sp>
            <p:nvSpPr>
              <p:cNvPr id="37913" name="Freeform 25"/>
              <p:cNvSpPr>
                <a:spLocks noChangeAspect="1"/>
              </p:cNvSpPr>
              <p:nvPr/>
            </p:nvSpPr>
            <p:spPr bwMode="auto">
              <a:xfrm>
                <a:off x="2206" y="2760"/>
                <a:ext cx="766" cy="794"/>
              </a:xfrm>
              <a:custGeom>
                <a:avLst/>
                <a:gdLst>
                  <a:gd name="T0" fmla="*/ 0 w 1444"/>
                  <a:gd name="T1" fmla="*/ 0 h 1590"/>
                  <a:gd name="T2" fmla="*/ 1444 w 1444"/>
                  <a:gd name="T3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4" h="1590">
                    <a:moveTo>
                      <a:pt x="0" y="0"/>
                    </a:moveTo>
                    <a:lnTo>
                      <a:pt x="1444" y="1590"/>
                    </a:lnTo>
                  </a:path>
                </a:pathLst>
              </a:custGeom>
              <a:noFill/>
              <a:ln w="12700" cap="flat">
                <a:solidFill>
                  <a:srgbClr val="FF3300"/>
                </a:solidFill>
                <a:prstDash val="solid"/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10" name="Freeform 22"/>
              <p:cNvSpPr>
                <a:spLocks/>
              </p:cNvSpPr>
              <p:nvPr/>
            </p:nvSpPr>
            <p:spPr bwMode="auto">
              <a:xfrm>
                <a:off x="2208" y="2758"/>
                <a:ext cx="907" cy="1"/>
              </a:xfrm>
              <a:custGeom>
                <a:avLst/>
                <a:gdLst>
                  <a:gd name="T0" fmla="*/ 0 w 3552"/>
                  <a:gd name="T1" fmla="*/ 0 h 1"/>
                  <a:gd name="T2" fmla="*/ 3552 w 355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52" h="1">
                    <a:moveTo>
                      <a:pt x="0" y="0"/>
                    </a:moveTo>
                    <a:lnTo>
                      <a:pt x="3552" y="0"/>
                    </a:ln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937" name="Freeform 49"/>
            <p:cNvSpPr>
              <a:spLocks noChangeAspect="1"/>
            </p:cNvSpPr>
            <p:nvPr/>
          </p:nvSpPr>
          <p:spPr bwMode="auto">
            <a:xfrm>
              <a:off x="1863782" y="5385792"/>
              <a:ext cx="1642500" cy="1620000"/>
            </a:xfrm>
            <a:custGeom>
              <a:avLst/>
              <a:gdLst>
                <a:gd name="T0" fmla="*/ 0 w 1537"/>
                <a:gd name="T1" fmla="*/ 1584 h 1584"/>
                <a:gd name="T2" fmla="*/ 1537 w 1537"/>
                <a:gd name="T3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37" h="1584">
                  <a:moveTo>
                    <a:pt x="0" y="1584"/>
                  </a:moveTo>
                  <a:lnTo>
                    <a:pt x="1537" y="0"/>
                  </a:lnTo>
                </a:path>
              </a:pathLst>
            </a:custGeom>
            <a:noFill/>
            <a:ln w="476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3505200" y="4539236"/>
              <a:ext cx="1588" cy="2484000"/>
            </a:xfrm>
            <a:custGeom>
              <a:avLst/>
              <a:gdLst>
                <a:gd name="T0" fmla="*/ 0 w 1"/>
                <a:gd name="T1" fmla="*/ 0 h 2712"/>
                <a:gd name="T2" fmla="*/ 0 w 1"/>
                <a:gd name="T3" fmla="*/ 2712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12">
                  <a:moveTo>
                    <a:pt x="0" y="0"/>
                  </a:moveTo>
                  <a:lnTo>
                    <a:pt x="0" y="27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kstvak 46"/>
              <p:cNvSpPr txBox="1"/>
              <p:nvPr/>
            </p:nvSpPr>
            <p:spPr>
              <a:xfrm>
                <a:off x="14272" y="2834013"/>
                <a:ext cx="2539200" cy="72654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𝑠𝑖𝑛𝑖</m:t>
                            </m:r>
                          </m:num>
                          <m:den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𝑠𝑖𝑛𝑟</m:t>
                            </m:r>
                          </m:den>
                        </m:f>
                      </m:e>
                    </m:box>
                    <m:r>
                      <a:rPr lang="nl-NL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nl-NL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nl-NL" sz="3600" i="1" dirty="0" smtClean="0">
                    <a:solidFill>
                      <a:schemeClr val="tx1"/>
                    </a:solidFill>
                  </a:rPr>
                  <a:t> →</a:t>
                </a:r>
                <a:endParaRPr lang="nl-NL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kstvak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" y="2834013"/>
                <a:ext cx="2539200" cy="726546"/>
              </a:xfrm>
              <a:prstGeom prst="rect">
                <a:avLst/>
              </a:prstGeom>
              <a:blipFill rotWithShape="1">
                <a:blip r:embed="rId6"/>
                <a:stretch>
                  <a:fillRect t="-10924" b="-2184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/>
              <p:cNvSpPr txBox="1"/>
              <p:nvPr/>
            </p:nvSpPr>
            <p:spPr>
              <a:xfrm>
                <a:off x="14272" y="3580486"/>
                <a:ext cx="3600400" cy="72648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𝑠𝑖𝑛𝑔</m:t>
                            </m:r>
                          </m:num>
                          <m:den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den>
                        </m:f>
                      </m:e>
                    </m:box>
                    <m:r>
                      <a:rPr lang="nl-NL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3600" i="1" dirty="0" smtClean="0">
                    <a:solidFill>
                      <a:schemeClr val="tx1"/>
                    </a:solidFill>
                  </a:rPr>
                  <a:t> →</a:t>
                </a:r>
                <a:endParaRPr lang="nl-NL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kstvak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" y="3580486"/>
                <a:ext cx="3600400" cy="726481"/>
              </a:xfrm>
              <a:prstGeom prst="rect">
                <a:avLst/>
              </a:prstGeom>
              <a:blipFill rotWithShape="1">
                <a:blip r:embed="rId7"/>
                <a:stretch>
                  <a:fillRect t="-10833" b="-208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767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55" grpId="0" autoUpdateAnimBg="0"/>
      <p:bldP spid="57" grpId="0" autoUpdateAnimBg="0"/>
      <p:bldP spid="45" grpId="0" autoUpdateAnimBg="0"/>
      <p:bldP spid="48" grpId="0"/>
      <p:bldP spid="51" grpId="0"/>
      <p:bldP spid="52" grpId="0" autoUpdateAnimBg="0"/>
      <p:bldP spid="47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18" y="8671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4/8: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4218" y="58584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blauw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water.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4218" y="254574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48,607° = 48,61°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kstvak 50"/>
              <p:cNvSpPr txBox="1"/>
              <p:nvPr/>
            </p:nvSpPr>
            <p:spPr>
              <a:xfrm>
                <a:off x="4218" y="1760446"/>
                <a:ext cx="2757472" cy="74142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𝑖𝑛𝑔</m:t>
                          </m:r>
                        </m:e>
                      </m:box>
                      <m:r>
                        <a:rPr lang="nl-NL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nl-NL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→</m:t>
                          </m:r>
                        </m:e>
                      </m:box>
                    </m:oMath>
                  </m:oMathPara>
                </a14:m>
                <a:endParaRPr lang="nl-NL" sz="3600" i="1" dirty="0"/>
              </a:p>
            </p:txBody>
          </p:sp>
        </mc:Choice>
        <mc:Fallback xmlns="">
          <p:sp>
            <p:nvSpPr>
              <p:cNvPr id="51" name="Tekstvak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" y="1760446"/>
                <a:ext cx="2757472" cy="74142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ep 8"/>
          <p:cNvGrpSpPr/>
          <p:nvPr/>
        </p:nvGrpSpPr>
        <p:grpSpPr>
          <a:xfrm>
            <a:off x="0" y="4539236"/>
            <a:ext cx="9144000" cy="2484000"/>
            <a:chOff x="0" y="4539236"/>
            <a:chExt cx="9144000" cy="2484000"/>
          </a:xfrm>
        </p:grpSpPr>
        <p:grpSp>
          <p:nvGrpSpPr>
            <p:cNvPr id="2" name="Groep 1"/>
            <p:cNvGrpSpPr/>
            <p:nvPr/>
          </p:nvGrpSpPr>
          <p:grpSpPr>
            <a:xfrm>
              <a:off x="0" y="4903468"/>
              <a:ext cx="9144000" cy="1994354"/>
              <a:chOff x="0" y="3897374"/>
              <a:chExt cx="9144000" cy="1994354"/>
            </a:xfrm>
          </p:grpSpPr>
          <p:sp>
            <p:nvSpPr>
              <p:cNvPr id="37890" name="Rectangle 2"/>
              <p:cNvSpPr>
                <a:spLocks noChangeArrowheads="1"/>
              </p:cNvSpPr>
              <p:nvPr/>
            </p:nvSpPr>
            <p:spPr bwMode="auto">
              <a:xfrm>
                <a:off x="0" y="4379728"/>
                <a:ext cx="9144000" cy="1512000"/>
              </a:xfrm>
              <a:prstGeom prst="rect">
                <a:avLst/>
              </a:prstGeom>
              <a:gradFill rotWithShape="0">
                <a:gsLst>
                  <a:gs pos="0">
                    <a:srgbClr val="66FFFF">
                      <a:gamma/>
                      <a:shade val="80392"/>
                      <a:invGamma/>
                    </a:srgbClr>
                  </a:gs>
                  <a:gs pos="100000">
                    <a:srgbClr val="66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34" name="Text Box 46"/>
              <p:cNvSpPr txBox="1">
                <a:spLocks noChangeArrowheads="1"/>
              </p:cNvSpPr>
              <p:nvPr/>
            </p:nvSpPr>
            <p:spPr bwMode="auto">
              <a:xfrm>
                <a:off x="7755954" y="3897374"/>
                <a:ext cx="1371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lucht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35" name="Text Box 47"/>
              <p:cNvSpPr txBox="1">
                <a:spLocks noChangeArrowheads="1"/>
              </p:cNvSpPr>
              <p:nvPr/>
            </p:nvSpPr>
            <p:spPr bwMode="auto">
              <a:xfrm>
                <a:off x="7755954" y="4362450"/>
                <a:ext cx="1371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stof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931" name="Group 43"/>
            <p:cNvGrpSpPr>
              <a:grpSpLocks noChangeAspect="1"/>
            </p:cNvGrpSpPr>
            <p:nvPr/>
          </p:nvGrpSpPr>
          <p:grpSpPr bwMode="auto">
            <a:xfrm>
              <a:off x="2915078" y="5466232"/>
              <a:ext cx="738707" cy="1179068"/>
              <a:chOff x="1834" y="2838"/>
              <a:chExt cx="463" cy="739"/>
            </a:xfrm>
          </p:grpSpPr>
          <p:sp>
            <p:nvSpPr>
              <p:cNvPr id="37932" name="Text Box 44"/>
              <p:cNvSpPr txBox="1">
                <a:spLocks noChangeArrowheads="1"/>
              </p:cNvSpPr>
              <p:nvPr/>
            </p:nvSpPr>
            <p:spPr bwMode="auto">
              <a:xfrm>
                <a:off x="1834" y="3247"/>
                <a:ext cx="432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nl-NL" altLang="nl-NL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33" name="Arc 45"/>
              <p:cNvSpPr>
                <a:spLocks noChangeAspect="1"/>
              </p:cNvSpPr>
              <p:nvPr/>
            </p:nvSpPr>
            <p:spPr bwMode="auto">
              <a:xfrm rot="9708625">
                <a:off x="1846" y="2838"/>
                <a:ext cx="451" cy="514"/>
              </a:xfrm>
              <a:custGeom>
                <a:avLst/>
                <a:gdLst>
                  <a:gd name="G0" fmla="+- 0 0 0"/>
                  <a:gd name="G1" fmla="+- 20322 0 0"/>
                  <a:gd name="G2" fmla="+- 21600 0 0"/>
                  <a:gd name="T0" fmla="*/ 7320 w 19280"/>
                  <a:gd name="T1" fmla="*/ 0 h 20322"/>
                  <a:gd name="T2" fmla="*/ 19280 w 19280"/>
                  <a:gd name="T3" fmla="*/ 10583 h 20322"/>
                  <a:gd name="T4" fmla="*/ 0 w 19280"/>
                  <a:gd name="T5" fmla="*/ 20322 h 20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80" h="20322" fill="none" extrusionOk="0">
                    <a:moveTo>
                      <a:pt x="7319" y="0"/>
                    </a:moveTo>
                    <a:cubicBezTo>
                      <a:pt x="12512" y="1870"/>
                      <a:pt x="16791" y="5657"/>
                      <a:pt x="19279" y="10583"/>
                    </a:cubicBezTo>
                  </a:path>
                  <a:path w="19280" h="20322" stroke="0" extrusionOk="0">
                    <a:moveTo>
                      <a:pt x="7319" y="0"/>
                    </a:moveTo>
                    <a:cubicBezTo>
                      <a:pt x="12512" y="1870"/>
                      <a:pt x="16791" y="5657"/>
                      <a:pt x="19279" y="10583"/>
                    </a:cubicBezTo>
                    <a:lnTo>
                      <a:pt x="0" y="20322"/>
                    </a:lnTo>
                    <a:close/>
                  </a:path>
                </a:pathLst>
              </a:custGeom>
              <a:noFill/>
              <a:ln w="38100">
                <a:solidFill>
                  <a:srgbClr val="0070C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908" name="Group 20"/>
            <p:cNvGrpSpPr>
              <a:grpSpLocks/>
            </p:cNvGrpSpPr>
            <p:nvPr/>
          </p:nvGrpSpPr>
          <p:grpSpPr bwMode="auto">
            <a:xfrm>
              <a:off x="3502026" y="5390013"/>
              <a:ext cx="1443038" cy="1260475"/>
              <a:chOff x="2206" y="2760"/>
              <a:chExt cx="909" cy="794"/>
            </a:xfrm>
          </p:grpSpPr>
          <p:sp>
            <p:nvSpPr>
              <p:cNvPr id="37913" name="Freeform 25"/>
              <p:cNvSpPr>
                <a:spLocks noChangeAspect="1"/>
              </p:cNvSpPr>
              <p:nvPr/>
            </p:nvSpPr>
            <p:spPr bwMode="auto">
              <a:xfrm>
                <a:off x="2206" y="2760"/>
                <a:ext cx="766" cy="794"/>
              </a:xfrm>
              <a:custGeom>
                <a:avLst/>
                <a:gdLst>
                  <a:gd name="T0" fmla="*/ 0 w 1444"/>
                  <a:gd name="T1" fmla="*/ 0 h 1590"/>
                  <a:gd name="T2" fmla="*/ 1444 w 1444"/>
                  <a:gd name="T3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44" h="1590">
                    <a:moveTo>
                      <a:pt x="0" y="0"/>
                    </a:moveTo>
                    <a:lnTo>
                      <a:pt x="1444" y="1590"/>
                    </a:ln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10" name="Freeform 22"/>
              <p:cNvSpPr>
                <a:spLocks/>
              </p:cNvSpPr>
              <p:nvPr/>
            </p:nvSpPr>
            <p:spPr bwMode="auto">
              <a:xfrm>
                <a:off x="2208" y="2767"/>
                <a:ext cx="907" cy="1"/>
              </a:xfrm>
              <a:custGeom>
                <a:avLst/>
                <a:gdLst>
                  <a:gd name="T0" fmla="*/ 0 w 3552"/>
                  <a:gd name="T1" fmla="*/ 0 h 1"/>
                  <a:gd name="T2" fmla="*/ 3552 w 355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52" h="1">
                    <a:moveTo>
                      <a:pt x="0" y="0"/>
                    </a:moveTo>
                    <a:lnTo>
                      <a:pt x="3552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937" name="Freeform 49"/>
            <p:cNvSpPr>
              <a:spLocks noChangeAspect="1"/>
            </p:cNvSpPr>
            <p:nvPr/>
          </p:nvSpPr>
          <p:spPr bwMode="auto">
            <a:xfrm>
              <a:off x="1863782" y="5385792"/>
              <a:ext cx="1642500" cy="1620000"/>
            </a:xfrm>
            <a:custGeom>
              <a:avLst/>
              <a:gdLst>
                <a:gd name="T0" fmla="*/ 0 w 1537"/>
                <a:gd name="T1" fmla="*/ 1584 h 1584"/>
                <a:gd name="T2" fmla="*/ 1537 w 1537"/>
                <a:gd name="T3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37" h="1584">
                  <a:moveTo>
                    <a:pt x="0" y="1584"/>
                  </a:moveTo>
                  <a:lnTo>
                    <a:pt x="1537" y="0"/>
                  </a:lnTo>
                </a:path>
              </a:pathLst>
            </a:custGeom>
            <a:noFill/>
            <a:ln w="476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6" name="Freeform 8"/>
            <p:cNvSpPr>
              <a:spLocks/>
            </p:cNvSpPr>
            <p:nvPr/>
          </p:nvSpPr>
          <p:spPr bwMode="auto">
            <a:xfrm>
              <a:off x="3505200" y="4539236"/>
              <a:ext cx="1588" cy="2484000"/>
            </a:xfrm>
            <a:custGeom>
              <a:avLst/>
              <a:gdLst>
                <a:gd name="T0" fmla="*/ 0 w 1"/>
                <a:gd name="T1" fmla="*/ 0 h 2712"/>
                <a:gd name="T2" fmla="*/ 0 w 1"/>
                <a:gd name="T3" fmla="*/ 2712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12">
                  <a:moveTo>
                    <a:pt x="0" y="0"/>
                  </a:moveTo>
                  <a:lnTo>
                    <a:pt x="0" y="2712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218" y="1163015"/>
            <a:ext cx="83259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1,333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18B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/>
              <p:cNvSpPr txBox="1"/>
              <p:nvPr/>
            </p:nvSpPr>
            <p:spPr>
              <a:xfrm>
                <a:off x="2159918" y="1762337"/>
                <a:ext cx="4033186" cy="737638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𝑖𝑛𝑔</m:t>
                        </m:r>
                      </m:e>
                    </m:box>
                    <m:r>
                      <a:rPr lang="nl-NL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nl-NL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l-NL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1,333</m:t>
                            </m:r>
                          </m:den>
                        </m:f>
                      </m:e>
                    </m:box>
                  </m:oMath>
                </a14:m>
                <a:r>
                  <a:rPr lang="nl-NL" sz="36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0,75019</a:t>
                </a:r>
                <a:endParaRPr lang="nl-NL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kstvak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18" y="1762337"/>
                <a:ext cx="4033186" cy="737638"/>
              </a:xfrm>
              <a:prstGeom prst="rect">
                <a:avLst/>
              </a:prstGeom>
              <a:blipFill rotWithShape="1">
                <a:blip r:embed="rId4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ctieknop: Verder of Volgende 2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6720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utoUpdateAnimBg="0"/>
      <p:bldP spid="55" grpId="0" autoUpdateAnimBg="0"/>
      <p:bldP spid="45" grpId="0" autoUpdateAnimBg="0"/>
      <p:bldP spid="51" grpId="0"/>
      <p:bldP spid="28" grpId="0" autoUpdateAnimBg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9" name="Picture 19" descr="Volledige reflec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3043584"/>
            <a:ext cx="28797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0" name="Picture 20" descr="Snellius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34"/>
            <a:ext cx="2879725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1" name="Picture 21" descr="Snellius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2879725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1054431" y="901452"/>
            <a:ext cx="914400" cy="2095500"/>
            <a:chOff x="1054431" y="901452"/>
            <a:chExt cx="914400" cy="2095500"/>
          </a:xfrm>
        </p:grpSpPr>
        <p:sp>
          <p:nvSpPr>
            <p:cNvPr id="81943" name="Freeform 23"/>
            <p:cNvSpPr>
              <a:spLocks/>
            </p:cNvSpPr>
            <p:nvPr/>
          </p:nvSpPr>
          <p:spPr bwMode="auto">
            <a:xfrm>
              <a:off x="1535113" y="901452"/>
              <a:ext cx="9525" cy="2095500"/>
            </a:xfrm>
            <a:custGeom>
              <a:avLst/>
              <a:gdLst>
                <a:gd name="T0" fmla="*/ 6 w 6"/>
                <a:gd name="T1" fmla="*/ 0 h 1320"/>
                <a:gd name="T2" fmla="*/ 0 w 6"/>
                <a:gd name="T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320">
                  <a:moveTo>
                    <a:pt x="6" y="0"/>
                  </a:moveTo>
                  <a:lnTo>
                    <a:pt x="0" y="1320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46" name="Text Box 26"/>
            <p:cNvSpPr txBox="1">
              <a:spLocks noChangeArrowheads="1"/>
            </p:cNvSpPr>
            <p:nvPr/>
          </p:nvSpPr>
          <p:spPr bwMode="auto">
            <a:xfrm>
              <a:off x="1054431" y="1311722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dirty="0" smtClean="0">
                  <a:solidFill>
                    <a:schemeClr val="bg1"/>
                  </a:solidFill>
                </a:rPr>
                <a:t>i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81947" name="Text Box 27"/>
            <p:cNvSpPr txBox="1">
              <a:spLocks noChangeArrowheads="1"/>
            </p:cNvSpPr>
            <p:nvPr/>
          </p:nvSpPr>
          <p:spPr bwMode="auto">
            <a:xfrm>
              <a:off x="1464006" y="1311722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dirty="0" smtClean="0">
                  <a:solidFill>
                    <a:schemeClr val="bg1"/>
                  </a:solidFill>
                </a:rPr>
                <a:t>t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81951" name="Text Box 31"/>
            <p:cNvSpPr txBox="1">
              <a:spLocks noChangeArrowheads="1"/>
            </p:cNvSpPr>
            <p:nvPr/>
          </p:nvSpPr>
          <p:spPr bwMode="auto">
            <a:xfrm>
              <a:off x="1413311" y="2293015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dirty="0" smtClean="0">
                  <a:solidFill>
                    <a:schemeClr val="bg1"/>
                  </a:solidFill>
                </a:rPr>
                <a:t>r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4197350" y="2333625"/>
            <a:ext cx="822679" cy="2309813"/>
            <a:chOff x="4197350" y="2333625"/>
            <a:chExt cx="822679" cy="2309813"/>
          </a:xfrm>
        </p:grpSpPr>
        <p:sp>
          <p:nvSpPr>
            <p:cNvPr id="81945" name="Freeform 25"/>
            <p:cNvSpPr>
              <a:spLocks/>
            </p:cNvSpPr>
            <p:nvPr/>
          </p:nvSpPr>
          <p:spPr bwMode="auto">
            <a:xfrm>
              <a:off x="4574225" y="2333625"/>
              <a:ext cx="0" cy="2309813"/>
            </a:xfrm>
            <a:custGeom>
              <a:avLst/>
              <a:gdLst>
                <a:gd name="T0" fmla="*/ 0 w 69"/>
                <a:gd name="T1" fmla="*/ 0 h 1455"/>
                <a:gd name="T2" fmla="*/ 69 w 69"/>
                <a:gd name="T3" fmla="*/ 1455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" h="1455">
                  <a:moveTo>
                    <a:pt x="0" y="0"/>
                  </a:moveTo>
                  <a:lnTo>
                    <a:pt x="69" y="1455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49" name="Text Box 29"/>
            <p:cNvSpPr txBox="1">
              <a:spLocks noChangeArrowheads="1"/>
            </p:cNvSpPr>
            <p:nvPr/>
          </p:nvSpPr>
          <p:spPr bwMode="auto">
            <a:xfrm>
              <a:off x="4515204" y="3931312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dirty="0" smtClean="0">
                  <a:solidFill>
                    <a:schemeClr val="bg1"/>
                  </a:solidFill>
                </a:rPr>
                <a:t>t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81950" name="Text Box 30"/>
            <p:cNvSpPr txBox="1">
              <a:spLocks noChangeArrowheads="1"/>
            </p:cNvSpPr>
            <p:nvPr/>
          </p:nvSpPr>
          <p:spPr bwMode="auto">
            <a:xfrm>
              <a:off x="4197350" y="3931312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dirty="0" smtClean="0">
                  <a:solidFill>
                    <a:schemeClr val="bg1"/>
                  </a:solidFill>
                </a:rPr>
                <a:t>i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81952" name="Text Box 32"/>
            <p:cNvSpPr txBox="1">
              <a:spLocks noChangeArrowheads="1"/>
            </p:cNvSpPr>
            <p:nvPr/>
          </p:nvSpPr>
          <p:spPr bwMode="auto">
            <a:xfrm>
              <a:off x="4500563" y="2781300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i="1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dirty="0" smtClean="0">
                  <a:solidFill>
                    <a:schemeClr val="bg1"/>
                  </a:solidFill>
                </a:rPr>
                <a:t>r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7859713" y="3284984"/>
            <a:ext cx="1033462" cy="2100263"/>
            <a:chOff x="7859713" y="3284984"/>
            <a:chExt cx="1033462" cy="2100263"/>
          </a:xfrm>
        </p:grpSpPr>
        <p:sp>
          <p:nvSpPr>
            <p:cNvPr id="81944" name="Freeform 24"/>
            <p:cNvSpPr>
              <a:spLocks/>
            </p:cNvSpPr>
            <p:nvPr/>
          </p:nvSpPr>
          <p:spPr bwMode="auto">
            <a:xfrm>
              <a:off x="8324850" y="3284984"/>
              <a:ext cx="19050" cy="2100263"/>
            </a:xfrm>
            <a:custGeom>
              <a:avLst/>
              <a:gdLst>
                <a:gd name="T0" fmla="*/ 12 w 12"/>
                <a:gd name="T1" fmla="*/ 0 h 1323"/>
                <a:gd name="T2" fmla="*/ 0 w 12"/>
                <a:gd name="T3" fmla="*/ 1323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323">
                  <a:moveTo>
                    <a:pt x="12" y="0"/>
                  </a:moveTo>
                  <a:lnTo>
                    <a:pt x="0" y="1323"/>
                  </a:lnTo>
                </a:path>
              </a:pathLst>
            </a:custGeom>
            <a:noFill/>
            <a:ln w="19050" cmpd="sng">
              <a:solidFill>
                <a:srgbClr val="FFFF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948" name="Text Box 28"/>
            <p:cNvSpPr txBox="1">
              <a:spLocks noChangeArrowheads="1"/>
            </p:cNvSpPr>
            <p:nvPr/>
          </p:nvSpPr>
          <p:spPr bwMode="auto">
            <a:xfrm>
              <a:off x="8388350" y="4447457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i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nl-NL" altLang="nl-NL" sz="2400" dirty="0" smtClean="0">
                  <a:solidFill>
                    <a:schemeClr val="bg1"/>
                  </a:solidFill>
                </a:rPr>
                <a:t>t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  <p:sp>
          <p:nvSpPr>
            <p:cNvPr id="81953" name="Text Box 33"/>
            <p:cNvSpPr txBox="1">
              <a:spLocks noChangeArrowheads="1"/>
            </p:cNvSpPr>
            <p:nvPr/>
          </p:nvSpPr>
          <p:spPr bwMode="auto">
            <a:xfrm>
              <a:off x="7859713" y="4447457"/>
              <a:ext cx="504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 smtClean="0">
                  <a:solidFill>
                    <a:schemeClr val="bg1"/>
                  </a:solidFill>
                </a:rPr>
                <a:t> i</a:t>
              </a:r>
              <a:endParaRPr lang="nl-NL" altLang="nl-NL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Actieknop: Verder of Volgende 1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6" y="1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</a:rPr>
              <a:t>Lichtbreking en reflectie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0" y="3306538"/>
            <a:ext cx="2879725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Breking en reflectie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3132138" y="4996351"/>
            <a:ext cx="2879725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>
                <a:latin typeface="Arial" panose="020B0604020202020204" pitchFamily="34" charset="0"/>
                <a:cs typeface="Arial" panose="020B0604020202020204" pitchFamily="34" charset="0"/>
              </a:rPr>
              <a:t>Breking en reflectie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279603" y="5575592"/>
            <a:ext cx="2879725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Geen breking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alleen reflectie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77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fata morgana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5" b="11439"/>
          <a:stretch/>
        </p:blipFill>
        <p:spPr bwMode="auto">
          <a:xfrm>
            <a:off x="1759749" y="548680"/>
            <a:ext cx="738028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759724" y="3971948"/>
            <a:ext cx="7596336" cy="1965654"/>
            <a:chOff x="1759724" y="620688"/>
            <a:chExt cx="7596336" cy="1965654"/>
          </a:xfrm>
        </p:grpSpPr>
        <p:grpSp>
          <p:nvGrpSpPr>
            <p:cNvPr id="7" name="Groep 6"/>
            <p:cNvGrpSpPr/>
            <p:nvPr/>
          </p:nvGrpSpPr>
          <p:grpSpPr>
            <a:xfrm>
              <a:off x="1759724" y="620688"/>
              <a:ext cx="7596336" cy="1965654"/>
              <a:chOff x="1547664" y="704850"/>
              <a:chExt cx="7596336" cy="1965654"/>
            </a:xfrm>
          </p:grpSpPr>
          <p:grpSp>
            <p:nvGrpSpPr>
              <p:cNvPr id="3" name="Groep 2"/>
              <p:cNvGrpSpPr/>
              <p:nvPr/>
            </p:nvGrpSpPr>
            <p:grpSpPr>
              <a:xfrm>
                <a:off x="1547664" y="704850"/>
                <a:ext cx="7596336" cy="1965654"/>
                <a:chOff x="1547664" y="704850"/>
                <a:chExt cx="6767361" cy="1965654"/>
              </a:xfrm>
            </p:grpSpPr>
            <p:sp>
              <p:nvSpPr>
                <p:cNvPr id="125980" name="Rectangle 28"/>
                <p:cNvSpPr>
                  <a:spLocks noChangeArrowheads="1"/>
                </p:cNvSpPr>
                <p:nvPr/>
              </p:nvSpPr>
              <p:spPr bwMode="auto">
                <a:xfrm>
                  <a:off x="1547664" y="1772815"/>
                  <a:ext cx="6767360" cy="318304"/>
                </a:xfrm>
                <a:prstGeom prst="rect">
                  <a:avLst/>
                </a:prstGeom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981" name="Rectangle 29"/>
                <p:cNvSpPr>
                  <a:spLocks noChangeArrowheads="1"/>
                </p:cNvSpPr>
                <p:nvPr/>
              </p:nvSpPr>
              <p:spPr bwMode="auto">
                <a:xfrm>
                  <a:off x="1547664" y="704850"/>
                  <a:ext cx="6767360" cy="1079401"/>
                </a:xfrm>
                <a:prstGeom prst="rect">
                  <a:avLst/>
                </a:prstGeo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547664" y="2094504"/>
                  <a:ext cx="6767361" cy="576000"/>
                </a:xfrm>
                <a:prstGeom prst="rect">
                  <a:avLst/>
                </a:prstGeom>
                <a:pattFill prst="lgConfetti">
                  <a:fgClr>
                    <a:schemeClr val="tx1"/>
                  </a:fgClr>
                  <a:bgClr>
                    <a:schemeClr val="bg1">
                      <a:lumMod val="50000"/>
                    </a:schemeClr>
                  </a:bgClr>
                </a:patt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5965" name="Line 13"/>
              <p:cNvSpPr>
                <a:spLocks noChangeShapeType="1"/>
              </p:cNvSpPr>
              <p:nvPr/>
            </p:nvSpPr>
            <p:spPr bwMode="auto">
              <a:xfrm flipV="1">
                <a:off x="1763713" y="874895"/>
                <a:ext cx="0" cy="12240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oep 5"/>
              <p:cNvGrpSpPr/>
              <p:nvPr/>
            </p:nvGrpSpPr>
            <p:grpSpPr>
              <a:xfrm>
                <a:off x="1774218" y="874894"/>
                <a:ext cx="6542198" cy="1762018"/>
                <a:chOff x="1774218" y="874894"/>
                <a:chExt cx="6542198" cy="1762018"/>
              </a:xfrm>
            </p:grpSpPr>
            <p:sp>
              <p:nvSpPr>
                <p:cNvPr id="125968" name="Freeform 16"/>
                <p:cNvSpPr>
                  <a:spLocks/>
                </p:cNvSpPr>
                <p:nvPr/>
              </p:nvSpPr>
              <p:spPr bwMode="auto">
                <a:xfrm>
                  <a:off x="1774218" y="874894"/>
                  <a:ext cx="3877902" cy="898018"/>
                </a:xfrm>
                <a:custGeom>
                  <a:avLst/>
                  <a:gdLst>
                    <a:gd name="T0" fmla="*/ 0 w 1684"/>
                    <a:gd name="T1" fmla="*/ 0 h 352"/>
                    <a:gd name="T2" fmla="*/ 1684 w 1684"/>
                    <a:gd name="T3" fmla="*/ 352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84" h="352">
                      <a:moveTo>
                        <a:pt x="0" y="0"/>
                      </a:moveTo>
                      <a:lnTo>
                        <a:pt x="1684" y="352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970" name="Freeform 18"/>
                <p:cNvSpPr>
                  <a:spLocks/>
                </p:cNvSpPr>
                <p:nvPr/>
              </p:nvSpPr>
              <p:spPr bwMode="auto">
                <a:xfrm>
                  <a:off x="5635129" y="1201897"/>
                  <a:ext cx="2681287" cy="561975"/>
                </a:xfrm>
                <a:custGeom>
                  <a:avLst/>
                  <a:gdLst>
                    <a:gd name="T0" fmla="*/ 0 w 1689"/>
                    <a:gd name="T1" fmla="*/ 354 h 354"/>
                    <a:gd name="T2" fmla="*/ 1689 w 1689"/>
                    <a:gd name="T3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89" h="354">
                      <a:moveTo>
                        <a:pt x="0" y="354"/>
                      </a:moveTo>
                      <a:lnTo>
                        <a:pt x="1689" y="0"/>
                      </a:ln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 type="none" w="med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971" name="Freeform 19"/>
                <p:cNvSpPr>
                  <a:spLocks/>
                </p:cNvSpPr>
                <p:nvPr/>
              </p:nvSpPr>
              <p:spPr bwMode="auto">
                <a:xfrm>
                  <a:off x="1774218" y="1772912"/>
                  <a:ext cx="3877902" cy="864000"/>
                </a:xfrm>
                <a:custGeom>
                  <a:avLst/>
                  <a:gdLst>
                    <a:gd name="T0" fmla="*/ 0 w 1685"/>
                    <a:gd name="T1" fmla="*/ 346 h 346"/>
                    <a:gd name="T2" fmla="*/ 1685 w 1685"/>
                    <a:gd name="T3" fmla="*/ 0 h 3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685" h="346">
                      <a:moveTo>
                        <a:pt x="0" y="346"/>
                      </a:moveTo>
                      <a:lnTo>
                        <a:pt x="1685" y="0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1805750" y="1772912"/>
                <a:ext cx="0" cy="8640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sysDash"/>
                <a:round/>
                <a:headEnd type="non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Tekstvak 1"/>
            <p:cNvSpPr txBox="1"/>
            <p:nvPr/>
          </p:nvSpPr>
          <p:spPr>
            <a:xfrm>
              <a:off x="8298718" y="2074240"/>
              <a:ext cx="828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 anchor="ctr" anchorCtr="0">
              <a:spAutoFit/>
            </a:bodyPr>
            <a:lstStyle/>
            <a:p>
              <a:pPr algn="r"/>
              <a:r>
                <a:rPr lang="nl-NL" dirty="0" smtClean="0"/>
                <a:t>asfalt</a:t>
              </a:r>
              <a:endParaRPr lang="nl-NL" dirty="0"/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7687004" y="1719053"/>
              <a:ext cx="1439714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spAutoFit/>
            </a:bodyPr>
            <a:lstStyle/>
            <a:p>
              <a:pPr algn="r"/>
              <a:r>
                <a:rPr lang="nl-NL" dirty="0" smtClean="0"/>
                <a:t>hete lucht</a:t>
              </a:r>
              <a:endParaRPr lang="nl-NL" dirty="0"/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7353024" y="1381253"/>
              <a:ext cx="1773694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spAutoFit/>
            </a:bodyPr>
            <a:lstStyle/>
            <a:p>
              <a:pPr algn="r"/>
              <a:r>
                <a:rPr lang="nl-NL" dirty="0" smtClean="0"/>
                <a:t>warme lucht</a:t>
              </a:r>
              <a:endParaRPr lang="nl-NL" dirty="0"/>
            </a:p>
          </p:txBody>
        </p:sp>
      </p:grpSp>
      <p:sp>
        <p:nvSpPr>
          <p:cNvPr id="26" name="Tekstvak 25"/>
          <p:cNvSpPr txBox="1"/>
          <p:nvPr/>
        </p:nvSpPr>
        <p:spPr>
          <a:xfrm>
            <a:off x="1646454" y="5905812"/>
            <a:ext cx="812013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Hete lucht heeft een kleinere </a:t>
            </a:r>
            <a:r>
              <a:rPr lang="nl-NL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dan warme lucht.</a:t>
            </a:r>
            <a:endParaRPr lang="nl-NL" altLang="nl-NL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1646454" y="6351711"/>
            <a:ext cx="6655886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Bij de grenslaag treedt totale reflectie op ( i&gt; g).</a:t>
            </a:r>
            <a:endParaRPr lang="nl-NL" altLang="nl-NL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5487951" y="4269380"/>
            <a:ext cx="339717" cy="792000"/>
            <a:chOff x="5487951" y="4269380"/>
            <a:chExt cx="339717" cy="792000"/>
          </a:xfrm>
        </p:grpSpPr>
        <p:sp>
          <p:nvSpPr>
            <p:cNvPr id="28" name="Tekstvak 27"/>
            <p:cNvSpPr txBox="1"/>
            <p:nvPr/>
          </p:nvSpPr>
          <p:spPr>
            <a:xfrm>
              <a:off x="5487951" y="4446387"/>
              <a:ext cx="30818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32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V="1">
              <a:off x="5827668" y="4269380"/>
              <a:ext cx="0" cy="79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w="lg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1646454" y="3429000"/>
            <a:ext cx="728763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Van de achterste auto zie je het (gele) spiegelbeeld.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4548902" y="1021204"/>
            <a:ext cx="674854" cy="1111652"/>
            <a:chOff x="4548902" y="1021204"/>
            <a:chExt cx="674854" cy="1111652"/>
          </a:xfrm>
        </p:grpSpPr>
        <p:cxnSp>
          <p:nvCxnSpPr>
            <p:cNvPr id="12" name="Rechte verbindingslijn met pijl 11"/>
            <p:cNvCxnSpPr/>
            <p:nvPr/>
          </p:nvCxnSpPr>
          <p:spPr bwMode="auto">
            <a:xfrm>
              <a:off x="4548902" y="1021204"/>
              <a:ext cx="67485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Rechte verbindingslijn met pijl 36"/>
            <p:cNvCxnSpPr/>
            <p:nvPr/>
          </p:nvCxnSpPr>
          <p:spPr bwMode="auto">
            <a:xfrm>
              <a:off x="4548902" y="2132856"/>
              <a:ext cx="674854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ysDash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0" y="1"/>
            <a:ext cx="9126718" cy="830997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5/8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 </a:t>
            </a:r>
            <a:r>
              <a:rPr lang="nl-NL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morgana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(inferieur)</a:t>
            </a:r>
            <a:b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400" dirty="0"/>
          </a:p>
        </p:txBody>
      </p:sp>
      <p:sp>
        <p:nvSpPr>
          <p:cNvPr id="30" name="Actieknop: Verder of Volgende 2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336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/>
        </p:nvGrpSpPr>
        <p:grpSpPr>
          <a:xfrm>
            <a:off x="2627313" y="4989071"/>
            <a:ext cx="6518283" cy="1529635"/>
            <a:chOff x="2627313" y="530941"/>
            <a:chExt cx="6518283" cy="1529635"/>
          </a:xfrm>
        </p:grpSpPr>
        <p:grpSp>
          <p:nvGrpSpPr>
            <p:cNvPr id="126978" name="Group 2"/>
            <p:cNvGrpSpPr>
              <a:grpSpLocks/>
            </p:cNvGrpSpPr>
            <p:nvPr/>
          </p:nvGrpSpPr>
          <p:grpSpPr bwMode="auto">
            <a:xfrm flipV="1">
              <a:off x="2627313" y="972668"/>
              <a:ext cx="6518283" cy="980114"/>
              <a:chOff x="1655" y="439"/>
              <a:chExt cx="4106" cy="491"/>
            </a:xfrm>
          </p:grpSpPr>
          <p:sp>
            <p:nvSpPr>
              <p:cNvPr id="126980" name="Rectangle 4"/>
              <p:cNvSpPr>
                <a:spLocks noChangeArrowheads="1"/>
              </p:cNvSpPr>
              <p:nvPr/>
            </p:nvSpPr>
            <p:spPr bwMode="auto">
              <a:xfrm>
                <a:off x="1655" y="439"/>
                <a:ext cx="4105" cy="36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979" name="Rectangle 3"/>
              <p:cNvSpPr>
                <a:spLocks noChangeArrowheads="1"/>
              </p:cNvSpPr>
              <p:nvPr/>
            </p:nvSpPr>
            <p:spPr bwMode="auto">
              <a:xfrm>
                <a:off x="1656" y="786"/>
                <a:ext cx="4105" cy="144"/>
              </a:xfrm>
              <a:prstGeom prst="rect">
                <a:avLst/>
              </a:prstGeom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6983" name="Group 7"/>
            <p:cNvGrpSpPr>
              <a:grpSpLocks/>
            </p:cNvGrpSpPr>
            <p:nvPr/>
          </p:nvGrpSpPr>
          <p:grpSpPr bwMode="auto">
            <a:xfrm>
              <a:off x="2771800" y="1650448"/>
              <a:ext cx="5689600" cy="410128"/>
              <a:chOff x="1655" y="520"/>
              <a:chExt cx="3154" cy="370"/>
            </a:xfrm>
          </p:grpSpPr>
          <p:sp>
            <p:nvSpPr>
              <p:cNvPr id="126984" name="Freeform 8"/>
              <p:cNvSpPr>
                <a:spLocks/>
              </p:cNvSpPr>
              <p:nvPr/>
            </p:nvSpPr>
            <p:spPr bwMode="auto">
              <a:xfrm>
                <a:off x="1655" y="887"/>
                <a:ext cx="3154" cy="3"/>
              </a:xfrm>
              <a:custGeom>
                <a:avLst/>
                <a:gdLst>
                  <a:gd name="T0" fmla="*/ 0 w 3154"/>
                  <a:gd name="T1" fmla="*/ 3 h 3"/>
                  <a:gd name="T2" fmla="*/ 3154 w 3154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54" h="3">
                    <a:moveTo>
                      <a:pt x="0" y="3"/>
                    </a:moveTo>
                    <a:lnTo>
                      <a:pt x="3154" y="0"/>
                    </a:lnTo>
                  </a:path>
                </a:pathLst>
              </a:custGeom>
              <a:noFill/>
              <a:ln w="38100" cmpd="sng">
                <a:solidFill>
                  <a:schemeClr val="bg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985" name="Line 9"/>
              <p:cNvSpPr>
                <a:spLocks noChangeShapeType="1"/>
              </p:cNvSpPr>
              <p:nvPr/>
            </p:nvSpPr>
            <p:spPr bwMode="auto">
              <a:xfrm flipV="1">
                <a:off x="1664" y="520"/>
                <a:ext cx="0" cy="29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w="lg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6986" name="Freeform 10"/>
            <p:cNvSpPr>
              <a:spLocks/>
            </p:cNvSpPr>
            <p:nvPr/>
          </p:nvSpPr>
          <p:spPr bwMode="auto">
            <a:xfrm>
              <a:off x="2788035" y="530941"/>
              <a:ext cx="0" cy="324000"/>
            </a:xfrm>
            <a:custGeom>
              <a:avLst/>
              <a:gdLst>
                <a:gd name="T0" fmla="*/ 2 w 2"/>
                <a:gd name="T1" fmla="*/ 0 h 303"/>
                <a:gd name="T2" fmla="*/ 0 w 2"/>
                <a:gd name="T3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03">
                  <a:moveTo>
                    <a:pt x="2" y="0"/>
                  </a:moveTo>
                  <a:lnTo>
                    <a:pt x="0" y="303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ysDash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987" name="Freeform 11"/>
            <p:cNvSpPr>
              <a:spLocks/>
            </p:cNvSpPr>
            <p:nvPr/>
          </p:nvSpPr>
          <p:spPr bwMode="auto">
            <a:xfrm>
              <a:off x="2771800" y="1263649"/>
              <a:ext cx="2700000" cy="396000"/>
            </a:xfrm>
            <a:custGeom>
              <a:avLst/>
              <a:gdLst>
                <a:gd name="T0" fmla="*/ 0 w 1686"/>
                <a:gd name="T1" fmla="*/ 191 h 191"/>
                <a:gd name="T2" fmla="*/ 1686 w 1686"/>
                <a:gd name="T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86" h="191">
                  <a:moveTo>
                    <a:pt x="0" y="191"/>
                  </a:moveTo>
                  <a:lnTo>
                    <a:pt x="1686" y="0"/>
                  </a:lnTo>
                </a:path>
              </a:pathLst>
            </a:custGeom>
            <a:noFill/>
            <a:ln w="25400" cmpd="sng">
              <a:solidFill>
                <a:schemeClr val="accent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auto">
            <a:xfrm>
              <a:off x="5502493" y="1266825"/>
              <a:ext cx="2724150" cy="428625"/>
            </a:xfrm>
            <a:custGeom>
              <a:avLst/>
              <a:gdLst>
                <a:gd name="T0" fmla="*/ 0 w 1716"/>
                <a:gd name="T1" fmla="*/ 0 h 270"/>
                <a:gd name="T2" fmla="*/ 1716 w 1716"/>
                <a:gd name="T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16" h="270">
                  <a:moveTo>
                    <a:pt x="0" y="0"/>
                  </a:moveTo>
                  <a:lnTo>
                    <a:pt x="1716" y="270"/>
                  </a:lnTo>
                </a:path>
              </a:pathLst>
            </a:custGeom>
            <a:noFill/>
            <a:ln w="25400" cmpd="sng">
              <a:solidFill>
                <a:schemeClr val="accent2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989" name="Freeform 13"/>
            <p:cNvSpPr>
              <a:spLocks/>
            </p:cNvSpPr>
            <p:nvPr/>
          </p:nvSpPr>
          <p:spPr bwMode="auto">
            <a:xfrm>
              <a:off x="2771800" y="866775"/>
              <a:ext cx="2700000" cy="400050"/>
            </a:xfrm>
            <a:custGeom>
              <a:avLst/>
              <a:gdLst>
                <a:gd name="T0" fmla="*/ 0 w 1677"/>
                <a:gd name="T1" fmla="*/ 0 h 252"/>
                <a:gd name="T2" fmla="*/ 1677 w 1677"/>
                <a:gd name="T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77" h="252">
                  <a:moveTo>
                    <a:pt x="0" y="0"/>
                  </a:moveTo>
                  <a:lnTo>
                    <a:pt x="1677" y="252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7353024" y="963188"/>
              <a:ext cx="1773694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spAutoFit/>
            </a:bodyPr>
            <a:lstStyle/>
            <a:p>
              <a:pPr algn="r"/>
              <a:r>
                <a:rPr lang="nl-NL" dirty="0" smtClean="0"/>
                <a:t>n</a:t>
              </a:r>
              <a:r>
                <a:rPr lang="nl-NL" baseline="-25000" dirty="0" smtClean="0"/>
                <a:t>1</a:t>
              </a:r>
              <a:r>
                <a:rPr lang="nl-NL" dirty="0" smtClean="0"/>
                <a:t>: warme lucht</a:t>
              </a:r>
              <a:endParaRPr lang="nl-NL" dirty="0"/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7353024" y="1279793"/>
              <a:ext cx="1773694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 anchorCtr="0">
              <a:spAutoFit/>
            </a:bodyPr>
            <a:lstStyle/>
            <a:p>
              <a:pPr algn="r"/>
              <a:r>
                <a:rPr lang="nl-NL" dirty="0" smtClean="0"/>
                <a:t>n</a:t>
              </a:r>
              <a:r>
                <a:rPr lang="nl-NL" baseline="-25000" dirty="0" smtClean="0"/>
                <a:t>2</a:t>
              </a:r>
              <a:r>
                <a:rPr lang="nl-NL" dirty="0" smtClean="0"/>
                <a:t>: koelere lucht</a:t>
              </a:r>
              <a:endParaRPr lang="nl-NL" dirty="0"/>
            </a:p>
          </p:txBody>
        </p:sp>
      </p:grpSp>
      <p:pic>
        <p:nvPicPr>
          <p:cNvPr id="126998" name="Picture 22" descr="superi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 bwMode="auto">
          <a:xfrm>
            <a:off x="0" y="476672"/>
            <a:ext cx="9144000" cy="43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5188540" y="5708634"/>
            <a:ext cx="308185" cy="648000"/>
            <a:chOff x="5519483" y="4269380"/>
            <a:chExt cx="308185" cy="648000"/>
          </a:xfrm>
        </p:grpSpPr>
        <p:sp>
          <p:nvSpPr>
            <p:cNvPr id="20" name="Tekstvak 19"/>
            <p:cNvSpPr txBox="1"/>
            <p:nvPr/>
          </p:nvSpPr>
          <p:spPr>
            <a:xfrm>
              <a:off x="5519483" y="4272961"/>
              <a:ext cx="308185" cy="46166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32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V="1">
              <a:off x="5811902" y="4269380"/>
              <a:ext cx="0" cy="64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w="lg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kstvak 23"/>
          <p:cNvSpPr txBox="1"/>
          <p:nvPr/>
        </p:nvSpPr>
        <p:spPr>
          <a:xfrm>
            <a:off x="2496575" y="6397911"/>
            <a:ext cx="262890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&lt; n</a:t>
            </a:r>
            <a:r>
              <a:rPr lang="nl-NL" alt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i &gt; g →</a:t>
            </a:r>
            <a:endParaRPr lang="nl-NL" altLang="nl-NL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4870750" y="6397911"/>
            <a:ext cx="248227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Totale reflectie.</a:t>
            </a:r>
            <a:endParaRPr lang="nl-NL" altLang="nl-NL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-27384"/>
            <a:ext cx="9126718" cy="46166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6/8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Fata </a:t>
            </a:r>
            <a:r>
              <a:rPr lang="nl-NL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morgana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superieur).</a:t>
            </a:r>
            <a:endParaRPr lang="nl-NL" sz="2400" dirty="0"/>
          </a:p>
        </p:txBody>
      </p:sp>
      <p:sp>
        <p:nvSpPr>
          <p:cNvPr id="25" name="Actieknop: Verder of Volgende 2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7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91" name="Picture 47" descr="fata morgana superi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2" r="41" b="8335"/>
          <a:stretch/>
        </p:blipFill>
        <p:spPr bwMode="auto">
          <a:xfrm>
            <a:off x="2916238" y="631684"/>
            <a:ext cx="6225182" cy="28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190" name="Group 46"/>
          <p:cNvGrpSpPr>
            <a:grpSpLocks/>
          </p:cNvGrpSpPr>
          <p:nvPr/>
        </p:nvGrpSpPr>
        <p:grpSpPr bwMode="auto">
          <a:xfrm>
            <a:off x="-1123950" y="4051300"/>
            <a:ext cx="11241088" cy="10610850"/>
            <a:chOff x="-708" y="2552"/>
            <a:chExt cx="7081" cy="6684"/>
          </a:xfrm>
        </p:grpSpPr>
        <p:grpSp>
          <p:nvGrpSpPr>
            <p:cNvPr id="134166" name="Group 22"/>
            <p:cNvGrpSpPr>
              <a:grpSpLocks/>
            </p:cNvGrpSpPr>
            <p:nvPr/>
          </p:nvGrpSpPr>
          <p:grpSpPr bwMode="auto">
            <a:xfrm>
              <a:off x="-708" y="2552"/>
              <a:ext cx="7081" cy="6684"/>
              <a:chOff x="-252" y="1489"/>
              <a:chExt cx="6221" cy="6221"/>
            </a:xfrm>
          </p:grpSpPr>
          <p:sp>
            <p:nvSpPr>
              <p:cNvPr id="134165" name="Oval 21"/>
              <p:cNvSpPr>
                <a:spLocks noChangeAspect="1" noChangeArrowheads="1"/>
              </p:cNvSpPr>
              <p:nvPr/>
            </p:nvSpPr>
            <p:spPr bwMode="auto">
              <a:xfrm>
                <a:off x="-252" y="1489"/>
                <a:ext cx="6221" cy="6221"/>
              </a:xfrm>
              <a:prstGeom prst="ellipse">
                <a:avLst/>
              </a:pr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64" name="Oval 20"/>
              <p:cNvSpPr>
                <a:spLocks noChangeAspect="1" noChangeArrowheads="1"/>
              </p:cNvSpPr>
              <p:nvPr/>
            </p:nvSpPr>
            <p:spPr bwMode="auto">
              <a:xfrm>
                <a:off x="251" y="2007"/>
                <a:ext cx="5214" cy="5214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63" name="Oval 19"/>
              <p:cNvSpPr>
                <a:spLocks noChangeAspect="1" noChangeArrowheads="1"/>
              </p:cNvSpPr>
              <p:nvPr/>
            </p:nvSpPr>
            <p:spPr bwMode="auto">
              <a:xfrm>
                <a:off x="567" y="2297"/>
                <a:ext cx="4626" cy="4626"/>
              </a:xfrm>
              <a:prstGeom prst="ellipse">
                <a:avLst/>
              </a:prstGeom>
              <a:solidFill>
                <a:srgbClr val="99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>
              <a:off x="2845" y="3917"/>
              <a:ext cx="8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Aarde</a:t>
              </a: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2586038" y="4862513"/>
            <a:ext cx="2314575" cy="538162"/>
            <a:chOff x="2586038" y="4862513"/>
            <a:chExt cx="2314575" cy="538162"/>
          </a:xfrm>
        </p:grpSpPr>
        <p:sp>
          <p:nvSpPr>
            <p:cNvPr id="134178" name="Freeform 34"/>
            <p:cNvSpPr>
              <a:spLocks/>
            </p:cNvSpPr>
            <p:nvPr/>
          </p:nvSpPr>
          <p:spPr bwMode="auto">
            <a:xfrm>
              <a:off x="2586038" y="4862513"/>
              <a:ext cx="871537" cy="200025"/>
            </a:xfrm>
            <a:custGeom>
              <a:avLst/>
              <a:gdLst>
                <a:gd name="T0" fmla="*/ 0 w 549"/>
                <a:gd name="T1" fmla="*/ 0 h 126"/>
                <a:gd name="T2" fmla="*/ 549 w 549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49" h="126">
                  <a:moveTo>
                    <a:pt x="0" y="0"/>
                  </a:moveTo>
                  <a:lnTo>
                    <a:pt x="549" y="126"/>
                  </a:lnTo>
                </a:path>
              </a:pathLst>
            </a:custGeom>
            <a:noFill/>
            <a:ln w="12700" cap="flat" cmpd="sng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179" name="Freeform 35"/>
            <p:cNvSpPr>
              <a:spLocks/>
            </p:cNvSpPr>
            <p:nvPr/>
          </p:nvSpPr>
          <p:spPr bwMode="auto">
            <a:xfrm>
              <a:off x="3462338" y="5062538"/>
              <a:ext cx="1438275" cy="338137"/>
            </a:xfrm>
            <a:custGeom>
              <a:avLst/>
              <a:gdLst>
                <a:gd name="T0" fmla="*/ 0 w 906"/>
                <a:gd name="T1" fmla="*/ 0 h 213"/>
                <a:gd name="T2" fmla="*/ 906 w 906"/>
                <a:gd name="T3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06" h="213">
                  <a:moveTo>
                    <a:pt x="0" y="0"/>
                  </a:moveTo>
                  <a:lnTo>
                    <a:pt x="906" y="213"/>
                  </a:ln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1766888" y="5286375"/>
            <a:ext cx="3119437" cy="109538"/>
            <a:chOff x="1766888" y="5286375"/>
            <a:chExt cx="3119437" cy="109538"/>
          </a:xfrm>
        </p:grpSpPr>
        <p:sp>
          <p:nvSpPr>
            <p:cNvPr id="134181" name="Freeform 37"/>
            <p:cNvSpPr>
              <a:spLocks/>
            </p:cNvSpPr>
            <p:nvPr/>
          </p:nvSpPr>
          <p:spPr bwMode="auto">
            <a:xfrm>
              <a:off x="1766888" y="5286375"/>
              <a:ext cx="766762" cy="38100"/>
            </a:xfrm>
            <a:custGeom>
              <a:avLst/>
              <a:gdLst>
                <a:gd name="T0" fmla="*/ 0 w 483"/>
                <a:gd name="T1" fmla="*/ 0 h 24"/>
                <a:gd name="T2" fmla="*/ 483 w 483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3" h="24">
                  <a:moveTo>
                    <a:pt x="0" y="0"/>
                  </a:moveTo>
                  <a:lnTo>
                    <a:pt x="483" y="24"/>
                  </a:lnTo>
                </a:path>
              </a:pathLst>
            </a:custGeom>
            <a:noFill/>
            <a:ln w="12700" cap="flat" cmpd="sng">
              <a:solidFill>
                <a:srgbClr val="FF33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182" name="Freeform 38"/>
            <p:cNvSpPr>
              <a:spLocks/>
            </p:cNvSpPr>
            <p:nvPr/>
          </p:nvSpPr>
          <p:spPr bwMode="auto">
            <a:xfrm>
              <a:off x="2543175" y="5324475"/>
              <a:ext cx="2343150" cy="71438"/>
            </a:xfrm>
            <a:custGeom>
              <a:avLst/>
              <a:gdLst>
                <a:gd name="T0" fmla="*/ 0 w 1476"/>
                <a:gd name="T1" fmla="*/ 0 h 45"/>
                <a:gd name="T2" fmla="*/ 1476 w 1476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6" h="45">
                  <a:moveTo>
                    <a:pt x="0" y="0"/>
                  </a:moveTo>
                  <a:lnTo>
                    <a:pt x="1476" y="45"/>
                  </a:ln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201" name="Group 57"/>
          <p:cNvGrpSpPr>
            <a:grpSpLocks/>
          </p:cNvGrpSpPr>
          <p:nvPr/>
        </p:nvGrpSpPr>
        <p:grpSpPr bwMode="auto">
          <a:xfrm>
            <a:off x="2133600" y="5324475"/>
            <a:ext cx="404813" cy="638175"/>
            <a:chOff x="1344" y="3354"/>
            <a:chExt cx="255" cy="402"/>
          </a:xfrm>
        </p:grpSpPr>
        <p:sp>
          <p:nvSpPr>
            <p:cNvPr id="134180" name="Freeform 36"/>
            <p:cNvSpPr>
              <a:spLocks/>
            </p:cNvSpPr>
            <p:nvPr/>
          </p:nvSpPr>
          <p:spPr bwMode="auto">
            <a:xfrm>
              <a:off x="1344" y="3354"/>
              <a:ext cx="255" cy="402"/>
            </a:xfrm>
            <a:custGeom>
              <a:avLst/>
              <a:gdLst>
                <a:gd name="T0" fmla="*/ 0 w 255"/>
                <a:gd name="T1" fmla="*/ 402 h 402"/>
                <a:gd name="T2" fmla="*/ 255 w 255"/>
                <a:gd name="T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5" h="402">
                  <a:moveTo>
                    <a:pt x="0" y="402"/>
                  </a:moveTo>
                  <a:lnTo>
                    <a:pt x="255" y="0"/>
                  </a:ln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198" name="Freeform 54"/>
            <p:cNvSpPr>
              <a:spLocks/>
            </p:cNvSpPr>
            <p:nvPr/>
          </p:nvSpPr>
          <p:spPr bwMode="auto">
            <a:xfrm>
              <a:off x="1425" y="3561"/>
              <a:ext cx="39" cy="63"/>
            </a:xfrm>
            <a:custGeom>
              <a:avLst/>
              <a:gdLst>
                <a:gd name="T0" fmla="*/ 0 w 39"/>
                <a:gd name="T1" fmla="*/ 63 h 63"/>
                <a:gd name="T2" fmla="*/ 39 w 39"/>
                <a:gd name="T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" h="63">
                  <a:moveTo>
                    <a:pt x="0" y="63"/>
                  </a:moveTo>
                  <a:lnTo>
                    <a:pt x="39" y="0"/>
                  </a:ln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202" name="Group 58"/>
          <p:cNvGrpSpPr>
            <a:grpSpLocks/>
          </p:cNvGrpSpPr>
          <p:nvPr/>
        </p:nvGrpSpPr>
        <p:grpSpPr bwMode="auto">
          <a:xfrm>
            <a:off x="2971800" y="5067300"/>
            <a:ext cx="485775" cy="504825"/>
            <a:chOff x="1872" y="3192"/>
            <a:chExt cx="306" cy="318"/>
          </a:xfrm>
        </p:grpSpPr>
        <p:sp>
          <p:nvSpPr>
            <p:cNvPr id="134177" name="Freeform 33"/>
            <p:cNvSpPr>
              <a:spLocks/>
            </p:cNvSpPr>
            <p:nvPr/>
          </p:nvSpPr>
          <p:spPr bwMode="auto">
            <a:xfrm>
              <a:off x="1872" y="3192"/>
              <a:ext cx="306" cy="318"/>
            </a:xfrm>
            <a:custGeom>
              <a:avLst/>
              <a:gdLst>
                <a:gd name="T0" fmla="*/ 0 w 306"/>
                <a:gd name="T1" fmla="*/ 318 h 318"/>
                <a:gd name="T2" fmla="*/ 306 w 306"/>
                <a:gd name="T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6" h="318">
                  <a:moveTo>
                    <a:pt x="0" y="318"/>
                  </a:moveTo>
                  <a:lnTo>
                    <a:pt x="306" y="0"/>
                  </a:ln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200" name="Freeform 56"/>
            <p:cNvSpPr>
              <a:spLocks/>
            </p:cNvSpPr>
            <p:nvPr/>
          </p:nvSpPr>
          <p:spPr bwMode="auto">
            <a:xfrm>
              <a:off x="1938" y="3402"/>
              <a:ext cx="33" cy="39"/>
            </a:xfrm>
            <a:custGeom>
              <a:avLst/>
              <a:gdLst>
                <a:gd name="T0" fmla="*/ 0 w 33"/>
                <a:gd name="T1" fmla="*/ 39 h 39"/>
                <a:gd name="T2" fmla="*/ 33 w 33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39">
                  <a:moveTo>
                    <a:pt x="0" y="39"/>
                  </a:moveTo>
                  <a:lnTo>
                    <a:pt x="33" y="0"/>
                  </a:ln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46166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7/8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 </a:t>
            </a:r>
            <a:r>
              <a:rPr lang="nl-NL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morgana</a:t>
            </a:r>
            <a:r>
              <a:rPr lang="nl-NL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(superieur</a:t>
            </a:r>
            <a:r>
              <a:rPr lang="nl-NL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sz="2400" dirty="0"/>
          </a:p>
        </p:txBody>
      </p:sp>
      <p:grpSp>
        <p:nvGrpSpPr>
          <p:cNvPr id="19" name="Groep 18"/>
          <p:cNvGrpSpPr/>
          <p:nvPr/>
        </p:nvGrpSpPr>
        <p:grpSpPr>
          <a:xfrm>
            <a:off x="4490716" y="4427820"/>
            <a:ext cx="2673572" cy="907390"/>
            <a:chOff x="4490716" y="4427820"/>
            <a:chExt cx="2673572" cy="907390"/>
          </a:xfrm>
        </p:grpSpPr>
        <p:sp>
          <p:nvSpPr>
            <p:cNvPr id="5" name="Tekstvak 4"/>
            <p:cNvSpPr txBox="1"/>
            <p:nvPr/>
          </p:nvSpPr>
          <p:spPr>
            <a:xfrm>
              <a:off x="4495690" y="4427820"/>
              <a:ext cx="2668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n</a:t>
              </a:r>
              <a:r>
                <a:rPr lang="nl-NL" baseline="-25000" dirty="0" smtClean="0"/>
                <a:t>1</a:t>
              </a:r>
              <a:r>
                <a:rPr lang="nl-NL" dirty="0" smtClean="0"/>
                <a:t>: warme luchtlaag</a:t>
              </a:r>
              <a:endParaRPr lang="nl-NL" dirty="0"/>
            </a:p>
          </p:txBody>
        </p:sp>
        <p:sp>
          <p:nvSpPr>
            <p:cNvPr id="43" name="Tekstvak 42"/>
            <p:cNvSpPr txBox="1"/>
            <p:nvPr/>
          </p:nvSpPr>
          <p:spPr>
            <a:xfrm>
              <a:off x="4490716" y="4965878"/>
              <a:ext cx="2668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n</a:t>
              </a:r>
              <a:r>
                <a:rPr lang="nl-NL" baseline="-25000" dirty="0" smtClean="0"/>
                <a:t>2</a:t>
              </a:r>
              <a:r>
                <a:rPr lang="nl-NL" dirty="0" smtClean="0"/>
                <a:t>: koele luchtlaag</a:t>
              </a:r>
              <a:endParaRPr lang="nl-NL" dirty="0"/>
            </a:p>
          </p:txBody>
        </p:sp>
      </p:grpSp>
      <p:grpSp>
        <p:nvGrpSpPr>
          <p:cNvPr id="17" name="Groep 16"/>
          <p:cNvGrpSpPr/>
          <p:nvPr/>
        </p:nvGrpSpPr>
        <p:grpSpPr>
          <a:xfrm>
            <a:off x="81242" y="4943475"/>
            <a:ext cx="2536546" cy="917068"/>
            <a:chOff x="81242" y="4943475"/>
            <a:chExt cx="2536546" cy="917068"/>
          </a:xfrm>
        </p:grpSpPr>
        <p:grpSp>
          <p:nvGrpSpPr>
            <p:cNvPr id="134171" name="Group 27"/>
            <p:cNvGrpSpPr>
              <a:grpSpLocks/>
            </p:cNvGrpSpPr>
            <p:nvPr/>
          </p:nvGrpSpPr>
          <p:grpSpPr bwMode="auto">
            <a:xfrm rot="9078647">
              <a:off x="1676400" y="4943475"/>
              <a:ext cx="941388" cy="142875"/>
              <a:chOff x="2151" y="4320"/>
              <a:chExt cx="593" cy="136"/>
            </a:xfrm>
          </p:grpSpPr>
          <p:sp>
            <p:nvSpPr>
              <p:cNvPr id="134172" name="Rectangle 28"/>
              <p:cNvSpPr>
                <a:spLocks noChangeArrowheads="1"/>
              </p:cNvSpPr>
              <p:nvPr/>
            </p:nvSpPr>
            <p:spPr bwMode="auto">
              <a:xfrm>
                <a:off x="2154" y="4320"/>
                <a:ext cx="590" cy="1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73" name="Freeform 29"/>
              <p:cNvSpPr>
                <a:spLocks/>
              </p:cNvSpPr>
              <p:nvPr/>
            </p:nvSpPr>
            <p:spPr bwMode="auto">
              <a:xfrm>
                <a:off x="2151" y="4326"/>
                <a:ext cx="593" cy="4"/>
              </a:xfrm>
              <a:custGeom>
                <a:avLst/>
                <a:gdLst>
                  <a:gd name="T0" fmla="*/ 0 w 593"/>
                  <a:gd name="T1" fmla="*/ 0 h 4"/>
                  <a:gd name="T2" fmla="*/ 593 w 593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93" h="4">
                    <a:moveTo>
                      <a:pt x="0" y="0"/>
                    </a:moveTo>
                    <a:lnTo>
                      <a:pt x="593" y="4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Tekstvak 43"/>
            <p:cNvSpPr txBox="1"/>
            <p:nvPr/>
          </p:nvSpPr>
          <p:spPr>
            <a:xfrm rot="-1920000">
              <a:off x="81242" y="5491211"/>
              <a:ext cx="183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dirty="0" smtClean="0"/>
                <a:t>spiegelbeeld →</a:t>
              </a:r>
              <a:endParaRPr lang="nl-NL" dirty="0"/>
            </a:p>
          </p:txBody>
        </p:sp>
      </p:grpSp>
      <p:grpSp>
        <p:nvGrpSpPr>
          <p:cNvPr id="16" name="Groep 15"/>
          <p:cNvGrpSpPr/>
          <p:nvPr/>
        </p:nvGrpSpPr>
        <p:grpSpPr>
          <a:xfrm>
            <a:off x="1379345" y="5765800"/>
            <a:ext cx="3151891" cy="786102"/>
            <a:chOff x="1379345" y="5765800"/>
            <a:chExt cx="3151891" cy="786102"/>
          </a:xfrm>
        </p:grpSpPr>
        <p:grpSp>
          <p:nvGrpSpPr>
            <p:cNvPr id="134170" name="Group 26"/>
            <p:cNvGrpSpPr>
              <a:grpSpLocks/>
            </p:cNvGrpSpPr>
            <p:nvPr/>
          </p:nvGrpSpPr>
          <p:grpSpPr bwMode="auto">
            <a:xfrm rot="-1565820">
              <a:off x="2106613" y="5765800"/>
              <a:ext cx="941387" cy="142875"/>
              <a:chOff x="2151" y="4320"/>
              <a:chExt cx="593" cy="136"/>
            </a:xfrm>
          </p:grpSpPr>
          <p:sp>
            <p:nvSpPr>
              <p:cNvPr id="134167" name="Rectangle 23"/>
              <p:cNvSpPr>
                <a:spLocks noChangeArrowheads="1"/>
              </p:cNvSpPr>
              <p:nvPr/>
            </p:nvSpPr>
            <p:spPr bwMode="auto">
              <a:xfrm>
                <a:off x="2154" y="4320"/>
                <a:ext cx="590" cy="1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169" name="Freeform 25"/>
              <p:cNvSpPr>
                <a:spLocks/>
              </p:cNvSpPr>
              <p:nvPr/>
            </p:nvSpPr>
            <p:spPr bwMode="auto">
              <a:xfrm>
                <a:off x="2151" y="4326"/>
                <a:ext cx="593" cy="4"/>
              </a:xfrm>
              <a:custGeom>
                <a:avLst/>
                <a:gdLst>
                  <a:gd name="T0" fmla="*/ 0 w 593"/>
                  <a:gd name="T1" fmla="*/ 0 h 4"/>
                  <a:gd name="T2" fmla="*/ 593 w 593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93" h="4">
                    <a:moveTo>
                      <a:pt x="0" y="0"/>
                    </a:moveTo>
                    <a:lnTo>
                      <a:pt x="593" y="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Groep 7"/>
            <p:cNvGrpSpPr/>
            <p:nvPr/>
          </p:nvGrpSpPr>
          <p:grpSpPr>
            <a:xfrm>
              <a:off x="1379345" y="5960053"/>
              <a:ext cx="3151891" cy="591849"/>
              <a:chOff x="1379345" y="5960053"/>
              <a:chExt cx="3151891" cy="591849"/>
            </a:xfrm>
          </p:grpSpPr>
          <p:sp>
            <p:nvSpPr>
              <p:cNvPr id="45" name="Tekstvak 44"/>
              <p:cNvSpPr txBox="1"/>
              <p:nvPr/>
            </p:nvSpPr>
            <p:spPr>
              <a:xfrm rot="20040000">
                <a:off x="1379345" y="6182570"/>
                <a:ext cx="31518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l-NL" dirty="0" smtClean="0"/>
                  <a:t>eiland achter de horizon</a:t>
                </a:r>
                <a:endParaRPr lang="nl-NL" dirty="0"/>
              </a:p>
            </p:txBody>
          </p:sp>
          <p:cxnSp>
            <p:nvCxnSpPr>
              <p:cNvPr id="7" name="Rechte verbindingslijn met pijl 6"/>
              <p:cNvCxnSpPr>
                <a:cxnSpLocks noChangeAspect="1"/>
              </p:cNvCxnSpPr>
              <p:nvPr/>
            </p:nvCxnSpPr>
            <p:spPr bwMode="auto">
              <a:xfrm rot="420000">
                <a:off x="2671675" y="5960053"/>
                <a:ext cx="194379" cy="2880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8" name="Groep 17"/>
          <p:cNvGrpSpPr/>
          <p:nvPr/>
        </p:nvGrpSpPr>
        <p:grpSpPr>
          <a:xfrm>
            <a:off x="4783722" y="5373688"/>
            <a:ext cx="2668598" cy="417932"/>
            <a:chOff x="4783722" y="5373688"/>
            <a:chExt cx="2668598" cy="417932"/>
          </a:xfrm>
        </p:grpSpPr>
        <p:sp>
          <p:nvSpPr>
            <p:cNvPr id="134168" name="Oval 24"/>
            <p:cNvSpPr>
              <a:spLocks noChangeAspect="1" noChangeArrowheads="1"/>
            </p:cNvSpPr>
            <p:nvPr/>
          </p:nvSpPr>
          <p:spPr bwMode="auto">
            <a:xfrm>
              <a:off x="4859338" y="5373688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kstvak 48"/>
            <p:cNvSpPr txBox="1"/>
            <p:nvPr/>
          </p:nvSpPr>
          <p:spPr>
            <a:xfrm>
              <a:off x="4783722" y="5422288"/>
              <a:ext cx="2668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waarnemer</a:t>
              </a:r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2866122" y="1280893"/>
            <a:ext cx="6275298" cy="813716"/>
            <a:chOff x="2866122" y="1390188"/>
            <a:chExt cx="6275298" cy="813716"/>
          </a:xfrm>
        </p:grpSpPr>
        <p:cxnSp>
          <p:nvCxnSpPr>
            <p:cNvPr id="4" name="Rechte verbindingslijn met pijl 3"/>
            <p:cNvCxnSpPr/>
            <p:nvPr/>
          </p:nvCxnSpPr>
          <p:spPr bwMode="auto">
            <a:xfrm flipH="1">
              <a:off x="2931582" y="1736725"/>
              <a:ext cx="216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triangle" w="lg" len="lg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Rechte verbindingslijn 9"/>
            <p:cNvCxnSpPr/>
            <p:nvPr/>
          </p:nvCxnSpPr>
          <p:spPr bwMode="auto">
            <a:xfrm>
              <a:off x="2913420" y="1831321"/>
              <a:ext cx="6228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Tekstvak 51"/>
            <p:cNvSpPr txBox="1"/>
            <p:nvPr/>
          </p:nvSpPr>
          <p:spPr>
            <a:xfrm>
              <a:off x="2866122" y="1390188"/>
              <a:ext cx="1609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chemeClr val="bg1"/>
                  </a:solidFill>
                </a:rPr>
                <a:t>spiegelbeeld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sp>
          <p:nvSpPr>
            <p:cNvPr id="53" name="Tekstvak 52"/>
            <p:cNvSpPr txBox="1"/>
            <p:nvPr/>
          </p:nvSpPr>
          <p:spPr>
            <a:xfrm>
              <a:off x="2866122" y="1834572"/>
              <a:ext cx="108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chemeClr val="bg1"/>
                  </a:solidFill>
                </a:rPr>
                <a:t>horizon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Tekstvak 54"/>
          <p:cNvSpPr txBox="1"/>
          <p:nvPr/>
        </p:nvSpPr>
        <p:spPr>
          <a:xfrm>
            <a:off x="-22658" y="3551591"/>
            <a:ext cx="266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&gt; n</a:t>
            </a:r>
            <a:r>
              <a:rPr lang="nl-NL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i &gt; g →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kstvak 55"/>
          <p:cNvSpPr txBox="1"/>
          <p:nvPr/>
        </p:nvSpPr>
        <p:spPr>
          <a:xfrm>
            <a:off x="-22658" y="4047455"/>
            <a:ext cx="2482274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Totale reflectie.</a:t>
            </a:r>
            <a:endParaRPr lang="nl-NL" altLang="nl-NL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22" name="Groep 21"/>
          <p:cNvGrpSpPr/>
          <p:nvPr/>
        </p:nvGrpSpPr>
        <p:grpSpPr>
          <a:xfrm>
            <a:off x="2433689" y="5041870"/>
            <a:ext cx="1223751" cy="612877"/>
            <a:chOff x="2433689" y="5041870"/>
            <a:chExt cx="1223751" cy="612877"/>
          </a:xfrm>
        </p:grpSpPr>
        <p:grpSp>
          <p:nvGrpSpPr>
            <p:cNvPr id="15" name="Groep 14"/>
            <p:cNvGrpSpPr/>
            <p:nvPr/>
          </p:nvGrpSpPr>
          <p:grpSpPr>
            <a:xfrm>
              <a:off x="2433689" y="5285415"/>
              <a:ext cx="336314" cy="369332"/>
              <a:chOff x="2451797" y="5330685"/>
              <a:chExt cx="336314" cy="369332"/>
            </a:xfrm>
          </p:grpSpPr>
          <p:cxnSp>
            <p:nvCxnSpPr>
              <p:cNvPr id="13" name="Rechte verbindingslijn 12"/>
              <p:cNvCxnSpPr/>
              <p:nvPr/>
            </p:nvCxnSpPr>
            <p:spPr bwMode="auto">
              <a:xfrm rot="-1620000">
                <a:off x="2616517" y="5351995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0" name="Tekstvak 59"/>
              <p:cNvSpPr txBox="1"/>
              <p:nvPr/>
            </p:nvSpPr>
            <p:spPr>
              <a:xfrm rot="19980000">
                <a:off x="2451797" y="5330685"/>
                <a:ext cx="336314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nl-NL" altLang="nl-NL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ep 13"/>
            <p:cNvGrpSpPr/>
            <p:nvPr/>
          </p:nvGrpSpPr>
          <p:grpSpPr>
            <a:xfrm>
              <a:off x="3321126" y="5041870"/>
              <a:ext cx="336314" cy="369332"/>
              <a:chOff x="3353024" y="5082871"/>
              <a:chExt cx="336314" cy="369332"/>
            </a:xfrm>
          </p:grpSpPr>
          <p:cxnSp>
            <p:nvCxnSpPr>
              <p:cNvPr id="59" name="Rechte verbindingslijn 58"/>
              <p:cNvCxnSpPr/>
              <p:nvPr/>
            </p:nvCxnSpPr>
            <p:spPr bwMode="auto">
              <a:xfrm rot="-660000">
                <a:off x="3517551" y="5087217"/>
                <a:ext cx="0" cy="252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Tekstvak 60"/>
              <p:cNvSpPr txBox="1"/>
              <p:nvPr/>
            </p:nvSpPr>
            <p:spPr>
              <a:xfrm rot="20940000">
                <a:off x="3353024" y="5082871"/>
                <a:ext cx="336314" cy="36933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altLang="nl-N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nl-NL" altLang="nl-NL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Actieknop: Verder of Volgende 5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87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5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luchtbel onder wa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4"/>
          <a:stretch/>
        </p:blipFill>
        <p:spPr bwMode="auto">
          <a:xfrm>
            <a:off x="3542146" y="566567"/>
            <a:ext cx="5627687" cy="46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58" y="0"/>
            <a:ext cx="7772400" cy="461665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8/8: De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400" dirty="0"/>
          </a:p>
        </p:txBody>
      </p:sp>
      <p:sp>
        <p:nvSpPr>
          <p:cNvPr id="11" name="Tekstvak 10"/>
          <p:cNvSpPr txBox="1"/>
          <p:nvPr/>
        </p:nvSpPr>
        <p:spPr>
          <a:xfrm>
            <a:off x="-39396" y="5160367"/>
            <a:ext cx="4323363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 treedt totale reflectie op.</a:t>
            </a:r>
            <a:endParaRPr lang="nl-NL" altLang="nl-NL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-39395" y="5572398"/>
            <a:ext cx="916983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Het licht dat vanuit het water op de luchtbel valt wordt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-39395" y="4748336"/>
            <a:ext cx="3542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l-NL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i &gt; g dus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-39395" y="6396459"/>
            <a:ext cx="916983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luchtbel ziet er uit als een spiegel.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-39395" y="5984429"/>
            <a:ext cx="9169832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totaal gereflecteerd.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755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/>
        </p:nvGrpSpPr>
        <p:grpSpPr>
          <a:xfrm>
            <a:off x="-39776" y="620688"/>
            <a:ext cx="4791893" cy="4891587"/>
            <a:chOff x="-39776" y="620688"/>
            <a:chExt cx="4791893" cy="4891587"/>
          </a:xfrm>
        </p:grpSpPr>
        <p:grpSp>
          <p:nvGrpSpPr>
            <p:cNvPr id="2" name="Groep 1"/>
            <p:cNvGrpSpPr/>
            <p:nvPr/>
          </p:nvGrpSpPr>
          <p:grpSpPr>
            <a:xfrm>
              <a:off x="-39776" y="620688"/>
              <a:ext cx="4791264" cy="4891587"/>
              <a:chOff x="-39776" y="996058"/>
              <a:chExt cx="4791264" cy="4891587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-39776" y="996058"/>
                <a:ext cx="4788000" cy="792000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lumMod val="75000"/>
                      <a:alpha val="30000"/>
                    </a:schemeClr>
                  </a:gs>
                  <a:gs pos="100000">
                    <a:schemeClr val="bg1">
                      <a:lumMod val="50000"/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-36512" y="1783645"/>
                <a:ext cx="4788000" cy="4104000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lumMod val="50000"/>
                      <a:alpha val="7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oep 2"/>
            <p:cNvGrpSpPr/>
            <p:nvPr/>
          </p:nvGrpSpPr>
          <p:grpSpPr>
            <a:xfrm>
              <a:off x="3380517" y="970186"/>
              <a:ext cx="1371600" cy="858636"/>
              <a:chOff x="3758901" y="985952"/>
              <a:chExt cx="1371600" cy="858636"/>
            </a:xfrm>
          </p:grpSpPr>
          <p:sp>
            <p:nvSpPr>
              <p:cNvPr id="35869" name="Text Box 29"/>
              <p:cNvSpPr txBox="1">
                <a:spLocks noChangeArrowheads="1"/>
              </p:cNvSpPr>
              <p:nvPr/>
            </p:nvSpPr>
            <p:spPr bwMode="auto">
              <a:xfrm>
                <a:off x="3758901" y="985952"/>
                <a:ext cx="1371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lucht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70" name="Text Box 30"/>
              <p:cNvSpPr txBox="1">
                <a:spLocks noChangeArrowheads="1"/>
              </p:cNvSpPr>
              <p:nvPr/>
            </p:nvSpPr>
            <p:spPr bwMode="auto">
              <a:xfrm>
                <a:off x="3758901" y="1382923"/>
                <a:ext cx="1371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t" anchorCtr="0">
                <a:spAutoFit/>
              </a:bodyPr>
              <a:lstStyle/>
              <a:p>
                <a:pPr algn="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glas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ep 4"/>
          <p:cNvGrpSpPr/>
          <p:nvPr/>
        </p:nvGrpSpPr>
        <p:grpSpPr>
          <a:xfrm>
            <a:off x="0" y="738728"/>
            <a:ext cx="1291784" cy="670296"/>
            <a:chOff x="0" y="738728"/>
            <a:chExt cx="1291784" cy="670296"/>
          </a:xfrm>
        </p:grpSpPr>
        <p:sp>
          <p:nvSpPr>
            <p:cNvPr id="35858" name="Freeform 18"/>
            <p:cNvSpPr>
              <a:spLocks noChangeAspect="1"/>
            </p:cNvSpPr>
            <p:nvPr/>
          </p:nvSpPr>
          <p:spPr bwMode="auto">
            <a:xfrm>
              <a:off x="772489" y="1121024"/>
              <a:ext cx="519295" cy="288000"/>
            </a:xfrm>
            <a:custGeom>
              <a:avLst/>
              <a:gdLst>
                <a:gd name="T0" fmla="*/ 0 w 696"/>
                <a:gd name="T1" fmla="*/ 0 h 386"/>
                <a:gd name="T2" fmla="*/ 696 w 696"/>
                <a:gd name="T3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96" h="386">
                  <a:moveTo>
                    <a:pt x="0" y="0"/>
                  </a:moveTo>
                  <a:lnTo>
                    <a:pt x="696" y="386"/>
                  </a:ln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892" name="Group 52"/>
            <p:cNvGrpSpPr>
              <a:grpSpLocks/>
            </p:cNvGrpSpPr>
            <p:nvPr/>
          </p:nvGrpSpPr>
          <p:grpSpPr bwMode="auto">
            <a:xfrm rot="1677846">
              <a:off x="0" y="738728"/>
              <a:ext cx="838200" cy="381000"/>
              <a:chOff x="3264" y="959"/>
              <a:chExt cx="1247" cy="577"/>
            </a:xfrm>
          </p:grpSpPr>
          <p:sp>
            <p:nvSpPr>
              <p:cNvPr id="35893" name="Rectangle 53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96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94" name="AutoShape 54"/>
              <p:cNvSpPr>
                <a:spLocks noChangeArrowheads="1"/>
              </p:cNvSpPr>
              <p:nvPr/>
            </p:nvSpPr>
            <p:spPr bwMode="auto">
              <a:xfrm rot="5385580">
                <a:off x="4078" y="1104"/>
                <a:ext cx="577" cy="28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6659" y="0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spectrum 1/4: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-26018" y="54770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Violet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meest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 n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1,52.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87" name="Group 47"/>
          <p:cNvGrpSpPr>
            <a:grpSpLocks noChangeAspect="1"/>
          </p:cNvGrpSpPr>
          <p:nvPr/>
        </p:nvGrpSpPr>
        <p:grpSpPr bwMode="auto">
          <a:xfrm>
            <a:off x="1260475" y="1405478"/>
            <a:ext cx="3420000" cy="4114636"/>
            <a:chOff x="794" y="1092"/>
            <a:chExt cx="2698" cy="3246"/>
          </a:xfrm>
        </p:grpSpPr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794" y="1094"/>
              <a:ext cx="2698" cy="3244"/>
            </a:xfrm>
            <a:custGeom>
              <a:avLst/>
              <a:gdLst>
                <a:gd name="T0" fmla="*/ 49 w 2698"/>
                <a:gd name="T1" fmla="*/ 0 h 3244"/>
                <a:gd name="T2" fmla="*/ 0 w 2698"/>
                <a:gd name="T3" fmla="*/ 0 h 3244"/>
                <a:gd name="T4" fmla="*/ 2542 w 2698"/>
                <a:gd name="T5" fmla="*/ 3244 h 3244"/>
                <a:gd name="T6" fmla="*/ 2698 w 2698"/>
                <a:gd name="T7" fmla="*/ 3238 h 3244"/>
                <a:gd name="T8" fmla="*/ 49 w 2698"/>
                <a:gd name="T9" fmla="*/ 0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8" h="3244">
                  <a:moveTo>
                    <a:pt x="49" y="0"/>
                  </a:moveTo>
                  <a:lnTo>
                    <a:pt x="0" y="0"/>
                  </a:lnTo>
                  <a:lnTo>
                    <a:pt x="2542" y="3244"/>
                  </a:lnTo>
                  <a:lnTo>
                    <a:pt x="2698" y="3238"/>
                  </a:lnTo>
                  <a:lnTo>
                    <a:pt x="49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8902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794" y="1094"/>
              <a:ext cx="2560" cy="3244"/>
            </a:xfrm>
            <a:custGeom>
              <a:avLst/>
              <a:gdLst>
                <a:gd name="T0" fmla="*/ 49 w 2560"/>
                <a:gd name="T1" fmla="*/ 0 h 3244"/>
                <a:gd name="T2" fmla="*/ 0 w 2560"/>
                <a:gd name="T3" fmla="*/ 0 h 3244"/>
                <a:gd name="T4" fmla="*/ 2512 w 2560"/>
                <a:gd name="T5" fmla="*/ 3244 h 3244"/>
                <a:gd name="T6" fmla="*/ 2560 w 2560"/>
                <a:gd name="T7" fmla="*/ 3244 h 3244"/>
                <a:gd name="T8" fmla="*/ 49 w 2560"/>
                <a:gd name="T9" fmla="*/ 0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0" h="3244">
                  <a:moveTo>
                    <a:pt x="49" y="0"/>
                  </a:moveTo>
                  <a:lnTo>
                    <a:pt x="0" y="0"/>
                  </a:lnTo>
                  <a:lnTo>
                    <a:pt x="2512" y="3244"/>
                  </a:lnTo>
                  <a:lnTo>
                    <a:pt x="2560" y="324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5" name="Freeform 45"/>
            <p:cNvSpPr>
              <a:spLocks/>
            </p:cNvSpPr>
            <p:nvPr/>
          </p:nvSpPr>
          <p:spPr bwMode="auto">
            <a:xfrm>
              <a:off x="797" y="1092"/>
              <a:ext cx="2509" cy="3240"/>
            </a:xfrm>
            <a:custGeom>
              <a:avLst/>
              <a:gdLst>
                <a:gd name="T0" fmla="*/ 43 w 2509"/>
                <a:gd name="T1" fmla="*/ 0 h 3240"/>
                <a:gd name="T2" fmla="*/ 0 w 2509"/>
                <a:gd name="T3" fmla="*/ 2 h 3240"/>
                <a:gd name="T4" fmla="*/ 2443 w 2509"/>
                <a:gd name="T5" fmla="*/ 3240 h 3240"/>
                <a:gd name="T6" fmla="*/ 2509 w 2509"/>
                <a:gd name="T7" fmla="*/ 3240 h 3240"/>
                <a:gd name="T8" fmla="*/ 43 w 2509"/>
                <a:gd name="T9" fmla="*/ 0 h 3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9" h="3240">
                  <a:moveTo>
                    <a:pt x="43" y="0"/>
                  </a:moveTo>
                  <a:lnTo>
                    <a:pt x="0" y="2"/>
                  </a:lnTo>
                  <a:lnTo>
                    <a:pt x="2443" y="3240"/>
                  </a:lnTo>
                  <a:lnTo>
                    <a:pt x="2509" y="324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4" name="Freeform 44"/>
            <p:cNvSpPr>
              <a:spLocks/>
            </p:cNvSpPr>
            <p:nvPr/>
          </p:nvSpPr>
          <p:spPr bwMode="auto">
            <a:xfrm>
              <a:off x="794" y="1094"/>
              <a:ext cx="2446" cy="3238"/>
            </a:xfrm>
            <a:custGeom>
              <a:avLst/>
              <a:gdLst>
                <a:gd name="T0" fmla="*/ 46 w 2446"/>
                <a:gd name="T1" fmla="*/ 0 h 3238"/>
                <a:gd name="T2" fmla="*/ 0 w 2446"/>
                <a:gd name="T3" fmla="*/ 0 h 3238"/>
                <a:gd name="T4" fmla="*/ 2380 w 2446"/>
                <a:gd name="T5" fmla="*/ 3238 h 3238"/>
                <a:gd name="T6" fmla="*/ 2446 w 2446"/>
                <a:gd name="T7" fmla="*/ 3232 h 3238"/>
                <a:gd name="T8" fmla="*/ 46 w 2446"/>
                <a:gd name="T9" fmla="*/ 0 h 3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6" h="3238">
                  <a:moveTo>
                    <a:pt x="46" y="0"/>
                  </a:moveTo>
                  <a:lnTo>
                    <a:pt x="0" y="0"/>
                  </a:lnTo>
                  <a:lnTo>
                    <a:pt x="2380" y="3238"/>
                  </a:lnTo>
                  <a:lnTo>
                    <a:pt x="2446" y="323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3" name="Freeform 43"/>
            <p:cNvSpPr>
              <a:spLocks/>
            </p:cNvSpPr>
            <p:nvPr/>
          </p:nvSpPr>
          <p:spPr bwMode="auto">
            <a:xfrm>
              <a:off x="794" y="1094"/>
              <a:ext cx="2392" cy="3244"/>
            </a:xfrm>
            <a:custGeom>
              <a:avLst/>
              <a:gdLst>
                <a:gd name="T0" fmla="*/ 48 w 2392"/>
                <a:gd name="T1" fmla="*/ 0 h 3244"/>
                <a:gd name="T2" fmla="*/ 0 w 2392"/>
                <a:gd name="T3" fmla="*/ 0 h 3244"/>
                <a:gd name="T4" fmla="*/ 2302 w 2392"/>
                <a:gd name="T5" fmla="*/ 3232 h 3244"/>
                <a:gd name="T6" fmla="*/ 2392 w 2392"/>
                <a:gd name="T7" fmla="*/ 3244 h 3244"/>
                <a:gd name="T8" fmla="*/ 48 w 2392"/>
                <a:gd name="T9" fmla="*/ 0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2" h="3244">
                  <a:moveTo>
                    <a:pt x="48" y="0"/>
                  </a:moveTo>
                  <a:lnTo>
                    <a:pt x="0" y="0"/>
                  </a:lnTo>
                  <a:lnTo>
                    <a:pt x="2302" y="3232"/>
                  </a:lnTo>
                  <a:lnTo>
                    <a:pt x="2392" y="3244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93333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2" name="Freeform 42"/>
            <p:cNvSpPr>
              <a:spLocks/>
            </p:cNvSpPr>
            <p:nvPr/>
          </p:nvSpPr>
          <p:spPr bwMode="auto">
            <a:xfrm>
              <a:off x="794" y="1094"/>
              <a:ext cx="2314" cy="3232"/>
            </a:xfrm>
            <a:custGeom>
              <a:avLst/>
              <a:gdLst>
                <a:gd name="T0" fmla="*/ 48 w 2314"/>
                <a:gd name="T1" fmla="*/ 0 h 3232"/>
                <a:gd name="T2" fmla="*/ 0 w 2314"/>
                <a:gd name="T3" fmla="*/ 0 h 3232"/>
                <a:gd name="T4" fmla="*/ 2134 w 2314"/>
                <a:gd name="T5" fmla="*/ 3226 h 3232"/>
                <a:gd name="T6" fmla="*/ 2314 w 2314"/>
                <a:gd name="T7" fmla="*/ 3232 h 3232"/>
                <a:gd name="T8" fmla="*/ 48 w 2314"/>
                <a:gd name="T9" fmla="*/ 0 h 3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4" h="3232">
                  <a:moveTo>
                    <a:pt x="48" y="0"/>
                  </a:moveTo>
                  <a:lnTo>
                    <a:pt x="0" y="0"/>
                  </a:lnTo>
                  <a:lnTo>
                    <a:pt x="2134" y="3226"/>
                  </a:lnTo>
                  <a:lnTo>
                    <a:pt x="2314" y="3232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4706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-26018" y="6307959"/>
            <a:ext cx="91700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• n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hangt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kleur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heet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dispersie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kleurschifting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-26018" y="5892492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Rood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: n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1,51.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ctieknop: Verder of Volgende 2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696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71" grpId="0"/>
      <p:bldP spid="35897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3964" y="1984492"/>
            <a:ext cx="7312845" cy="4936572"/>
            <a:chOff x="3964" y="1984492"/>
            <a:chExt cx="7312845" cy="4936572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72"/>
            <a:stretch/>
          </p:blipFill>
          <p:spPr>
            <a:xfrm>
              <a:off x="3964" y="1984492"/>
              <a:ext cx="7312845" cy="4896000"/>
            </a:xfrm>
            <a:prstGeom prst="rect">
              <a:avLst/>
            </a:prstGeom>
          </p:spPr>
        </p:pic>
        <p:sp>
          <p:nvSpPr>
            <p:cNvPr id="8" name="Tekstvak 7"/>
            <p:cNvSpPr txBox="1"/>
            <p:nvPr/>
          </p:nvSpPr>
          <p:spPr>
            <a:xfrm>
              <a:off x="4765998" y="6551732"/>
              <a:ext cx="2550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dirty="0"/>
                <a:t>www.janvandertorn.nl</a:t>
              </a:r>
            </a:p>
          </p:txBody>
        </p:sp>
      </p:grpSp>
      <p:sp>
        <p:nvSpPr>
          <p:cNvPr id="54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-20506"/>
            <a:ext cx="8610600" cy="461665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98187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knikt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erst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toe: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5"/>
          <p:cNvSpPr txBox="1">
            <a:spLocks noChangeArrowheads="1"/>
          </p:cNvSpPr>
          <p:nvPr/>
        </p:nvSpPr>
        <p:spPr bwMode="auto">
          <a:xfrm>
            <a:off x="0" y="481257"/>
            <a:ext cx="94211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witte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glazen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0" y="1484784"/>
            <a:ext cx="3889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1189121" y="3677275"/>
            <a:ext cx="1800000" cy="556635"/>
            <a:chOff x="1189121" y="3677275"/>
            <a:chExt cx="1800000" cy="556635"/>
          </a:xfrm>
        </p:grpSpPr>
        <p:grpSp>
          <p:nvGrpSpPr>
            <p:cNvPr id="14" name="Groep 13"/>
            <p:cNvGrpSpPr/>
            <p:nvPr/>
          </p:nvGrpSpPr>
          <p:grpSpPr>
            <a:xfrm rot="1800000">
              <a:off x="1189121" y="3904716"/>
              <a:ext cx="1800000" cy="0"/>
              <a:chOff x="6588224" y="486509"/>
              <a:chExt cx="2238016" cy="1"/>
            </a:xfrm>
          </p:grpSpPr>
          <p:cxnSp>
            <p:nvCxnSpPr>
              <p:cNvPr id="13" name="Rechte verbindingslijn 12"/>
              <p:cNvCxnSpPr/>
              <p:nvPr/>
            </p:nvCxnSpPr>
            <p:spPr bwMode="auto">
              <a:xfrm>
                <a:off x="6588224" y="486509"/>
                <a:ext cx="1080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Rechte verbindingslijn 43"/>
              <p:cNvCxnSpPr/>
              <p:nvPr/>
            </p:nvCxnSpPr>
            <p:spPr bwMode="auto">
              <a:xfrm>
                <a:off x="7746240" y="486510"/>
                <a:ext cx="1080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Tekstvak 16"/>
            <p:cNvSpPr txBox="1"/>
            <p:nvPr/>
          </p:nvSpPr>
          <p:spPr>
            <a:xfrm>
              <a:off x="1668153" y="3677275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i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54" name="Tekstvak 53"/>
            <p:cNvSpPr txBox="1"/>
            <p:nvPr/>
          </p:nvSpPr>
          <p:spPr>
            <a:xfrm>
              <a:off x="2446495" y="386457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r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3148801" y="3586148"/>
            <a:ext cx="1800000" cy="523043"/>
            <a:chOff x="3148801" y="3586148"/>
            <a:chExt cx="1800000" cy="523043"/>
          </a:xfrm>
        </p:grpSpPr>
        <p:grpSp>
          <p:nvGrpSpPr>
            <p:cNvPr id="50" name="Groep 49"/>
            <p:cNvGrpSpPr/>
            <p:nvPr/>
          </p:nvGrpSpPr>
          <p:grpSpPr>
            <a:xfrm rot="9000000">
              <a:off x="3148801" y="3851048"/>
              <a:ext cx="1800000" cy="0"/>
              <a:chOff x="6588224" y="486509"/>
              <a:chExt cx="2238016" cy="1"/>
            </a:xfrm>
          </p:grpSpPr>
          <p:cxnSp>
            <p:nvCxnSpPr>
              <p:cNvPr id="51" name="Rechte verbindingslijn 50"/>
              <p:cNvCxnSpPr/>
              <p:nvPr/>
            </p:nvCxnSpPr>
            <p:spPr bwMode="auto">
              <a:xfrm>
                <a:off x="6588224" y="486509"/>
                <a:ext cx="1080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Rechte verbindingslijn 51"/>
              <p:cNvCxnSpPr/>
              <p:nvPr/>
            </p:nvCxnSpPr>
            <p:spPr bwMode="auto">
              <a:xfrm>
                <a:off x="7746240" y="486510"/>
                <a:ext cx="1080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5" name="Tekstvak 54"/>
            <p:cNvSpPr txBox="1"/>
            <p:nvPr/>
          </p:nvSpPr>
          <p:spPr>
            <a:xfrm>
              <a:off x="3573805" y="37398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i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56" name="Tekstvak 55"/>
            <p:cNvSpPr txBox="1"/>
            <p:nvPr/>
          </p:nvSpPr>
          <p:spPr>
            <a:xfrm>
              <a:off x="4231043" y="35861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r</a:t>
              </a:r>
              <a:endParaRPr lang="nl-NL" dirty="0">
                <a:solidFill>
                  <a:srgbClr val="FF0000"/>
                </a:solidFill>
              </a:endParaRPr>
            </a:p>
          </p:txBody>
        </p:sp>
      </p:grp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6168606" y="981874"/>
            <a:ext cx="2897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3630817" y="1484784"/>
            <a:ext cx="2897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870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utoUpdateAnimBg="0"/>
      <p:bldP spid="54278" grpId="0" autoUpdateAnimBg="0"/>
      <p:bldP spid="34" grpId="0" autoUpdateAnimBg="0"/>
      <p:bldP spid="36" grpId="0" autoUpdateAnimBg="0"/>
      <p:bldP spid="59" grpId="0" autoUpdateAnimBg="0"/>
      <p:bldP spid="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6" name="Freeform 28"/>
          <p:cNvSpPr>
            <a:spLocks/>
          </p:cNvSpPr>
          <p:nvPr/>
        </p:nvSpPr>
        <p:spPr bwMode="auto">
          <a:xfrm rot="-1260000">
            <a:off x="4952342" y="2605933"/>
            <a:ext cx="1440000" cy="0"/>
          </a:xfrm>
          <a:custGeom>
            <a:avLst/>
            <a:gdLst>
              <a:gd name="T0" fmla="*/ 0 w 2233"/>
              <a:gd name="T1" fmla="*/ 761 h 761"/>
              <a:gd name="T2" fmla="*/ 2233 w 2233"/>
              <a:gd name="T3" fmla="*/ 0 h 76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33" h="761">
                <a:moveTo>
                  <a:pt x="0" y="761"/>
                </a:moveTo>
                <a:lnTo>
                  <a:pt x="2233" y="0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-56328" y="-23642"/>
            <a:ext cx="917575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regenboog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1/2: Het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ontstaan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-56328" y="971511"/>
            <a:ext cx="9200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5250" indent="-95250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genoeg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waterdruppeltjes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atmosfeer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056" name="Group 48"/>
          <p:cNvGrpSpPr>
            <a:grpSpLocks/>
          </p:cNvGrpSpPr>
          <p:nvPr/>
        </p:nvGrpSpPr>
        <p:grpSpPr bwMode="auto">
          <a:xfrm>
            <a:off x="3055938" y="2698643"/>
            <a:ext cx="2592388" cy="2592388"/>
            <a:chOff x="1925" y="2031"/>
            <a:chExt cx="1633" cy="1633"/>
          </a:xfrm>
        </p:grpSpPr>
        <p:sp>
          <p:nvSpPr>
            <p:cNvPr id="43030" name="Oval 22"/>
            <p:cNvSpPr>
              <a:spLocks noChangeAspect="1" noChangeArrowheads="1"/>
            </p:cNvSpPr>
            <p:nvPr/>
          </p:nvSpPr>
          <p:spPr bwMode="auto">
            <a:xfrm>
              <a:off x="1925" y="2031"/>
              <a:ext cx="1632" cy="16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1925" y="2847"/>
              <a:ext cx="1633" cy="1"/>
            </a:xfrm>
            <a:custGeom>
              <a:avLst/>
              <a:gdLst>
                <a:gd name="T0" fmla="*/ 0 w 1609"/>
                <a:gd name="T1" fmla="*/ 0 h 1"/>
                <a:gd name="T2" fmla="*/ 1609 w 1609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09" h="1">
                  <a:moveTo>
                    <a:pt x="0" y="0"/>
                  </a:moveTo>
                  <a:lnTo>
                    <a:pt x="160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2741" y="2031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81" name="Group 73"/>
          <p:cNvGrpSpPr>
            <a:grpSpLocks/>
          </p:cNvGrpSpPr>
          <p:nvPr/>
        </p:nvGrpSpPr>
        <p:grpSpPr bwMode="auto">
          <a:xfrm>
            <a:off x="3038476" y="1668463"/>
            <a:ext cx="1979490" cy="2417764"/>
            <a:chOff x="1914" y="1051"/>
            <a:chExt cx="1247" cy="1523"/>
          </a:xfrm>
        </p:grpSpPr>
        <p:sp>
          <p:nvSpPr>
            <p:cNvPr id="43067" name="Freeform 59"/>
            <p:cNvSpPr>
              <a:spLocks/>
            </p:cNvSpPr>
            <p:nvPr/>
          </p:nvSpPr>
          <p:spPr bwMode="auto">
            <a:xfrm rot="21000000">
              <a:off x="3082" y="1051"/>
              <a:ext cx="9" cy="751"/>
            </a:xfrm>
            <a:custGeom>
              <a:avLst/>
              <a:gdLst>
                <a:gd name="T0" fmla="*/ 0 w 9"/>
                <a:gd name="T1" fmla="*/ 751 h 751"/>
                <a:gd name="T2" fmla="*/ 9 w 9"/>
                <a:gd name="T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" h="751">
                  <a:moveTo>
                    <a:pt x="0" y="751"/>
                  </a:move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054" name="Group 46"/>
            <p:cNvGrpSpPr>
              <a:grpSpLocks/>
            </p:cNvGrpSpPr>
            <p:nvPr/>
          </p:nvGrpSpPr>
          <p:grpSpPr bwMode="auto">
            <a:xfrm>
              <a:off x="1914" y="1803"/>
              <a:ext cx="1247" cy="771"/>
              <a:chOff x="1914" y="2144"/>
              <a:chExt cx="1247" cy="771"/>
            </a:xfrm>
          </p:grpSpPr>
          <p:sp>
            <p:nvSpPr>
              <p:cNvPr id="43038" name="Freeform 30"/>
              <p:cNvSpPr>
                <a:spLocks noChangeAspect="1"/>
              </p:cNvSpPr>
              <p:nvPr/>
            </p:nvSpPr>
            <p:spPr bwMode="auto">
              <a:xfrm rot="21420000">
                <a:off x="1914" y="2182"/>
                <a:ext cx="1247" cy="646"/>
              </a:xfrm>
              <a:custGeom>
                <a:avLst/>
                <a:gdLst>
                  <a:gd name="T0" fmla="*/ 0 w 1311"/>
                  <a:gd name="T1" fmla="*/ 672 h 672"/>
                  <a:gd name="T2" fmla="*/ 1311 w 1311"/>
                  <a:gd name="T3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11" h="672">
                    <a:moveTo>
                      <a:pt x="0" y="672"/>
                    </a:moveTo>
                    <a:lnTo>
                      <a:pt x="1311" y="0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44" name="Freeform 36"/>
              <p:cNvSpPr>
                <a:spLocks/>
              </p:cNvSpPr>
              <p:nvPr/>
            </p:nvSpPr>
            <p:spPr bwMode="auto">
              <a:xfrm>
                <a:off x="1929" y="2144"/>
                <a:ext cx="1225" cy="771"/>
              </a:xfrm>
              <a:custGeom>
                <a:avLst/>
                <a:gdLst>
                  <a:gd name="T0" fmla="*/ 1296 w 1296"/>
                  <a:gd name="T1" fmla="*/ 0 h 768"/>
                  <a:gd name="T2" fmla="*/ 0 w 1296"/>
                  <a:gd name="T3" fmla="*/ 768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96" h="768">
                    <a:moveTo>
                      <a:pt x="1296" y="0"/>
                    </a:moveTo>
                    <a:lnTo>
                      <a:pt x="0" y="768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auto">
              <a:xfrm>
                <a:off x="1930" y="2154"/>
                <a:ext cx="1203" cy="739"/>
              </a:xfrm>
              <a:custGeom>
                <a:avLst/>
                <a:gdLst>
                  <a:gd name="T0" fmla="*/ 1302 w 1302"/>
                  <a:gd name="T1" fmla="*/ 0 h 702"/>
                  <a:gd name="T2" fmla="*/ 0 w 1302"/>
                  <a:gd name="T3" fmla="*/ 702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02" h="702">
                    <a:moveTo>
                      <a:pt x="1302" y="0"/>
                    </a:moveTo>
                    <a:lnTo>
                      <a:pt x="0" y="702"/>
                    </a:ln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074" name="Group 66"/>
          <p:cNvGrpSpPr>
            <a:grpSpLocks/>
          </p:cNvGrpSpPr>
          <p:nvPr/>
        </p:nvGrpSpPr>
        <p:grpSpPr bwMode="auto">
          <a:xfrm>
            <a:off x="1260475" y="3916353"/>
            <a:ext cx="4129088" cy="1727197"/>
            <a:chOff x="794" y="2467"/>
            <a:chExt cx="2601" cy="1088"/>
          </a:xfrm>
        </p:grpSpPr>
        <p:sp>
          <p:nvSpPr>
            <p:cNvPr id="43041" name="Freeform 33"/>
            <p:cNvSpPr>
              <a:spLocks/>
            </p:cNvSpPr>
            <p:nvPr/>
          </p:nvSpPr>
          <p:spPr bwMode="auto">
            <a:xfrm rot="21360000">
              <a:off x="1957" y="2467"/>
              <a:ext cx="1361" cy="635"/>
            </a:xfrm>
            <a:custGeom>
              <a:avLst/>
              <a:gdLst>
                <a:gd name="T0" fmla="*/ 0 w 1323"/>
                <a:gd name="T1" fmla="*/ 0 h 654"/>
                <a:gd name="T2" fmla="*/ 1323 w 1323"/>
                <a:gd name="T3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23" h="654">
                  <a:moveTo>
                    <a:pt x="0" y="0"/>
                  </a:moveTo>
                  <a:lnTo>
                    <a:pt x="1323" y="654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073" name="Group 65"/>
            <p:cNvGrpSpPr>
              <a:grpSpLocks/>
            </p:cNvGrpSpPr>
            <p:nvPr/>
          </p:nvGrpSpPr>
          <p:grpSpPr bwMode="auto">
            <a:xfrm>
              <a:off x="794" y="2521"/>
              <a:ext cx="2601" cy="1034"/>
              <a:chOff x="794" y="2521"/>
              <a:chExt cx="2601" cy="1034"/>
            </a:xfrm>
          </p:grpSpPr>
          <p:sp>
            <p:nvSpPr>
              <p:cNvPr id="43049" name="Freeform 41"/>
              <p:cNvSpPr>
                <a:spLocks noChangeAspect="1"/>
              </p:cNvSpPr>
              <p:nvPr/>
            </p:nvSpPr>
            <p:spPr bwMode="auto">
              <a:xfrm>
                <a:off x="801" y="2578"/>
                <a:ext cx="1134" cy="977"/>
              </a:xfrm>
              <a:custGeom>
                <a:avLst/>
                <a:gdLst>
                  <a:gd name="T0" fmla="*/ 1080 w 1080"/>
                  <a:gd name="T1" fmla="*/ 0 h 932"/>
                  <a:gd name="T2" fmla="*/ 0 w 1080"/>
                  <a:gd name="T3" fmla="*/ 932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80" h="932">
                    <a:moveTo>
                      <a:pt x="1080" y="0"/>
                    </a:moveTo>
                    <a:lnTo>
                      <a:pt x="0" y="932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51" name="Freeform 43"/>
              <p:cNvSpPr>
                <a:spLocks noChangeAspect="1"/>
              </p:cNvSpPr>
              <p:nvPr/>
            </p:nvSpPr>
            <p:spPr bwMode="auto">
              <a:xfrm>
                <a:off x="794" y="2554"/>
                <a:ext cx="1134" cy="849"/>
              </a:xfrm>
              <a:custGeom>
                <a:avLst/>
                <a:gdLst>
                  <a:gd name="T0" fmla="*/ 1140 w 1140"/>
                  <a:gd name="T1" fmla="*/ 0 h 854"/>
                  <a:gd name="T2" fmla="*/ 0 w 1140"/>
                  <a:gd name="T3" fmla="*/ 854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40" h="854">
                    <a:moveTo>
                      <a:pt x="1140" y="0"/>
                    </a:moveTo>
                    <a:lnTo>
                      <a:pt x="0" y="854"/>
                    </a:ln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auto">
              <a:xfrm>
                <a:off x="1932" y="2581"/>
                <a:ext cx="1463" cy="431"/>
              </a:xfrm>
              <a:custGeom>
                <a:avLst/>
                <a:gdLst>
                  <a:gd name="T0" fmla="*/ 0 w 1425"/>
                  <a:gd name="T1" fmla="*/ 0 h 444"/>
                  <a:gd name="T2" fmla="*/ 1425 w 1425"/>
                  <a:gd name="T3" fmla="*/ 444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25" h="444">
                    <a:moveTo>
                      <a:pt x="0" y="0"/>
                    </a:moveTo>
                    <a:lnTo>
                      <a:pt x="1425" y="444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48" name="Freeform 40"/>
              <p:cNvSpPr>
                <a:spLocks noChangeAspect="1"/>
              </p:cNvSpPr>
              <p:nvPr/>
            </p:nvSpPr>
            <p:spPr bwMode="auto">
              <a:xfrm>
                <a:off x="794" y="2521"/>
                <a:ext cx="1134" cy="781"/>
              </a:xfrm>
              <a:custGeom>
                <a:avLst/>
                <a:gdLst>
                  <a:gd name="T0" fmla="*/ 1122 w 1122"/>
                  <a:gd name="T1" fmla="*/ 0 h 773"/>
                  <a:gd name="T2" fmla="*/ 0 w 1122"/>
                  <a:gd name="T3" fmla="*/ 77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22" h="773">
                    <a:moveTo>
                      <a:pt x="1122" y="0"/>
                    </a:moveTo>
                    <a:lnTo>
                      <a:pt x="0" y="773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auto">
              <a:xfrm>
                <a:off x="1929" y="2554"/>
                <a:ext cx="1439" cy="471"/>
              </a:xfrm>
              <a:custGeom>
                <a:avLst/>
                <a:gdLst>
                  <a:gd name="T0" fmla="*/ 0 w 1392"/>
                  <a:gd name="T1" fmla="*/ 0 h 561"/>
                  <a:gd name="T2" fmla="*/ 1392 w 1392"/>
                  <a:gd name="T3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92" h="561">
                    <a:moveTo>
                      <a:pt x="0" y="0"/>
                    </a:moveTo>
                    <a:lnTo>
                      <a:pt x="1392" y="561"/>
                    </a:ln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6156176" y="229610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Zonlicht</a:t>
            </a: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-56328" y="473934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je met je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rug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zon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kun 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regenboog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4849145" y="3835401"/>
            <a:ext cx="3818685" cy="1791521"/>
            <a:chOff x="4849145" y="3835401"/>
            <a:chExt cx="3818685" cy="1791521"/>
          </a:xfrm>
        </p:grpSpPr>
        <p:grpSp>
          <p:nvGrpSpPr>
            <p:cNvPr id="14" name="Groep 13"/>
            <p:cNvGrpSpPr/>
            <p:nvPr/>
          </p:nvGrpSpPr>
          <p:grpSpPr>
            <a:xfrm>
              <a:off x="5322891" y="4775416"/>
              <a:ext cx="3344939" cy="851506"/>
              <a:chOff x="5322891" y="4775416"/>
              <a:chExt cx="3344939" cy="851506"/>
            </a:xfrm>
          </p:grpSpPr>
          <p:sp>
            <p:nvSpPr>
              <p:cNvPr id="43042" name="Freeform 34"/>
              <p:cNvSpPr>
                <a:spLocks/>
              </p:cNvSpPr>
              <p:nvPr/>
            </p:nvSpPr>
            <p:spPr bwMode="auto">
              <a:xfrm rot="-120000">
                <a:off x="5322891" y="4804423"/>
                <a:ext cx="3344939" cy="822499"/>
              </a:xfrm>
              <a:custGeom>
                <a:avLst/>
                <a:gdLst>
                  <a:gd name="T0" fmla="*/ 0 w 2011"/>
                  <a:gd name="T1" fmla="*/ 0 h 592"/>
                  <a:gd name="T2" fmla="*/ 2011 w 2011"/>
                  <a:gd name="T3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11" h="592">
                    <a:moveTo>
                      <a:pt x="0" y="0"/>
                    </a:moveTo>
                    <a:lnTo>
                      <a:pt x="2011" y="592"/>
                    </a:ln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auto">
              <a:xfrm>
                <a:off x="5384821" y="4775416"/>
                <a:ext cx="3101662" cy="348950"/>
              </a:xfrm>
              <a:custGeom>
                <a:avLst/>
                <a:gdLst>
                  <a:gd name="T0" fmla="*/ 0 w 1912"/>
                  <a:gd name="T1" fmla="*/ 0 h 279"/>
                  <a:gd name="T2" fmla="*/ 1912 w 1912"/>
                  <a:gd name="T3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12" h="279">
                    <a:moveTo>
                      <a:pt x="0" y="0"/>
                    </a:moveTo>
                    <a:lnTo>
                      <a:pt x="1912" y="279"/>
                    </a:ln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auto">
              <a:xfrm>
                <a:off x="5335311" y="4801966"/>
                <a:ext cx="3175280" cy="587698"/>
              </a:xfrm>
              <a:custGeom>
                <a:avLst/>
                <a:gdLst>
                  <a:gd name="T0" fmla="*/ 0 w 1909"/>
                  <a:gd name="T1" fmla="*/ 0 h 423"/>
                  <a:gd name="T2" fmla="*/ 1909 w 1909"/>
                  <a:gd name="T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9" h="423">
                    <a:moveTo>
                      <a:pt x="0" y="0"/>
                    </a:moveTo>
                    <a:lnTo>
                      <a:pt x="1909" y="423"/>
                    </a:lnTo>
                  </a:path>
                </a:pathLst>
              </a:custGeom>
              <a:noFill/>
              <a:ln w="38100" cmpd="sng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093" name="Group 85"/>
            <p:cNvGrpSpPr>
              <a:grpSpLocks/>
            </p:cNvGrpSpPr>
            <p:nvPr/>
          </p:nvGrpSpPr>
          <p:grpSpPr bwMode="auto">
            <a:xfrm>
              <a:off x="4849145" y="3835401"/>
              <a:ext cx="540579" cy="1033682"/>
              <a:chOff x="3053" y="2416"/>
              <a:chExt cx="325" cy="744"/>
            </a:xfrm>
          </p:grpSpPr>
          <p:sp>
            <p:nvSpPr>
              <p:cNvPr id="43076" name="Freeform 68"/>
              <p:cNvSpPr>
                <a:spLocks/>
              </p:cNvSpPr>
              <p:nvPr/>
            </p:nvSpPr>
            <p:spPr bwMode="auto">
              <a:xfrm>
                <a:off x="3163" y="2416"/>
                <a:ext cx="166" cy="744"/>
              </a:xfrm>
              <a:custGeom>
                <a:avLst/>
                <a:gdLst>
                  <a:gd name="T0" fmla="*/ 166 w 166"/>
                  <a:gd name="T1" fmla="*/ 744 h 744"/>
                  <a:gd name="T2" fmla="*/ 0 w 166"/>
                  <a:gd name="T3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66" h="744">
                    <a:moveTo>
                      <a:pt x="166" y="744"/>
                    </a:move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77" name="Freeform 69"/>
              <p:cNvSpPr>
                <a:spLocks noChangeAspect="1"/>
              </p:cNvSpPr>
              <p:nvPr/>
            </p:nvSpPr>
            <p:spPr bwMode="auto">
              <a:xfrm>
                <a:off x="3053" y="2592"/>
                <a:ext cx="325" cy="503"/>
              </a:xfrm>
              <a:custGeom>
                <a:avLst/>
                <a:gdLst>
                  <a:gd name="T0" fmla="*/ 0 w 316"/>
                  <a:gd name="T1" fmla="*/ 0 h 564"/>
                  <a:gd name="T2" fmla="*/ 316 w 316"/>
                  <a:gd name="T3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6" h="564">
                    <a:moveTo>
                      <a:pt x="0" y="0"/>
                    </a:moveTo>
                    <a:lnTo>
                      <a:pt x="316" y="564"/>
                    </a:ln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78" name="Freeform 70"/>
              <p:cNvSpPr>
                <a:spLocks/>
              </p:cNvSpPr>
              <p:nvPr/>
            </p:nvSpPr>
            <p:spPr bwMode="auto">
              <a:xfrm>
                <a:off x="3091" y="2498"/>
                <a:ext cx="252" cy="624"/>
              </a:xfrm>
              <a:custGeom>
                <a:avLst/>
                <a:gdLst>
                  <a:gd name="T0" fmla="*/ 0 w 252"/>
                  <a:gd name="T1" fmla="*/ 0 h 624"/>
                  <a:gd name="T2" fmla="*/ 252 w 252"/>
                  <a:gd name="T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52" h="624">
                    <a:moveTo>
                      <a:pt x="0" y="0"/>
                    </a:moveTo>
                    <a:lnTo>
                      <a:pt x="252" y="624"/>
                    </a:ln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4343400" y="1752600"/>
            <a:ext cx="1260000" cy="2249488"/>
          </a:xfrm>
          <a:custGeom>
            <a:avLst/>
            <a:gdLst>
              <a:gd name="T0" fmla="*/ 0 w 1013"/>
              <a:gd name="T1" fmla="*/ 1417 h 1417"/>
              <a:gd name="T2" fmla="*/ 1013 w 1013"/>
              <a:gd name="T3" fmla="*/ 0 h 141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13" h="1417">
                <a:moveTo>
                  <a:pt x="0" y="1417"/>
                </a:moveTo>
                <a:lnTo>
                  <a:pt x="1013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090" name="Group 82"/>
          <p:cNvGrpSpPr>
            <a:grpSpLocks/>
          </p:cNvGrpSpPr>
          <p:nvPr/>
        </p:nvGrpSpPr>
        <p:grpSpPr bwMode="auto">
          <a:xfrm>
            <a:off x="4572007" y="2111379"/>
            <a:ext cx="1319214" cy="1270000"/>
            <a:chOff x="2880" y="1330"/>
            <a:chExt cx="831" cy="800"/>
          </a:xfrm>
        </p:grpSpPr>
        <p:sp>
          <p:nvSpPr>
            <p:cNvPr id="43082" name="Text Box 74"/>
            <p:cNvSpPr txBox="1">
              <a:spLocks noChangeArrowheads="1"/>
            </p:cNvSpPr>
            <p:nvPr/>
          </p:nvSpPr>
          <p:spPr bwMode="auto">
            <a:xfrm>
              <a:off x="3257" y="1503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83" name="Text Box 75"/>
            <p:cNvSpPr txBox="1">
              <a:spLocks noChangeArrowheads="1"/>
            </p:cNvSpPr>
            <p:nvPr/>
          </p:nvSpPr>
          <p:spPr bwMode="auto">
            <a:xfrm>
              <a:off x="2880" y="1878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88" name="Text Box 80"/>
            <p:cNvSpPr txBox="1">
              <a:spLocks noChangeArrowheads="1"/>
            </p:cNvSpPr>
            <p:nvPr/>
          </p:nvSpPr>
          <p:spPr bwMode="auto">
            <a:xfrm>
              <a:off x="3129" y="1330"/>
              <a:ext cx="40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95" name="Group 87"/>
          <p:cNvGrpSpPr>
            <a:grpSpLocks/>
          </p:cNvGrpSpPr>
          <p:nvPr/>
        </p:nvGrpSpPr>
        <p:grpSpPr bwMode="auto">
          <a:xfrm>
            <a:off x="4642772" y="4284910"/>
            <a:ext cx="1633538" cy="968379"/>
            <a:chOff x="2793" y="2829"/>
            <a:chExt cx="1029" cy="610"/>
          </a:xfrm>
        </p:grpSpPr>
        <p:sp>
          <p:nvSpPr>
            <p:cNvPr id="43086" name="Text Box 78"/>
            <p:cNvSpPr txBox="1">
              <a:spLocks noChangeArrowheads="1"/>
            </p:cNvSpPr>
            <p:nvPr/>
          </p:nvSpPr>
          <p:spPr bwMode="auto">
            <a:xfrm>
              <a:off x="2793" y="2854"/>
              <a:ext cx="17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87" name="Text Box 79"/>
            <p:cNvSpPr txBox="1">
              <a:spLocks noChangeArrowheads="1"/>
            </p:cNvSpPr>
            <p:nvPr/>
          </p:nvSpPr>
          <p:spPr bwMode="auto">
            <a:xfrm>
              <a:off x="3368" y="3187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92" name="Text Box 84"/>
            <p:cNvSpPr txBox="1">
              <a:spLocks noChangeArrowheads="1"/>
            </p:cNvSpPr>
            <p:nvPr/>
          </p:nvSpPr>
          <p:spPr bwMode="auto">
            <a:xfrm>
              <a:off x="2975" y="2829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91" name="Group 83"/>
          <p:cNvGrpSpPr>
            <a:grpSpLocks/>
          </p:cNvGrpSpPr>
          <p:nvPr/>
        </p:nvGrpSpPr>
        <p:grpSpPr bwMode="auto">
          <a:xfrm>
            <a:off x="2530476" y="3638554"/>
            <a:ext cx="1754188" cy="665163"/>
            <a:chOff x="1538" y="2316"/>
            <a:chExt cx="1105" cy="419"/>
          </a:xfrm>
        </p:grpSpPr>
        <p:sp>
          <p:nvSpPr>
            <p:cNvPr id="43084" name="Text Box 76"/>
            <p:cNvSpPr txBox="1">
              <a:spLocks noChangeArrowheads="1"/>
            </p:cNvSpPr>
            <p:nvPr/>
          </p:nvSpPr>
          <p:spPr bwMode="auto">
            <a:xfrm>
              <a:off x="2185" y="2316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85" name="Text Box 77"/>
            <p:cNvSpPr txBox="1">
              <a:spLocks noChangeArrowheads="1"/>
            </p:cNvSpPr>
            <p:nvPr/>
          </p:nvSpPr>
          <p:spPr bwMode="auto">
            <a:xfrm>
              <a:off x="1538" y="2482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89" name="Text Box 81"/>
            <p:cNvSpPr txBox="1">
              <a:spLocks noChangeArrowheads="1"/>
            </p:cNvSpPr>
            <p:nvPr/>
          </p:nvSpPr>
          <p:spPr bwMode="auto">
            <a:xfrm>
              <a:off x="2189" y="2483"/>
              <a:ext cx="45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nl-NL" altLang="nl-NL" sz="2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39" name="Line 31"/>
          <p:cNvSpPr>
            <a:spLocks noChangeShapeType="1"/>
          </p:cNvSpPr>
          <p:nvPr/>
        </p:nvSpPr>
        <p:spPr bwMode="auto">
          <a:xfrm flipH="1">
            <a:off x="1676400" y="3995738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4343400" y="3997325"/>
            <a:ext cx="1812776" cy="1617659"/>
          </a:xfrm>
          <a:custGeom>
            <a:avLst/>
            <a:gdLst>
              <a:gd name="T0" fmla="*/ 0 w 864"/>
              <a:gd name="T1" fmla="*/ 0 h 1125"/>
              <a:gd name="T2" fmla="*/ 864 w 864"/>
              <a:gd name="T3" fmla="*/ 1125 h 112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64" h="1125">
                <a:moveTo>
                  <a:pt x="0" y="0"/>
                </a:moveTo>
                <a:lnTo>
                  <a:pt x="864" y="1125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769527" y="1465839"/>
            <a:ext cx="309085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normaal 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gaat door </a:t>
            </a: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het middelpunt van de cirkel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>
            <a:off x="5711142" y="2758632"/>
            <a:ext cx="309085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Breking naar normaal toe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(rood breekt het minst) </a:t>
            </a:r>
            <a:r>
              <a:rPr lang="nl-NL" altLang="nl-NL" sz="2000" u="sng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reflectie.</a:t>
            </a:r>
          </a:p>
        </p:txBody>
      </p:sp>
      <p:sp>
        <p:nvSpPr>
          <p:cNvPr id="78" name="Tekstvak 77"/>
          <p:cNvSpPr txBox="1"/>
          <p:nvPr/>
        </p:nvSpPr>
        <p:spPr>
          <a:xfrm>
            <a:off x="473081" y="5775003"/>
            <a:ext cx="309085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Breking van geel en blauw is overdreven!</a:t>
            </a:r>
          </a:p>
        </p:txBody>
      </p:sp>
    </p:spTree>
    <p:extLst>
      <p:ext uri="{BB962C8B-B14F-4D97-AF65-F5344CB8AC3E}">
        <p14:creationId xmlns:p14="http://schemas.microsoft.com/office/powerpoint/2010/main" val="22843569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2000"/>
                                        <p:tgtEl>
                                          <p:spTgt spid="4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6" grpId="0" animBg="1"/>
      <p:bldP spid="43011" grpId="0" autoUpdateAnimBg="0"/>
      <p:bldP spid="43029" grpId="0" autoUpdateAnimBg="0"/>
      <p:bldP spid="43061" grpId="0"/>
      <p:bldP spid="43062" grpId="0" autoUpdateAnimBg="0"/>
      <p:bldP spid="43035" grpId="0" animBg="1"/>
      <p:bldP spid="43039" grpId="0" animBg="1"/>
      <p:bldP spid="43040" grpId="0" animBg="1"/>
      <p:bldP spid="12" grpId="0" animBg="1"/>
      <p:bldP spid="74" grpId="0" animBg="1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58798" y="0"/>
            <a:ext cx="9202797" cy="523220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regenboog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2/2: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Dubbele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regenboog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afbeelding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30" y="578348"/>
            <a:ext cx="9180000" cy="466344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540319" y="5345042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primaire regenboog ontstaat na één reflectie.</a:t>
            </a:r>
            <a:endParaRPr lang="nl-NL" sz="2400" dirty="0"/>
          </a:p>
        </p:txBody>
      </p:sp>
      <p:sp>
        <p:nvSpPr>
          <p:cNvPr id="9" name="Tekstvak 8"/>
          <p:cNvSpPr txBox="1"/>
          <p:nvPr/>
        </p:nvSpPr>
        <p:spPr>
          <a:xfrm>
            <a:off x="6107869" y="5345042"/>
            <a:ext cx="2915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</a:t>
            </a:r>
            <a:r>
              <a:rPr lang="nl-NL" sz="2400" dirty="0" err="1" smtClean="0"/>
              <a:t>secunaire</a:t>
            </a:r>
            <a:r>
              <a:rPr lang="nl-NL" sz="2400" dirty="0" smtClean="0"/>
              <a:t> regenboog ontstaat na twee reflecties.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6444208" y="635204"/>
            <a:ext cx="266429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Hogere orde regenbogen worden steeds lichtzwakker en zijn voor het blote oog onzichtbaar.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ep 7"/>
          <p:cNvGrpSpPr/>
          <p:nvPr/>
        </p:nvGrpSpPr>
        <p:grpSpPr>
          <a:xfrm>
            <a:off x="4572000" y="5345042"/>
            <a:ext cx="1584176" cy="1518272"/>
            <a:chOff x="4572000" y="5345042"/>
            <a:chExt cx="1584176" cy="1518272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5345042"/>
              <a:ext cx="1508801" cy="1476000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4577370" y="6586315"/>
              <a:ext cx="1578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dirty="0" smtClean="0">
                  <a:solidFill>
                    <a:schemeClr val="bg1"/>
                  </a:solidFill>
                </a:rPr>
                <a:t>Wikipedia</a:t>
              </a:r>
              <a:endParaRPr lang="nl-NL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59378" y="5345042"/>
            <a:ext cx="1530226" cy="1530592"/>
            <a:chOff x="59378" y="5345042"/>
            <a:chExt cx="1530226" cy="1530592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78" y="5345042"/>
              <a:ext cx="1487017" cy="1476000"/>
            </a:xfrm>
            <a:prstGeom prst="rect">
              <a:avLst/>
            </a:prstGeom>
          </p:spPr>
        </p:pic>
        <p:sp>
          <p:nvSpPr>
            <p:cNvPr id="13" name="Tekstvak 12"/>
            <p:cNvSpPr txBox="1"/>
            <p:nvPr/>
          </p:nvSpPr>
          <p:spPr>
            <a:xfrm>
              <a:off x="611560" y="6598635"/>
              <a:ext cx="9780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200" dirty="0" smtClean="0">
                  <a:solidFill>
                    <a:schemeClr val="bg1"/>
                  </a:solidFill>
                </a:rPr>
                <a:t>Wikipedia</a:t>
              </a:r>
              <a:endParaRPr lang="nl-NL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Actieknop: Verder of Volgende 1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96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ep 94"/>
          <p:cNvGrpSpPr/>
          <p:nvPr/>
        </p:nvGrpSpPr>
        <p:grpSpPr>
          <a:xfrm>
            <a:off x="-1393998" y="-1306161"/>
            <a:ext cx="9918054" cy="5657444"/>
            <a:chOff x="-1393998" y="-1306161"/>
            <a:chExt cx="9918054" cy="5657444"/>
          </a:xfrm>
        </p:grpSpPr>
        <p:sp>
          <p:nvSpPr>
            <p:cNvPr id="94" name="Vrije vorm 93"/>
            <p:cNvSpPr/>
            <p:nvPr/>
          </p:nvSpPr>
          <p:spPr bwMode="auto">
            <a:xfrm>
              <a:off x="-31531" y="-31531"/>
              <a:ext cx="8529145" cy="4382814"/>
            </a:xfrm>
            <a:custGeom>
              <a:avLst/>
              <a:gdLst>
                <a:gd name="connsiteX0" fmla="*/ 15765 w 8529145"/>
                <a:gd name="connsiteY0" fmla="*/ 0 h 4382814"/>
                <a:gd name="connsiteX1" fmla="*/ 5912069 w 8529145"/>
                <a:gd name="connsiteY1" fmla="*/ 31531 h 4382814"/>
                <a:gd name="connsiteX2" fmla="*/ 8529145 w 8529145"/>
                <a:gd name="connsiteY2" fmla="*/ 867103 h 4382814"/>
                <a:gd name="connsiteX3" fmla="*/ 8434552 w 8529145"/>
                <a:gd name="connsiteY3" fmla="*/ 1024759 h 4382814"/>
                <a:gd name="connsiteX4" fmla="*/ 8371490 w 8529145"/>
                <a:gd name="connsiteY4" fmla="*/ 1686910 h 4382814"/>
                <a:gd name="connsiteX5" fmla="*/ 8292662 w 8529145"/>
                <a:gd name="connsiteY5" fmla="*/ 2601310 h 4382814"/>
                <a:gd name="connsiteX6" fmla="*/ 8276897 w 8529145"/>
                <a:gd name="connsiteY6" fmla="*/ 3578772 h 4382814"/>
                <a:gd name="connsiteX7" fmla="*/ 8261131 w 8529145"/>
                <a:gd name="connsiteY7" fmla="*/ 4382814 h 4382814"/>
                <a:gd name="connsiteX8" fmla="*/ 0 w 8529145"/>
                <a:gd name="connsiteY8" fmla="*/ 4351283 h 4382814"/>
                <a:gd name="connsiteX9" fmla="*/ 15765 w 8529145"/>
                <a:gd name="connsiteY9" fmla="*/ 0 h 43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9145" h="4382814">
                  <a:moveTo>
                    <a:pt x="15765" y="0"/>
                  </a:moveTo>
                  <a:lnTo>
                    <a:pt x="5912069" y="31531"/>
                  </a:lnTo>
                  <a:lnTo>
                    <a:pt x="8529145" y="867103"/>
                  </a:lnTo>
                  <a:lnTo>
                    <a:pt x="8434552" y="1024759"/>
                  </a:lnTo>
                  <a:lnTo>
                    <a:pt x="8371490" y="1686910"/>
                  </a:lnTo>
                  <a:lnTo>
                    <a:pt x="8292662" y="2601310"/>
                  </a:lnTo>
                  <a:lnTo>
                    <a:pt x="8276897" y="3578772"/>
                  </a:lnTo>
                  <a:lnTo>
                    <a:pt x="8261131" y="4382814"/>
                  </a:lnTo>
                  <a:lnTo>
                    <a:pt x="0" y="4351283"/>
                  </a:lnTo>
                  <a:lnTo>
                    <a:pt x="1576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000">
                    <a:alpha val="37000"/>
                  </a:srgbClr>
                </a:gs>
                <a:gs pos="50000">
                  <a:srgbClr val="FFFF99">
                    <a:alpha val="60000"/>
                  </a:srgbClr>
                </a:gs>
                <a:gs pos="100000">
                  <a:srgbClr val="FFFFCC">
                    <a:alpha val="50000"/>
                  </a:srgbClr>
                </a:gs>
              </a:gsLst>
              <a:lin ang="17400000" scaled="0"/>
              <a:tileRect/>
            </a:gradFill>
            <a:ln w="12700">
              <a:noFill/>
            </a:ln>
            <a:effectLst/>
            <a:extLst/>
          </p:spPr>
          <p:txBody>
            <a:bodyPr lIns="36000" tIns="36000" rIns="36000" bIns="36000" rtlCol="0" anchor="ctr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"/>
              </a:endParaRPr>
            </a:p>
          </p:txBody>
        </p:sp>
        <p:grpSp>
          <p:nvGrpSpPr>
            <p:cNvPr id="91" name="Groep 90"/>
            <p:cNvGrpSpPr/>
            <p:nvPr/>
          </p:nvGrpSpPr>
          <p:grpSpPr>
            <a:xfrm>
              <a:off x="1894086" y="-1306161"/>
              <a:ext cx="6629970" cy="2147065"/>
              <a:chOff x="1894086" y="-1306161"/>
              <a:chExt cx="6629970" cy="2147065"/>
            </a:xfrm>
          </p:grpSpPr>
          <p:cxnSp>
            <p:nvCxnSpPr>
              <p:cNvPr id="69" name="Rechte verbindingslijn 68"/>
              <p:cNvCxnSpPr/>
              <p:nvPr/>
            </p:nvCxnSpPr>
            <p:spPr bwMode="auto">
              <a:xfrm>
                <a:off x="1894086" y="-1306161"/>
                <a:ext cx="6629970" cy="21470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Rechte verbindingslijn met pijl 87"/>
              <p:cNvCxnSpPr>
                <a:cxnSpLocks/>
              </p:cNvCxnSpPr>
              <p:nvPr/>
            </p:nvCxnSpPr>
            <p:spPr bwMode="auto">
              <a:xfrm rot="420000">
                <a:off x="6402606" y="216551"/>
                <a:ext cx="828000" cy="14401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90" name="Groep 89"/>
            <p:cNvGrpSpPr/>
            <p:nvPr/>
          </p:nvGrpSpPr>
          <p:grpSpPr>
            <a:xfrm>
              <a:off x="-1393998" y="3686961"/>
              <a:ext cx="2088000" cy="648000"/>
              <a:chOff x="-1393998" y="3686961"/>
              <a:chExt cx="2088000" cy="648000"/>
            </a:xfrm>
          </p:grpSpPr>
          <p:cxnSp>
            <p:nvCxnSpPr>
              <p:cNvPr id="71" name="Rechte verbindingslijn 70"/>
              <p:cNvCxnSpPr/>
              <p:nvPr/>
            </p:nvCxnSpPr>
            <p:spPr bwMode="auto">
              <a:xfrm>
                <a:off x="-1393998" y="3686961"/>
                <a:ext cx="2088000" cy="648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Rechte verbindingslijn met pijl 88"/>
              <p:cNvCxnSpPr>
                <a:cxnSpLocks/>
              </p:cNvCxnSpPr>
              <p:nvPr/>
            </p:nvCxnSpPr>
            <p:spPr bwMode="auto">
              <a:xfrm rot="420000">
                <a:off x="-462870" y="4039216"/>
                <a:ext cx="828000" cy="14401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846" y="2332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nl-NL" sz="2800" dirty="0" smtClean="0">
                <a:solidFill>
                  <a:srgbClr val="FF0000"/>
                </a:solidFill>
              </a:rPr>
              <a:t>De regenboog.</a:t>
            </a:r>
            <a:endParaRPr lang="nl-NL" sz="2800" dirty="0">
              <a:solidFill>
                <a:srgbClr val="FF0000"/>
              </a:solidFill>
            </a:endParaRPr>
          </a:p>
        </p:txBody>
      </p:sp>
      <p:cxnSp>
        <p:nvCxnSpPr>
          <p:cNvPr id="27" name="Rechte verbindingslijn 26"/>
          <p:cNvCxnSpPr>
            <a:cxnSpLocks/>
          </p:cNvCxnSpPr>
          <p:nvPr/>
        </p:nvCxnSpPr>
        <p:spPr bwMode="auto">
          <a:xfrm flipV="1">
            <a:off x="977012" y="855762"/>
            <a:ext cx="7524000" cy="187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5" name="Groep 84"/>
          <p:cNvGrpSpPr/>
          <p:nvPr/>
        </p:nvGrpSpPr>
        <p:grpSpPr>
          <a:xfrm>
            <a:off x="-2050" y="4797152"/>
            <a:ext cx="8337984" cy="461665"/>
            <a:chOff x="49422" y="4807658"/>
            <a:chExt cx="8337984" cy="461665"/>
          </a:xfrm>
        </p:grpSpPr>
        <p:sp>
          <p:nvSpPr>
            <p:cNvPr id="82" name="Tekstvak 81"/>
            <p:cNvSpPr txBox="1"/>
            <p:nvPr/>
          </p:nvSpPr>
          <p:spPr>
            <a:xfrm>
              <a:off x="49422" y="4807658"/>
              <a:ext cx="813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Het middelpunt van de regenboog ligt achter de horizon:</a:t>
              </a:r>
              <a:endParaRPr 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Rechte verbindingslijn met pijl 83"/>
            <p:cNvCxnSpPr/>
            <p:nvPr/>
          </p:nvCxnSpPr>
          <p:spPr bwMode="auto">
            <a:xfrm>
              <a:off x="7775406" y="5068946"/>
              <a:ext cx="612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7" name="Tekstvak 86"/>
          <p:cNvSpPr txBox="1"/>
          <p:nvPr/>
        </p:nvSpPr>
        <p:spPr>
          <a:xfrm>
            <a:off x="-2050" y="5185101"/>
            <a:ext cx="801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Staat de zon laag dan is je schaduw langer.</a:t>
            </a:r>
          </a:p>
          <a:p>
            <a:r>
              <a:rPr lang="nl-NL" sz="2400" dirty="0" smtClean="0"/>
              <a:t>Het middelpunt van de regenboog ligt hoger.</a:t>
            </a:r>
            <a:endParaRPr lang="nl-NL" sz="2400" dirty="0"/>
          </a:p>
        </p:txBody>
      </p:sp>
      <p:sp>
        <p:nvSpPr>
          <p:cNvPr id="92" name="Vrije vorm 91"/>
          <p:cNvSpPr/>
          <p:nvPr/>
        </p:nvSpPr>
        <p:spPr bwMode="auto">
          <a:xfrm>
            <a:off x="-15766" y="-15766"/>
            <a:ext cx="8529145" cy="6905297"/>
          </a:xfrm>
          <a:custGeom>
            <a:avLst/>
            <a:gdLst>
              <a:gd name="connsiteX0" fmla="*/ 5833242 w 8529145"/>
              <a:gd name="connsiteY0" fmla="*/ 0 h 6905297"/>
              <a:gd name="connsiteX1" fmla="*/ 8529145 w 8529145"/>
              <a:gd name="connsiteY1" fmla="*/ 867104 h 6905297"/>
              <a:gd name="connsiteX2" fmla="*/ 8387256 w 8529145"/>
              <a:gd name="connsiteY2" fmla="*/ 1277007 h 6905297"/>
              <a:gd name="connsiteX3" fmla="*/ 8324194 w 8529145"/>
              <a:gd name="connsiteY3" fmla="*/ 2049518 h 6905297"/>
              <a:gd name="connsiteX4" fmla="*/ 8229600 w 8529145"/>
              <a:gd name="connsiteY4" fmla="*/ 3421118 h 6905297"/>
              <a:gd name="connsiteX5" fmla="*/ 8213835 w 8529145"/>
              <a:gd name="connsiteY5" fmla="*/ 4966138 h 6905297"/>
              <a:gd name="connsiteX6" fmla="*/ 8245366 w 8529145"/>
              <a:gd name="connsiteY6" fmla="*/ 6889532 h 6905297"/>
              <a:gd name="connsiteX7" fmla="*/ 0 w 8529145"/>
              <a:gd name="connsiteY7" fmla="*/ 6905297 h 690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29145" h="6905297">
                <a:moveTo>
                  <a:pt x="5833242" y="0"/>
                </a:moveTo>
                <a:lnTo>
                  <a:pt x="8529145" y="867104"/>
                </a:lnTo>
                <a:lnTo>
                  <a:pt x="8387256" y="1277007"/>
                </a:lnTo>
                <a:lnTo>
                  <a:pt x="8324194" y="2049518"/>
                </a:lnTo>
                <a:lnTo>
                  <a:pt x="8229600" y="3421118"/>
                </a:lnTo>
                <a:lnTo>
                  <a:pt x="8213835" y="4966138"/>
                </a:lnTo>
                <a:lnTo>
                  <a:pt x="8245366" y="6889532"/>
                </a:lnTo>
                <a:lnTo>
                  <a:pt x="0" y="6905297"/>
                </a:lnTo>
              </a:path>
            </a:pathLst>
          </a:custGeom>
          <a:noFill/>
          <a:ln w="127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6" name="Boog 45"/>
          <p:cNvSpPr/>
          <p:nvPr/>
        </p:nvSpPr>
        <p:spPr bwMode="auto">
          <a:xfrm>
            <a:off x="8244472" y="836712"/>
            <a:ext cx="576000" cy="8496000"/>
          </a:xfrm>
          <a:prstGeom prst="arc">
            <a:avLst>
              <a:gd name="adj1" fmla="val 15198993"/>
              <a:gd name="adj2" fmla="val 17545384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6" name="Groep 85"/>
          <p:cNvGrpSpPr/>
          <p:nvPr/>
        </p:nvGrpSpPr>
        <p:grpSpPr>
          <a:xfrm>
            <a:off x="-540568" y="836712"/>
            <a:ext cx="10736616" cy="8496000"/>
            <a:chOff x="-540568" y="836712"/>
            <a:chExt cx="10736616" cy="8496000"/>
          </a:xfrm>
        </p:grpSpPr>
        <p:cxnSp>
          <p:nvCxnSpPr>
            <p:cNvPr id="52" name="Rechte verbindingslijn 51"/>
            <p:cNvCxnSpPr/>
            <p:nvPr/>
          </p:nvCxnSpPr>
          <p:spPr bwMode="auto">
            <a:xfrm flipV="1">
              <a:off x="-540568" y="4331196"/>
              <a:ext cx="9062714" cy="1036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7" name="Groep 66"/>
            <p:cNvGrpSpPr/>
            <p:nvPr/>
          </p:nvGrpSpPr>
          <p:grpSpPr>
            <a:xfrm>
              <a:off x="616710" y="836712"/>
              <a:ext cx="9579338" cy="8496000"/>
              <a:chOff x="616710" y="836712"/>
              <a:chExt cx="9579338" cy="8496000"/>
            </a:xfrm>
          </p:grpSpPr>
          <p:grpSp>
            <p:nvGrpSpPr>
              <p:cNvPr id="60" name="Groep 59"/>
              <p:cNvGrpSpPr/>
              <p:nvPr/>
            </p:nvGrpSpPr>
            <p:grpSpPr>
              <a:xfrm>
                <a:off x="616710" y="2600218"/>
                <a:ext cx="5807822" cy="2029345"/>
                <a:chOff x="616710" y="2600218"/>
                <a:chExt cx="5807822" cy="2029345"/>
              </a:xfrm>
            </p:grpSpPr>
            <p:pic>
              <p:nvPicPr>
                <p:cNvPr id="25" name="Afbeelding 24"/>
                <p:cNvPicPr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3274532" y="1479563"/>
                  <a:ext cx="576000" cy="5724000"/>
                </a:xfrm>
                <a:prstGeom prst="rect">
                  <a:avLst/>
                </a:prstGeom>
              </p:spPr>
            </p:pic>
            <p:pic>
              <p:nvPicPr>
                <p:cNvPr id="31" name="Afbeelding 3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6710" y="2600218"/>
                  <a:ext cx="504000" cy="1881145"/>
                </a:xfrm>
                <a:prstGeom prst="rect">
                  <a:avLst/>
                </a:prstGeom>
              </p:spPr>
            </p:pic>
          </p:grpSp>
          <p:sp>
            <p:nvSpPr>
              <p:cNvPr id="53" name="Boog 52"/>
              <p:cNvSpPr/>
              <p:nvPr/>
            </p:nvSpPr>
            <p:spPr bwMode="auto">
              <a:xfrm>
                <a:off x="8250946" y="836712"/>
                <a:ext cx="576000" cy="8496000"/>
              </a:xfrm>
              <a:prstGeom prst="arc">
                <a:avLst>
                  <a:gd name="adj1" fmla="val 17731720"/>
                  <a:gd name="adj2" fmla="val 15145290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cxnSp>
            <p:nvCxnSpPr>
              <p:cNvPr id="62" name="Rechte verbindingslijn 61"/>
              <p:cNvCxnSpPr/>
              <p:nvPr/>
            </p:nvCxnSpPr>
            <p:spPr bwMode="auto">
              <a:xfrm rot="21540000">
                <a:off x="6503964" y="3429000"/>
                <a:ext cx="3692084" cy="1656184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>
                    <a:alpha val="67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</p:cxnSp>
          <p:sp>
            <p:nvSpPr>
              <p:cNvPr id="66" name="Tekstvak 65"/>
              <p:cNvSpPr txBox="1"/>
              <p:nvPr/>
            </p:nvSpPr>
            <p:spPr>
              <a:xfrm>
                <a:off x="8283783" y="4736276"/>
                <a:ext cx="6277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sp>
          <p:nvSpPr>
            <p:cNvPr id="81" name="Tekstvak 80"/>
            <p:cNvSpPr txBox="1"/>
            <p:nvPr/>
          </p:nvSpPr>
          <p:spPr>
            <a:xfrm>
              <a:off x="5593467" y="2974132"/>
              <a:ext cx="1451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24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</a:t>
              </a:r>
              <a:endParaRPr lang="nl-NL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Vrije vorm 92"/>
          <p:cNvSpPr/>
          <p:nvPr/>
        </p:nvSpPr>
        <p:spPr bwMode="auto">
          <a:xfrm>
            <a:off x="-15766" y="-15766"/>
            <a:ext cx="8481849" cy="4351283"/>
          </a:xfrm>
          <a:custGeom>
            <a:avLst/>
            <a:gdLst>
              <a:gd name="connsiteX0" fmla="*/ 5864773 w 8481849"/>
              <a:gd name="connsiteY0" fmla="*/ 0 h 4351283"/>
              <a:gd name="connsiteX1" fmla="*/ 8481849 w 8481849"/>
              <a:gd name="connsiteY1" fmla="*/ 867104 h 4351283"/>
              <a:gd name="connsiteX2" fmla="*/ 8371490 w 8481849"/>
              <a:gd name="connsiteY2" fmla="*/ 1308538 h 4351283"/>
              <a:gd name="connsiteX3" fmla="*/ 8308428 w 8481849"/>
              <a:gd name="connsiteY3" fmla="*/ 2254469 h 4351283"/>
              <a:gd name="connsiteX4" fmla="*/ 8245366 w 8481849"/>
              <a:gd name="connsiteY4" fmla="*/ 3342290 h 4351283"/>
              <a:gd name="connsiteX5" fmla="*/ 8245366 w 8481849"/>
              <a:gd name="connsiteY5" fmla="*/ 4351283 h 4351283"/>
              <a:gd name="connsiteX6" fmla="*/ 15766 w 8481849"/>
              <a:gd name="connsiteY6" fmla="*/ 4351283 h 4351283"/>
              <a:gd name="connsiteX7" fmla="*/ 0 w 8481849"/>
              <a:gd name="connsiteY7" fmla="*/ 0 h 43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1849" h="4351283">
                <a:moveTo>
                  <a:pt x="5864773" y="0"/>
                </a:moveTo>
                <a:lnTo>
                  <a:pt x="8481849" y="867104"/>
                </a:lnTo>
                <a:lnTo>
                  <a:pt x="8371490" y="1308538"/>
                </a:lnTo>
                <a:lnTo>
                  <a:pt x="8308428" y="2254469"/>
                </a:lnTo>
                <a:lnTo>
                  <a:pt x="8245366" y="3342290"/>
                </a:lnTo>
                <a:lnTo>
                  <a:pt x="8245366" y="4351283"/>
                </a:lnTo>
                <a:lnTo>
                  <a:pt x="15766" y="4351283"/>
                </a:lnTo>
                <a:cubicBezTo>
                  <a:pt x="10511" y="2900855"/>
                  <a:pt x="5255" y="1450428"/>
                  <a:pt x="0" y="0"/>
                </a:cubicBezTo>
              </a:path>
            </a:pathLst>
          </a:custGeom>
          <a:noFill/>
          <a:ln w="127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01" name="Groep 100"/>
          <p:cNvGrpSpPr/>
          <p:nvPr/>
        </p:nvGrpSpPr>
        <p:grpSpPr>
          <a:xfrm>
            <a:off x="-406846" y="2191415"/>
            <a:ext cx="8939286" cy="2893769"/>
            <a:chOff x="-406846" y="2191415"/>
            <a:chExt cx="8939286" cy="2893769"/>
          </a:xfrm>
        </p:grpSpPr>
        <p:grpSp>
          <p:nvGrpSpPr>
            <p:cNvPr id="57" name="Groep 56"/>
            <p:cNvGrpSpPr/>
            <p:nvPr/>
          </p:nvGrpSpPr>
          <p:grpSpPr>
            <a:xfrm>
              <a:off x="-406846" y="2194497"/>
              <a:ext cx="8939286" cy="2890687"/>
              <a:chOff x="-406846" y="2194497"/>
              <a:chExt cx="8939286" cy="2890687"/>
            </a:xfrm>
          </p:grpSpPr>
          <p:grpSp>
            <p:nvGrpSpPr>
              <p:cNvPr id="45" name="Groep 44"/>
              <p:cNvGrpSpPr/>
              <p:nvPr/>
            </p:nvGrpSpPr>
            <p:grpSpPr>
              <a:xfrm>
                <a:off x="-406846" y="2194497"/>
                <a:ext cx="8939286" cy="2890687"/>
                <a:chOff x="-108520" y="2194497"/>
                <a:chExt cx="8640960" cy="2890687"/>
              </a:xfrm>
            </p:grpSpPr>
            <p:cxnSp>
              <p:nvCxnSpPr>
                <p:cNvPr id="28" name="Rechte verbindingslijn 27"/>
                <p:cNvCxnSpPr/>
                <p:nvPr/>
              </p:nvCxnSpPr>
              <p:spPr bwMode="auto">
                <a:xfrm>
                  <a:off x="6300192" y="4341562"/>
                  <a:ext cx="2232248" cy="743622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9" name="Rechte verbindingslijn 28"/>
                <p:cNvCxnSpPr/>
                <p:nvPr/>
              </p:nvCxnSpPr>
              <p:spPr bwMode="auto">
                <a:xfrm>
                  <a:off x="-108520" y="2194497"/>
                  <a:ext cx="6408712" cy="214706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6" name="Rechte verbindingslijn met pijl 55"/>
              <p:cNvCxnSpPr>
                <a:cxnSpLocks/>
              </p:cNvCxnSpPr>
              <p:nvPr/>
            </p:nvCxnSpPr>
            <p:spPr bwMode="auto">
              <a:xfrm rot="420000">
                <a:off x="1761411" y="2957858"/>
                <a:ext cx="828000" cy="14401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0" name="Groep 99"/>
            <p:cNvGrpSpPr/>
            <p:nvPr/>
          </p:nvGrpSpPr>
          <p:grpSpPr>
            <a:xfrm rot="1020000">
              <a:off x="86745" y="2191415"/>
              <a:ext cx="907529" cy="369332"/>
              <a:chOff x="323528" y="1660158"/>
              <a:chExt cx="907529" cy="369332"/>
            </a:xfrm>
          </p:grpSpPr>
          <p:sp>
            <p:nvSpPr>
              <p:cNvPr id="97" name="Tekstvak 96"/>
              <p:cNvSpPr txBox="1"/>
              <p:nvPr/>
            </p:nvSpPr>
            <p:spPr>
              <a:xfrm>
                <a:off x="654993" y="1660158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zon</a:t>
                </a:r>
                <a:endParaRPr lang="nl-NL" dirty="0"/>
              </a:p>
            </p:txBody>
          </p:sp>
          <p:cxnSp>
            <p:nvCxnSpPr>
              <p:cNvPr id="99" name="Rechte verbindingslijn met pijl 98"/>
              <p:cNvCxnSpPr/>
              <p:nvPr/>
            </p:nvCxnSpPr>
            <p:spPr bwMode="auto">
              <a:xfrm flipH="1">
                <a:off x="323528" y="1844824"/>
                <a:ext cx="370474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2" name="Tekstvak 11"/>
          <p:cNvSpPr txBox="1"/>
          <p:nvPr/>
        </p:nvSpPr>
        <p:spPr>
          <a:xfrm>
            <a:off x="127260" y="4915903"/>
            <a:ext cx="714951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Het onderste deel van de regenboog zie je niet als er dicht bij de aarde weinig waterdruppeltjes zijn.</a:t>
            </a:r>
            <a:endParaRPr lang="nl-NL" sz="2400" dirty="0"/>
          </a:p>
        </p:txBody>
      </p:sp>
      <p:sp>
        <p:nvSpPr>
          <p:cNvPr id="15" name="Ovaal 14"/>
          <p:cNvSpPr/>
          <p:nvPr/>
        </p:nvSpPr>
        <p:spPr bwMode="auto">
          <a:xfrm>
            <a:off x="7957508" y="3786726"/>
            <a:ext cx="1139194" cy="794402"/>
          </a:xfrm>
          <a:prstGeom prst="ellipse">
            <a:avLst/>
          </a:prstGeom>
          <a:solidFill>
            <a:schemeClr val="bg1">
              <a:lumMod val="75000"/>
              <a:alpha val="37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lIns="36000" tIns="36000" rIns="36000" bIns="36000" rtlCol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</p:txBody>
      </p:sp>
      <p:grpSp>
        <p:nvGrpSpPr>
          <p:cNvPr id="17" name="Groep 16"/>
          <p:cNvGrpSpPr/>
          <p:nvPr/>
        </p:nvGrpSpPr>
        <p:grpSpPr>
          <a:xfrm>
            <a:off x="-349998" y="2243412"/>
            <a:ext cx="9256061" cy="2734328"/>
            <a:chOff x="-349998" y="2243412"/>
            <a:chExt cx="9256061" cy="2734328"/>
          </a:xfrm>
        </p:grpSpPr>
        <p:grpSp>
          <p:nvGrpSpPr>
            <p:cNvPr id="105" name="Groep 104"/>
            <p:cNvGrpSpPr/>
            <p:nvPr/>
          </p:nvGrpSpPr>
          <p:grpSpPr>
            <a:xfrm>
              <a:off x="-349998" y="2243412"/>
              <a:ext cx="9256061" cy="2734328"/>
              <a:chOff x="-349998" y="2243412"/>
              <a:chExt cx="9256061" cy="2734328"/>
            </a:xfrm>
          </p:grpSpPr>
          <p:cxnSp>
            <p:nvCxnSpPr>
              <p:cNvPr id="103" name="Rechte verbindingslijn 102"/>
              <p:cNvCxnSpPr/>
              <p:nvPr/>
            </p:nvCxnSpPr>
            <p:spPr bwMode="auto">
              <a:xfrm>
                <a:off x="-349998" y="2243412"/>
                <a:ext cx="8847612" cy="238615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" name="Tekstvak 103"/>
              <p:cNvSpPr txBox="1"/>
              <p:nvPr/>
            </p:nvSpPr>
            <p:spPr>
              <a:xfrm>
                <a:off x="8278316" y="4269854"/>
                <a:ext cx="6277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pic>
          <p:nvPicPr>
            <p:cNvPr id="61" name="Afbeelding 6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16328" y="923807"/>
              <a:ext cx="576000" cy="6840000"/>
            </a:xfrm>
            <a:prstGeom prst="rect">
              <a:avLst/>
            </a:prstGeom>
          </p:spPr>
        </p:pic>
      </p:grpSp>
      <p:sp>
        <p:nvSpPr>
          <p:cNvPr id="63" name="Tekstvak 62"/>
          <p:cNvSpPr txBox="1"/>
          <p:nvPr/>
        </p:nvSpPr>
        <p:spPr>
          <a:xfrm>
            <a:off x="19651" y="5931876"/>
            <a:ext cx="801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 ziet een groter deel van de regenboog.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-2050" y="6309320"/>
            <a:ext cx="801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Van grote hoogte kun je de hele regenboog zien.</a:t>
            </a:r>
            <a:endParaRPr lang="nl-NL" sz="2400" dirty="0"/>
          </a:p>
        </p:txBody>
      </p:sp>
      <p:grpSp>
        <p:nvGrpSpPr>
          <p:cNvPr id="18" name="Groep 17"/>
          <p:cNvGrpSpPr/>
          <p:nvPr/>
        </p:nvGrpSpPr>
        <p:grpSpPr>
          <a:xfrm>
            <a:off x="100682" y="4788208"/>
            <a:ext cx="7956000" cy="1945587"/>
            <a:chOff x="48806" y="4918580"/>
            <a:chExt cx="7956000" cy="1945587"/>
          </a:xfrm>
        </p:grpSpPr>
        <p:sp>
          <p:nvSpPr>
            <p:cNvPr id="13" name="Rechthoek 12"/>
            <p:cNvSpPr/>
            <p:nvPr/>
          </p:nvSpPr>
          <p:spPr bwMode="auto">
            <a:xfrm>
              <a:off x="48806" y="4918580"/>
              <a:ext cx="7956000" cy="1908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lIns="36000" tIns="36000" rIns="36000" bIns="36000" rtlCol="0" anchor="ctr">
              <a:no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endParaRPr 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"/>
              </a:endParaRPr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61671" y="5056181"/>
              <a:ext cx="7886868" cy="1807986"/>
              <a:chOff x="267286" y="5158698"/>
              <a:chExt cx="7886868" cy="1807986"/>
            </a:xfrm>
          </p:grpSpPr>
          <p:pic>
            <p:nvPicPr>
              <p:cNvPr id="107" name="Afbeelding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964" y="5158698"/>
                <a:ext cx="2554113" cy="1476000"/>
              </a:xfrm>
              <a:prstGeom prst="rect">
                <a:avLst/>
              </a:prstGeom>
            </p:spPr>
          </p:pic>
          <p:pic>
            <p:nvPicPr>
              <p:cNvPr id="108" name="Afbeelding 10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152" y="5158698"/>
                <a:ext cx="2214002" cy="1476000"/>
              </a:xfrm>
              <a:prstGeom prst="rect">
                <a:avLst/>
              </a:prstGeom>
            </p:spPr>
          </p:pic>
          <p:pic>
            <p:nvPicPr>
              <p:cNvPr id="109" name="Afbeelding 10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9351" y="5158698"/>
                <a:ext cx="2905527" cy="1476000"/>
              </a:xfrm>
              <a:prstGeom prst="rect">
                <a:avLst/>
              </a:prstGeom>
            </p:spPr>
          </p:pic>
          <p:sp>
            <p:nvSpPr>
              <p:cNvPr id="10" name="Tekstvak 9"/>
              <p:cNvSpPr txBox="1"/>
              <p:nvPr/>
            </p:nvSpPr>
            <p:spPr>
              <a:xfrm>
                <a:off x="267286" y="65973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68°</a:t>
                </a:r>
                <a:endParaRPr lang="nl-NL" dirty="0"/>
              </a:p>
            </p:txBody>
          </p:sp>
          <p:sp>
            <p:nvSpPr>
              <p:cNvPr id="54" name="Tekstvak 53"/>
              <p:cNvSpPr txBox="1"/>
              <p:nvPr/>
            </p:nvSpPr>
            <p:spPr>
              <a:xfrm>
                <a:off x="2843808" y="65973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163°</a:t>
                </a:r>
                <a:endParaRPr lang="nl-NL" dirty="0"/>
              </a:p>
            </p:txBody>
          </p:sp>
          <p:sp>
            <p:nvSpPr>
              <p:cNvPr id="55" name="Tekstvak 54"/>
              <p:cNvSpPr txBox="1"/>
              <p:nvPr/>
            </p:nvSpPr>
            <p:spPr>
              <a:xfrm>
                <a:off x="5868144" y="6597352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360°</a:t>
                </a:r>
                <a:endParaRPr lang="nl-NL" dirty="0"/>
              </a:p>
            </p:txBody>
          </p:sp>
        </p:grpSp>
      </p:grpSp>
      <p:sp>
        <p:nvSpPr>
          <p:cNvPr id="58" name="Actieknop: Verder of Volgende 5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50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7" grpId="0"/>
      <p:bldP spid="12" grpId="0" animBg="1"/>
      <p:bldP spid="15" grpId="0" animBg="1"/>
      <p:bldP spid="63" grpId="0"/>
      <p:bldP spid="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500563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 in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glasvezel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1/3..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76" name="Rectangle 32"/>
          <p:cNvSpPr>
            <a:spLocks noChangeArrowheads="1"/>
          </p:cNvSpPr>
          <p:nvPr/>
        </p:nvSpPr>
        <p:spPr bwMode="auto">
          <a:xfrm>
            <a:off x="4567238" y="3860800"/>
            <a:ext cx="511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Totale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reflectie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in </a:t>
            </a:r>
            <a:r>
              <a:rPr lang="en-US" altLang="nl-NL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een</a:t>
            </a:r>
            <a:r>
              <a:rPr lang="en-US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waterstraal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516132" y="1770231"/>
            <a:ext cx="266429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 een krasje of door reflectie tegen een onzuiverheid ontsnapt licht.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716016" y="4829090"/>
            <a:ext cx="4392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Bij de pijltjes treedt totale reflectie op.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716016" y="4829090"/>
            <a:ext cx="43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Door reflectie tegen bijvoorbeeld kleine luchtbelletjes ontsnapt er licht.</a:t>
            </a:r>
            <a:endParaRPr lang="nl-NL" alt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284663" y="260350"/>
            <a:ext cx="4859337" cy="3017838"/>
            <a:chOff x="4284663" y="260350"/>
            <a:chExt cx="4859337" cy="3017838"/>
          </a:xfrm>
        </p:grpSpPr>
        <p:pic>
          <p:nvPicPr>
            <p:cNvPr id="82974" name="Picture 30" descr="glasvezel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663" y="260350"/>
              <a:ext cx="4859337" cy="3017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Rechte verbindingslijn met pijl 2"/>
            <p:cNvCxnSpPr/>
            <p:nvPr/>
          </p:nvCxnSpPr>
          <p:spPr bwMode="auto">
            <a:xfrm>
              <a:off x="4288580" y="2423473"/>
              <a:ext cx="1152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ep 3"/>
          <p:cNvGrpSpPr/>
          <p:nvPr/>
        </p:nvGrpSpPr>
        <p:grpSpPr>
          <a:xfrm>
            <a:off x="0" y="3780096"/>
            <a:ext cx="4645025" cy="3036629"/>
            <a:chOff x="0" y="3780096"/>
            <a:chExt cx="4645025" cy="3036629"/>
          </a:xfrm>
        </p:grpSpPr>
        <p:pic>
          <p:nvPicPr>
            <p:cNvPr id="82977" name="Picture 33" descr="lsps07_vid_laserfall_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89363"/>
              <a:ext cx="4645025" cy="302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Rechte verbindingslijn met pijl 14"/>
            <p:cNvCxnSpPr/>
            <p:nvPr/>
          </p:nvCxnSpPr>
          <p:spPr bwMode="auto">
            <a:xfrm rot="13500000">
              <a:off x="1586239" y="5627775"/>
              <a:ext cx="72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Rechte verbindingslijn met pijl 15"/>
            <p:cNvCxnSpPr/>
            <p:nvPr/>
          </p:nvCxnSpPr>
          <p:spPr bwMode="auto">
            <a:xfrm rot="5400000">
              <a:off x="1938457" y="4104096"/>
              <a:ext cx="648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Rechte verbindingslijn met pijl 17"/>
            <p:cNvCxnSpPr/>
            <p:nvPr/>
          </p:nvCxnSpPr>
          <p:spPr bwMode="auto">
            <a:xfrm rot="2700000">
              <a:off x="28533" y="5900041"/>
              <a:ext cx="720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16922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  <p:bldP spid="82976" grpId="0" autoUpdateAnimBg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ep 174"/>
          <p:cNvGrpSpPr/>
          <p:nvPr/>
        </p:nvGrpSpPr>
        <p:grpSpPr>
          <a:xfrm>
            <a:off x="-18000" y="-33938"/>
            <a:ext cx="9180000" cy="6906258"/>
            <a:chOff x="-18000" y="1263722"/>
            <a:chExt cx="9180000" cy="6906258"/>
          </a:xfrm>
        </p:grpSpPr>
        <p:grpSp>
          <p:nvGrpSpPr>
            <p:cNvPr id="176" name="Groep 175"/>
            <p:cNvGrpSpPr/>
            <p:nvPr/>
          </p:nvGrpSpPr>
          <p:grpSpPr>
            <a:xfrm>
              <a:off x="-18000" y="1263722"/>
              <a:ext cx="9180000" cy="6906258"/>
              <a:chOff x="-63468" y="1264208"/>
              <a:chExt cx="9216000" cy="6901901"/>
            </a:xfrm>
          </p:grpSpPr>
          <p:sp>
            <p:nvSpPr>
              <p:cNvPr id="179" name="Rechthoek 178"/>
              <p:cNvSpPr/>
              <p:nvPr/>
            </p:nvSpPr>
            <p:spPr bwMode="auto">
              <a:xfrm>
                <a:off x="-63468" y="1264208"/>
                <a:ext cx="9216000" cy="3094047"/>
              </a:xfrm>
              <a:prstGeom prst="rect">
                <a:avLst/>
              </a:prstGeom>
              <a:gradFill>
                <a:gsLst>
                  <a:gs pos="23000">
                    <a:srgbClr val="FFCC00">
                      <a:alpha val="27000"/>
                    </a:srgbClr>
                  </a:gs>
                  <a:gs pos="95000">
                    <a:srgbClr val="FFFF99">
                      <a:alpha val="71000"/>
                    </a:srgbClr>
                  </a:gs>
                  <a:gs pos="100000">
                    <a:srgbClr val="33CCCC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80" name="Rechthoek 179"/>
              <p:cNvSpPr/>
              <p:nvPr/>
            </p:nvSpPr>
            <p:spPr bwMode="auto">
              <a:xfrm>
                <a:off x="-63468" y="4352519"/>
                <a:ext cx="9216000" cy="3813590"/>
              </a:xfrm>
              <a:prstGeom prst="rect">
                <a:avLst/>
              </a:prstGeom>
              <a:gradFill>
                <a:gsLst>
                  <a:gs pos="0">
                    <a:srgbClr val="33CCCC"/>
                  </a:gs>
                  <a:gs pos="5000">
                    <a:srgbClr val="33CCCC"/>
                  </a:gs>
                  <a:gs pos="59989">
                    <a:srgbClr val="00CCFF">
                      <a:alpha val="86667"/>
                    </a:srgbClr>
                  </a:gs>
                  <a:gs pos="100000">
                    <a:srgbClr val="33CCCC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77" name="Text Box 150"/>
            <p:cNvSpPr txBox="1">
              <a:spLocks noChangeArrowheads="1"/>
            </p:cNvSpPr>
            <p:nvPr/>
          </p:nvSpPr>
          <p:spPr bwMode="auto">
            <a:xfrm>
              <a:off x="7403275" y="3820319"/>
              <a:ext cx="175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strand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 Box 159"/>
            <p:cNvSpPr txBox="1">
              <a:spLocks noChangeArrowheads="1"/>
            </p:cNvSpPr>
            <p:nvPr/>
          </p:nvSpPr>
          <p:spPr bwMode="auto">
            <a:xfrm>
              <a:off x="7479475" y="4355275"/>
              <a:ext cx="1676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endParaRPr lang="nl-NL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9" y="-33938"/>
            <a:ext cx="91440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lichtbreking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het water in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rennen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25" name="Group 553"/>
          <p:cNvGrpSpPr>
            <a:grpSpLocks/>
          </p:cNvGrpSpPr>
          <p:nvPr/>
        </p:nvGrpSpPr>
        <p:grpSpPr bwMode="auto">
          <a:xfrm>
            <a:off x="771525" y="916657"/>
            <a:ext cx="5214938" cy="4354513"/>
            <a:chOff x="486" y="1422"/>
            <a:chExt cx="3285" cy="2743"/>
          </a:xfrm>
        </p:grpSpPr>
        <p:sp>
          <p:nvSpPr>
            <p:cNvPr id="3483" name="Freeform 411"/>
            <p:cNvSpPr>
              <a:spLocks/>
            </p:cNvSpPr>
            <p:nvPr/>
          </p:nvSpPr>
          <p:spPr bwMode="auto">
            <a:xfrm>
              <a:off x="486" y="1896"/>
              <a:ext cx="1562" cy="838"/>
            </a:xfrm>
            <a:custGeom>
              <a:avLst/>
              <a:gdLst>
                <a:gd name="T0" fmla="*/ 0 w 1562"/>
                <a:gd name="T1" fmla="*/ 0 h 838"/>
                <a:gd name="T2" fmla="*/ 1562 w 1562"/>
                <a:gd name="T3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62" h="838">
                  <a:moveTo>
                    <a:pt x="0" y="0"/>
                  </a:moveTo>
                  <a:lnTo>
                    <a:pt x="1562" y="83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" name="Freeform 315"/>
            <p:cNvSpPr>
              <a:spLocks/>
            </p:cNvSpPr>
            <p:nvPr/>
          </p:nvSpPr>
          <p:spPr bwMode="auto">
            <a:xfrm>
              <a:off x="732" y="1422"/>
              <a:ext cx="2478" cy="1314"/>
            </a:xfrm>
            <a:custGeom>
              <a:avLst/>
              <a:gdLst>
                <a:gd name="T0" fmla="*/ 0 w 2478"/>
                <a:gd name="T1" fmla="*/ 0 h 1314"/>
                <a:gd name="T2" fmla="*/ 2478 w 2478"/>
                <a:gd name="T3" fmla="*/ 1314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78" h="1314">
                  <a:moveTo>
                    <a:pt x="0" y="0"/>
                  </a:moveTo>
                  <a:lnTo>
                    <a:pt x="2478" y="1314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18" name="Freeform 446"/>
            <p:cNvSpPr>
              <a:spLocks/>
            </p:cNvSpPr>
            <p:nvPr/>
          </p:nvSpPr>
          <p:spPr bwMode="auto">
            <a:xfrm>
              <a:off x="3204" y="2736"/>
              <a:ext cx="567" cy="862"/>
            </a:xfrm>
            <a:custGeom>
              <a:avLst/>
              <a:gdLst>
                <a:gd name="T0" fmla="*/ 0 w 1062"/>
                <a:gd name="T1" fmla="*/ 0 h 1578"/>
                <a:gd name="T2" fmla="*/ 1062 w 1062"/>
                <a:gd name="T3" fmla="*/ 1578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2" h="1578">
                  <a:moveTo>
                    <a:pt x="0" y="0"/>
                  </a:moveTo>
                  <a:lnTo>
                    <a:pt x="1062" y="157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" name="Freeform 338"/>
            <p:cNvSpPr>
              <a:spLocks/>
            </p:cNvSpPr>
            <p:nvPr/>
          </p:nvSpPr>
          <p:spPr bwMode="auto">
            <a:xfrm>
              <a:off x="2046" y="2736"/>
              <a:ext cx="952" cy="1429"/>
            </a:xfrm>
            <a:custGeom>
              <a:avLst/>
              <a:gdLst>
                <a:gd name="T0" fmla="*/ 0 w 1056"/>
                <a:gd name="T1" fmla="*/ 0 h 1584"/>
                <a:gd name="T2" fmla="*/ 1056 w 1056"/>
                <a:gd name="T3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6" h="1584">
                  <a:moveTo>
                    <a:pt x="0" y="0"/>
                  </a:moveTo>
                  <a:lnTo>
                    <a:pt x="1056" y="1584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3" name="Group 541"/>
          <p:cNvGrpSpPr>
            <a:grpSpLocks/>
          </p:cNvGrpSpPr>
          <p:nvPr/>
        </p:nvGrpSpPr>
        <p:grpSpPr bwMode="auto">
          <a:xfrm>
            <a:off x="4029075" y="3383632"/>
            <a:ext cx="1419225" cy="1009650"/>
            <a:chOff x="2568" y="3006"/>
            <a:chExt cx="894" cy="636"/>
          </a:xfrm>
          <a:gradFill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3405" name="Freeform 333"/>
            <p:cNvSpPr>
              <a:spLocks/>
            </p:cNvSpPr>
            <p:nvPr/>
          </p:nvSpPr>
          <p:spPr bwMode="auto">
            <a:xfrm>
              <a:off x="2628" y="3048"/>
              <a:ext cx="786" cy="540"/>
            </a:xfrm>
            <a:custGeom>
              <a:avLst/>
              <a:gdLst>
                <a:gd name="T0" fmla="*/ 786 w 786"/>
                <a:gd name="T1" fmla="*/ 0 h 540"/>
                <a:gd name="T2" fmla="*/ 0 w 786"/>
                <a:gd name="T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86" h="540">
                  <a:moveTo>
                    <a:pt x="786" y="0"/>
                  </a:moveTo>
                  <a:lnTo>
                    <a:pt x="0" y="540"/>
                  </a:lnTo>
                </a:path>
              </a:pathLst>
            </a:custGeom>
            <a:grpFill/>
            <a:ln w="254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3" name="Oval 241"/>
            <p:cNvSpPr>
              <a:spLocks noChangeArrowheads="1"/>
            </p:cNvSpPr>
            <p:nvPr/>
          </p:nvSpPr>
          <p:spPr bwMode="auto">
            <a:xfrm rot="4356601">
              <a:off x="2970" y="3270"/>
              <a:ext cx="96" cy="96"/>
            </a:xfrm>
            <a:prstGeom prst="ellips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2" name="Oval 240"/>
            <p:cNvSpPr>
              <a:spLocks noChangeArrowheads="1"/>
            </p:cNvSpPr>
            <p:nvPr/>
          </p:nvSpPr>
          <p:spPr bwMode="auto">
            <a:xfrm rot="4356601">
              <a:off x="3162" y="3144"/>
              <a:ext cx="96" cy="96"/>
            </a:xfrm>
            <a:prstGeom prst="ellips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1" name="Oval 239"/>
            <p:cNvSpPr>
              <a:spLocks noChangeArrowheads="1"/>
            </p:cNvSpPr>
            <p:nvPr/>
          </p:nvSpPr>
          <p:spPr bwMode="auto">
            <a:xfrm rot="4356601">
              <a:off x="3366" y="3006"/>
              <a:ext cx="96" cy="96"/>
            </a:xfrm>
            <a:prstGeom prst="ellipse">
              <a:avLst/>
            </a:prstGeom>
            <a:gradFill>
              <a:gsLst>
                <a:gs pos="1000">
                  <a:srgbClr val="FF0000"/>
                </a:gs>
                <a:gs pos="19000">
                  <a:srgbClr val="FF8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4" name="Oval 242"/>
            <p:cNvSpPr>
              <a:spLocks noChangeArrowheads="1"/>
            </p:cNvSpPr>
            <p:nvPr/>
          </p:nvSpPr>
          <p:spPr bwMode="auto">
            <a:xfrm rot="4356601">
              <a:off x="2784" y="3408"/>
              <a:ext cx="96" cy="96"/>
            </a:xfrm>
            <a:prstGeom prst="ellips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15" name="Oval 243"/>
            <p:cNvSpPr>
              <a:spLocks noChangeArrowheads="1"/>
            </p:cNvSpPr>
            <p:nvPr/>
          </p:nvSpPr>
          <p:spPr bwMode="auto">
            <a:xfrm rot="4356601">
              <a:off x="2568" y="3546"/>
              <a:ext cx="96" cy="96"/>
            </a:xfrm>
            <a:prstGeom prst="ellipse">
              <a:avLst/>
            </a:prstGeom>
            <a:gradFill>
              <a:gsLst>
                <a:gs pos="1000">
                  <a:srgbClr val="FF0000"/>
                </a:gs>
                <a:gs pos="19000">
                  <a:srgbClr val="FF8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67" name="Group 495"/>
          <p:cNvGrpSpPr>
            <a:grpSpLocks/>
          </p:cNvGrpSpPr>
          <p:nvPr/>
        </p:nvGrpSpPr>
        <p:grpSpPr bwMode="auto">
          <a:xfrm>
            <a:off x="4343400" y="3831307"/>
            <a:ext cx="1409700" cy="1019175"/>
            <a:chOff x="2676" y="3162"/>
            <a:chExt cx="888" cy="642"/>
          </a:xfrm>
          <a:gradFill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3568" name="Freeform 496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54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69" name="Group 497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3570" name="Oval 498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1" name="Oval 499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2" name="Oval 500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3" name="Oval 501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4" name="Oval 502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575" name="Group 503"/>
          <p:cNvGrpSpPr>
            <a:grpSpLocks/>
          </p:cNvGrpSpPr>
          <p:nvPr/>
        </p:nvGrpSpPr>
        <p:grpSpPr bwMode="auto">
          <a:xfrm>
            <a:off x="4505325" y="4069432"/>
            <a:ext cx="1409700" cy="1019175"/>
            <a:chOff x="2676" y="3162"/>
            <a:chExt cx="888" cy="642"/>
          </a:xfrm>
          <a:gradFill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3576" name="Freeform 504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54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77" name="Group 505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3578" name="Oval 506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9" name="Oval 507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0" name="Oval 508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1" name="Oval 509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2" name="Oval 510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591" name="Group 519"/>
          <p:cNvGrpSpPr>
            <a:grpSpLocks/>
          </p:cNvGrpSpPr>
          <p:nvPr/>
        </p:nvGrpSpPr>
        <p:grpSpPr bwMode="auto">
          <a:xfrm>
            <a:off x="4667250" y="4298032"/>
            <a:ext cx="1409700" cy="1019175"/>
            <a:chOff x="2676" y="3162"/>
            <a:chExt cx="888" cy="642"/>
          </a:xfrm>
          <a:gradFill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3592" name="Freeform 520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54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93" name="Group 521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3594" name="Oval 522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5" name="Oval 523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6" name="Oval 524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7" name="Oval 525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8" name="Oval 526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612" name="Group 540"/>
          <p:cNvGrpSpPr>
            <a:grpSpLocks/>
          </p:cNvGrpSpPr>
          <p:nvPr/>
        </p:nvGrpSpPr>
        <p:grpSpPr bwMode="auto">
          <a:xfrm>
            <a:off x="3886200" y="3145507"/>
            <a:ext cx="1419225" cy="1028700"/>
            <a:chOff x="2460" y="2838"/>
            <a:chExt cx="894" cy="648"/>
          </a:xfrm>
          <a:gradFill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3411" name="Freeform 339"/>
            <p:cNvSpPr>
              <a:spLocks/>
            </p:cNvSpPr>
            <p:nvPr/>
          </p:nvSpPr>
          <p:spPr bwMode="auto">
            <a:xfrm>
              <a:off x="2502" y="2892"/>
              <a:ext cx="804" cy="546"/>
            </a:xfrm>
            <a:custGeom>
              <a:avLst/>
              <a:gdLst>
                <a:gd name="T0" fmla="*/ 804 w 804"/>
                <a:gd name="T1" fmla="*/ 0 h 546"/>
                <a:gd name="T2" fmla="*/ 0 w 804"/>
                <a:gd name="T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46">
                  <a:moveTo>
                    <a:pt x="804" y="0"/>
                  </a:moveTo>
                  <a:lnTo>
                    <a:pt x="0" y="546"/>
                  </a:lnTo>
                </a:path>
              </a:pathLst>
            </a:custGeom>
            <a:grpFill/>
            <a:ln w="254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5" name="Oval 223"/>
            <p:cNvSpPr>
              <a:spLocks noChangeArrowheads="1"/>
            </p:cNvSpPr>
            <p:nvPr/>
          </p:nvSpPr>
          <p:spPr bwMode="auto">
            <a:xfrm rot="5748517">
              <a:off x="2874" y="3108"/>
              <a:ext cx="96" cy="96"/>
            </a:xfrm>
            <a:prstGeom prst="ellips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3" name="Oval 221"/>
            <p:cNvSpPr>
              <a:spLocks noChangeArrowheads="1"/>
            </p:cNvSpPr>
            <p:nvPr/>
          </p:nvSpPr>
          <p:spPr bwMode="auto">
            <a:xfrm rot="5748517">
              <a:off x="3258" y="2838"/>
              <a:ext cx="96" cy="96"/>
            </a:xfrm>
            <a:prstGeom prst="ellipse">
              <a:avLst/>
            </a:prstGeom>
            <a:gradFill>
              <a:gsLst>
                <a:gs pos="1000">
                  <a:srgbClr val="FF0000"/>
                </a:gs>
                <a:gs pos="19000">
                  <a:srgbClr val="FF8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6" name="Oval 224"/>
            <p:cNvSpPr>
              <a:spLocks noChangeArrowheads="1"/>
            </p:cNvSpPr>
            <p:nvPr/>
          </p:nvSpPr>
          <p:spPr bwMode="auto">
            <a:xfrm rot="5748517">
              <a:off x="2676" y="3246"/>
              <a:ext cx="96" cy="96"/>
            </a:xfrm>
            <a:prstGeom prst="ellips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7" name="Oval 225"/>
            <p:cNvSpPr>
              <a:spLocks noChangeArrowheads="1"/>
            </p:cNvSpPr>
            <p:nvPr/>
          </p:nvSpPr>
          <p:spPr bwMode="auto">
            <a:xfrm rot="5748517">
              <a:off x="2460" y="3390"/>
              <a:ext cx="96" cy="96"/>
            </a:xfrm>
            <a:prstGeom prst="ellipse">
              <a:avLst/>
            </a:prstGeom>
            <a:gradFill>
              <a:gsLst>
                <a:gs pos="1000">
                  <a:srgbClr val="FF0000"/>
                </a:gs>
                <a:gs pos="19000">
                  <a:srgbClr val="FF8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94" name="Oval 222"/>
            <p:cNvSpPr>
              <a:spLocks noChangeArrowheads="1"/>
            </p:cNvSpPr>
            <p:nvPr/>
          </p:nvSpPr>
          <p:spPr bwMode="auto">
            <a:xfrm rot="5748517">
              <a:off x="3054" y="2982"/>
              <a:ext cx="96" cy="96"/>
            </a:xfrm>
            <a:prstGeom prst="ellipse">
              <a:avLst/>
            </a:prstGeom>
            <a:grpFill/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66" name="Group 494"/>
          <p:cNvGrpSpPr>
            <a:grpSpLocks/>
          </p:cNvGrpSpPr>
          <p:nvPr/>
        </p:nvGrpSpPr>
        <p:grpSpPr bwMode="auto">
          <a:xfrm>
            <a:off x="4191000" y="3602707"/>
            <a:ext cx="1409700" cy="1019175"/>
            <a:chOff x="2676" y="3162"/>
            <a:chExt cx="888" cy="642"/>
          </a:xfrm>
          <a:gradFill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3442" name="Freeform 370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54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19" name="Group 447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3443" name="Oval 371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4" name="Oval 372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5" name="Oval 373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6" name="Oval 374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7" name="Oval 375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624" name="Group 552"/>
          <p:cNvGrpSpPr>
            <a:grpSpLocks/>
          </p:cNvGrpSpPr>
          <p:nvPr/>
        </p:nvGrpSpPr>
        <p:grpSpPr bwMode="auto">
          <a:xfrm>
            <a:off x="3606800" y="2734345"/>
            <a:ext cx="1173163" cy="992187"/>
            <a:chOff x="2272" y="2567"/>
            <a:chExt cx="739" cy="625"/>
          </a:xfrm>
          <a:gradFill flip="none" rotWithShape="1"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  <a:tileRect r="-100000" b="-100000"/>
          </a:gradFill>
        </p:grpSpPr>
        <p:grpSp>
          <p:nvGrpSpPr>
            <p:cNvPr id="3610" name="Group 538"/>
            <p:cNvGrpSpPr>
              <a:grpSpLocks/>
            </p:cNvGrpSpPr>
            <p:nvPr/>
          </p:nvGrpSpPr>
          <p:grpSpPr bwMode="auto">
            <a:xfrm>
              <a:off x="2272" y="2740"/>
              <a:ext cx="644" cy="452"/>
              <a:chOff x="2272" y="2740"/>
              <a:chExt cx="644" cy="452"/>
            </a:xfrm>
            <a:grpFill/>
          </p:grpSpPr>
          <p:sp>
            <p:nvSpPr>
              <p:cNvPr id="3401" name="Freeform 329"/>
              <p:cNvSpPr>
                <a:spLocks/>
              </p:cNvSpPr>
              <p:nvPr/>
            </p:nvSpPr>
            <p:spPr bwMode="auto">
              <a:xfrm>
                <a:off x="2316" y="2740"/>
                <a:ext cx="600" cy="410"/>
              </a:xfrm>
              <a:custGeom>
                <a:avLst/>
                <a:gdLst>
                  <a:gd name="T0" fmla="*/ 600 w 600"/>
                  <a:gd name="T1" fmla="*/ 0 h 410"/>
                  <a:gd name="T2" fmla="*/ 0 w 600"/>
                  <a:gd name="T3" fmla="*/ 41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0" h="410">
                    <a:moveTo>
                      <a:pt x="600" y="0"/>
                    </a:moveTo>
                    <a:lnTo>
                      <a:pt x="0" y="410"/>
                    </a:lnTo>
                  </a:path>
                </a:pathLst>
              </a:custGeom>
              <a:grpFill/>
              <a:ln w="2540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5" name="Oval 213"/>
              <p:cNvSpPr>
                <a:spLocks noChangeArrowheads="1"/>
              </p:cNvSpPr>
              <p:nvPr/>
            </p:nvSpPr>
            <p:spPr bwMode="auto">
              <a:xfrm rot="4356601">
                <a:off x="2272" y="3096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4" name="Oval 212"/>
              <p:cNvSpPr>
                <a:spLocks noChangeArrowheads="1"/>
              </p:cNvSpPr>
              <p:nvPr/>
            </p:nvSpPr>
            <p:spPr bwMode="auto">
              <a:xfrm rot="4356601">
                <a:off x="2490" y="2958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3" name="Oval 211"/>
              <p:cNvSpPr>
                <a:spLocks noChangeArrowheads="1"/>
              </p:cNvSpPr>
              <p:nvPr/>
            </p:nvSpPr>
            <p:spPr bwMode="auto">
              <a:xfrm rot="4356601">
                <a:off x="2686" y="2826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623" name="Group 551"/>
            <p:cNvGrpSpPr>
              <a:grpSpLocks/>
            </p:cNvGrpSpPr>
            <p:nvPr/>
          </p:nvGrpSpPr>
          <p:grpSpPr bwMode="auto">
            <a:xfrm>
              <a:off x="2852" y="2567"/>
              <a:ext cx="159" cy="220"/>
              <a:chOff x="2852" y="2567"/>
              <a:chExt cx="159" cy="220"/>
            </a:xfrm>
            <a:grpFill/>
          </p:grpSpPr>
          <p:sp>
            <p:nvSpPr>
              <p:cNvPr id="3398" name="Freeform 326"/>
              <p:cNvSpPr>
                <a:spLocks/>
              </p:cNvSpPr>
              <p:nvPr/>
            </p:nvSpPr>
            <p:spPr bwMode="auto">
              <a:xfrm>
                <a:off x="2898" y="2610"/>
                <a:ext cx="60" cy="120"/>
              </a:xfrm>
              <a:custGeom>
                <a:avLst/>
                <a:gdLst>
                  <a:gd name="T0" fmla="*/ 60 w 60"/>
                  <a:gd name="T1" fmla="*/ 0 h 120"/>
                  <a:gd name="T2" fmla="*/ 0 w 60"/>
                  <a:gd name="T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120">
                    <a:moveTo>
                      <a:pt x="60" y="0"/>
                    </a:moveTo>
                    <a:lnTo>
                      <a:pt x="0" y="120"/>
                    </a:lnTo>
                  </a:path>
                </a:pathLst>
              </a:custGeom>
              <a:grpFill/>
              <a:ln w="2540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2" name="Oval 210"/>
              <p:cNvSpPr>
                <a:spLocks noChangeArrowheads="1"/>
              </p:cNvSpPr>
              <p:nvPr/>
            </p:nvSpPr>
            <p:spPr bwMode="auto">
              <a:xfrm rot="4356601">
                <a:off x="2852" y="2691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1" name="Oval 209"/>
              <p:cNvSpPr>
                <a:spLocks noChangeArrowheads="1"/>
              </p:cNvSpPr>
              <p:nvPr/>
            </p:nvSpPr>
            <p:spPr bwMode="auto">
              <a:xfrm rot="4356601">
                <a:off x="2915" y="2567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619" name="Group 547"/>
          <p:cNvGrpSpPr>
            <a:grpSpLocks/>
          </p:cNvGrpSpPr>
          <p:nvPr/>
        </p:nvGrpSpPr>
        <p:grpSpPr bwMode="auto">
          <a:xfrm>
            <a:off x="3743325" y="2926432"/>
            <a:ext cx="1427163" cy="1019175"/>
            <a:chOff x="2358" y="2688"/>
            <a:chExt cx="899" cy="642"/>
          </a:xfrm>
          <a:gradFill>
            <a:gsLst>
              <a:gs pos="1000">
                <a:srgbClr val="FF0000"/>
              </a:gs>
              <a:gs pos="19000">
                <a:srgbClr val="FF8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grpSp>
          <p:nvGrpSpPr>
            <p:cNvPr id="3611" name="Group 539"/>
            <p:cNvGrpSpPr>
              <a:grpSpLocks/>
            </p:cNvGrpSpPr>
            <p:nvPr/>
          </p:nvGrpSpPr>
          <p:grpSpPr bwMode="auto">
            <a:xfrm>
              <a:off x="2358" y="2732"/>
              <a:ext cx="854" cy="598"/>
              <a:chOff x="2358" y="2732"/>
              <a:chExt cx="854" cy="598"/>
            </a:xfrm>
            <a:grpFill/>
          </p:grpSpPr>
          <p:sp>
            <p:nvSpPr>
              <p:cNvPr id="3402" name="Freeform 330"/>
              <p:cNvSpPr>
                <a:spLocks/>
              </p:cNvSpPr>
              <p:nvPr/>
            </p:nvSpPr>
            <p:spPr bwMode="auto">
              <a:xfrm>
                <a:off x="2406" y="2732"/>
                <a:ext cx="806" cy="550"/>
              </a:xfrm>
              <a:custGeom>
                <a:avLst/>
                <a:gdLst>
                  <a:gd name="T0" fmla="*/ 806 w 806"/>
                  <a:gd name="T1" fmla="*/ 0 h 550"/>
                  <a:gd name="T2" fmla="*/ 0 w 806"/>
                  <a:gd name="T3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06" h="550">
                    <a:moveTo>
                      <a:pt x="806" y="0"/>
                    </a:moveTo>
                    <a:lnTo>
                      <a:pt x="0" y="550"/>
                    </a:lnTo>
                  </a:path>
                </a:pathLst>
              </a:custGeom>
              <a:grpFill/>
              <a:ln w="2540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9" name="Oval 207"/>
              <p:cNvSpPr>
                <a:spLocks noChangeArrowheads="1"/>
              </p:cNvSpPr>
              <p:nvPr/>
            </p:nvSpPr>
            <p:spPr bwMode="auto">
              <a:xfrm rot="5815816">
                <a:off x="2358" y="3234"/>
                <a:ext cx="96" cy="96"/>
              </a:xfrm>
              <a:prstGeom prst="ellipse">
                <a:avLst/>
              </a:prstGeom>
              <a:gradFill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8" name="Oval 206"/>
              <p:cNvSpPr>
                <a:spLocks noChangeArrowheads="1"/>
              </p:cNvSpPr>
              <p:nvPr/>
            </p:nvSpPr>
            <p:spPr bwMode="auto">
              <a:xfrm rot="5815816">
                <a:off x="2580" y="3090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7" name="Oval 205"/>
              <p:cNvSpPr>
                <a:spLocks noChangeArrowheads="1"/>
              </p:cNvSpPr>
              <p:nvPr/>
            </p:nvSpPr>
            <p:spPr bwMode="auto">
              <a:xfrm rot="5815816">
                <a:off x="2760" y="2958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6" name="Oval 204"/>
              <p:cNvSpPr>
                <a:spLocks noChangeArrowheads="1"/>
              </p:cNvSpPr>
              <p:nvPr/>
            </p:nvSpPr>
            <p:spPr bwMode="auto">
              <a:xfrm rot="5815816">
                <a:off x="2958" y="2834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275" name="Oval 203"/>
            <p:cNvSpPr>
              <a:spLocks noChangeArrowheads="1"/>
            </p:cNvSpPr>
            <p:nvPr/>
          </p:nvSpPr>
          <p:spPr bwMode="auto">
            <a:xfrm rot="5815816">
              <a:off x="3161" y="2688"/>
              <a:ext cx="96" cy="96"/>
            </a:xfrm>
            <a:prstGeom prst="ellipse">
              <a:avLst/>
            </a:prstGeom>
            <a:gradFill>
              <a:gsLst>
                <a:gs pos="1000">
                  <a:srgbClr val="FF0000"/>
                </a:gs>
                <a:gs pos="19000">
                  <a:srgbClr val="FF8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8" name="Group 546"/>
          <p:cNvGrpSpPr>
            <a:grpSpLocks/>
          </p:cNvGrpSpPr>
          <p:nvPr/>
        </p:nvGrpSpPr>
        <p:grpSpPr bwMode="auto">
          <a:xfrm>
            <a:off x="1743075" y="1400845"/>
            <a:ext cx="550863" cy="915987"/>
            <a:chOff x="1104" y="1721"/>
            <a:chExt cx="347" cy="577"/>
          </a:xfrm>
        </p:grpSpPr>
        <p:sp>
          <p:nvSpPr>
            <p:cNvPr id="3390" name="Freeform 318"/>
            <p:cNvSpPr>
              <a:spLocks/>
            </p:cNvSpPr>
            <p:nvPr/>
          </p:nvSpPr>
          <p:spPr bwMode="auto">
            <a:xfrm>
              <a:off x="1152" y="1770"/>
              <a:ext cx="252" cy="480"/>
            </a:xfrm>
            <a:custGeom>
              <a:avLst/>
              <a:gdLst>
                <a:gd name="T0" fmla="*/ 252 w 252"/>
                <a:gd name="T1" fmla="*/ 0 h 480"/>
                <a:gd name="T2" fmla="*/ 0 w 252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2" h="480">
                  <a:moveTo>
                    <a:pt x="252" y="0"/>
                  </a:moveTo>
                  <a:lnTo>
                    <a:pt x="0" y="480"/>
                  </a:lnTo>
                </a:path>
              </a:pathLst>
            </a:custGeom>
            <a:solidFill>
              <a:srgbClr val="0070C0"/>
            </a:solidFill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" name="Oval 281"/>
            <p:cNvSpPr>
              <a:spLocks noChangeArrowheads="1"/>
            </p:cNvSpPr>
            <p:nvPr/>
          </p:nvSpPr>
          <p:spPr bwMode="auto">
            <a:xfrm rot="4356601">
              <a:off x="1355" y="1721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" name="Oval 282"/>
            <p:cNvSpPr>
              <a:spLocks noChangeArrowheads="1"/>
            </p:cNvSpPr>
            <p:nvPr/>
          </p:nvSpPr>
          <p:spPr bwMode="auto">
            <a:xfrm rot="4356601">
              <a:off x="1292" y="1841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" name="Oval 283"/>
            <p:cNvSpPr>
              <a:spLocks noChangeArrowheads="1"/>
            </p:cNvSpPr>
            <p:nvPr/>
          </p:nvSpPr>
          <p:spPr bwMode="auto">
            <a:xfrm rot="4356601">
              <a:off x="1230" y="1962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" name="Oval 284"/>
            <p:cNvSpPr>
              <a:spLocks noChangeArrowheads="1"/>
            </p:cNvSpPr>
            <p:nvPr/>
          </p:nvSpPr>
          <p:spPr bwMode="auto">
            <a:xfrm rot="4356601">
              <a:off x="1167" y="2082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" name="Oval 285"/>
            <p:cNvSpPr>
              <a:spLocks noChangeArrowheads="1"/>
            </p:cNvSpPr>
            <p:nvPr/>
          </p:nvSpPr>
          <p:spPr bwMode="auto">
            <a:xfrm rot="4356601">
              <a:off x="1104" y="2202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7" name="Group 545"/>
          <p:cNvGrpSpPr>
            <a:grpSpLocks/>
          </p:cNvGrpSpPr>
          <p:nvPr/>
        </p:nvGrpSpPr>
        <p:grpSpPr bwMode="auto">
          <a:xfrm>
            <a:off x="2109788" y="1596107"/>
            <a:ext cx="550862" cy="915988"/>
            <a:chOff x="1329" y="1850"/>
            <a:chExt cx="347" cy="577"/>
          </a:xfrm>
        </p:grpSpPr>
        <p:sp>
          <p:nvSpPr>
            <p:cNvPr id="3391" name="Line 319"/>
            <p:cNvSpPr>
              <a:spLocks noChangeShapeType="1"/>
            </p:cNvSpPr>
            <p:nvPr/>
          </p:nvSpPr>
          <p:spPr bwMode="auto">
            <a:xfrm rot="60000" flipH="1">
              <a:off x="1382" y="1888"/>
              <a:ext cx="240" cy="48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3" name="Oval 251"/>
            <p:cNvSpPr>
              <a:spLocks noChangeArrowheads="1"/>
            </p:cNvSpPr>
            <p:nvPr/>
          </p:nvSpPr>
          <p:spPr bwMode="auto">
            <a:xfrm rot="4356601">
              <a:off x="1580" y="1850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4" name="Oval 252"/>
            <p:cNvSpPr>
              <a:spLocks noChangeArrowheads="1"/>
            </p:cNvSpPr>
            <p:nvPr/>
          </p:nvSpPr>
          <p:spPr bwMode="auto">
            <a:xfrm rot="4356601">
              <a:off x="1504" y="1988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5" name="Oval 253"/>
            <p:cNvSpPr>
              <a:spLocks noChangeArrowheads="1"/>
            </p:cNvSpPr>
            <p:nvPr/>
          </p:nvSpPr>
          <p:spPr bwMode="auto">
            <a:xfrm rot="4356601">
              <a:off x="1438" y="2110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6" name="Oval 254"/>
            <p:cNvSpPr>
              <a:spLocks noChangeAspect="1" noChangeArrowheads="1"/>
            </p:cNvSpPr>
            <p:nvPr/>
          </p:nvSpPr>
          <p:spPr bwMode="auto">
            <a:xfrm rot="4356601">
              <a:off x="1383" y="2223"/>
              <a:ext cx="91" cy="91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7" name="Oval 255"/>
            <p:cNvSpPr>
              <a:spLocks noChangeArrowheads="1"/>
            </p:cNvSpPr>
            <p:nvPr/>
          </p:nvSpPr>
          <p:spPr bwMode="auto">
            <a:xfrm rot="4356601">
              <a:off x="1329" y="2331"/>
              <a:ext cx="96" cy="96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9000">
                  <a:srgbClr val="FF6633"/>
                </a:gs>
                <a:gs pos="100000">
                  <a:srgbClr val="FFFF00"/>
                </a:gs>
                <a:gs pos="100000">
                  <a:srgbClr val="3366FF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616" name="Group 544"/>
          <p:cNvGrpSpPr>
            <a:grpSpLocks/>
          </p:cNvGrpSpPr>
          <p:nvPr/>
        </p:nvGrpSpPr>
        <p:grpSpPr bwMode="auto">
          <a:xfrm>
            <a:off x="2381250" y="1859632"/>
            <a:ext cx="762000" cy="766763"/>
            <a:chOff x="1500" y="2016"/>
            <a:chExt cx="480" cy="483"/>
          </a:xfrm>
        </p:grpSpPr>
        <p:sp>
          <p:nvSpPr>
            <p:cNvPr id="3392" name="Line 320"/>
            <p:cNvSpPr>
              <a:spLocks noChangeShapeType="1"/>
            </p:cNvSpPr>
            <p:nvPr/>
          </p:nvSpPr>
          <p:spPr bwMode="auto">
            <a:xfrm flipH="1">
              <a:off x="1620" y="2016"/>
              <a:ext cx="240" cy="48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34" name="Group 262"/>
            <p:cNvGrpSpPr>
              <a:grpSpLocks/>
            </p:cNvGrpSpPr>
            <p:nvPr/>
          </p:nvGrpSpPr>
          <p:grpSpPr bwMode="auto">
            <a:xfrm rot="4356601">
              <a:off x="1500" y="2019"/>
              <a:ext cx="480" cy="480"/>
              <a:chOff x="3504" y="1344"/>
              <a:chExt cx="480" cy="480"/>
            </a:xfrm>
          </p:grpSpPr>
          <p:sp>
            <p:nvSpPr>
              <p:cNvPr id="3335" name="Oval 263"/>
              <p:cNvSpPr>
                <a:spLocks noChangeArrowheads="1"/>
              </p:cNvSpPr>
              <p:nvPr/>
            </p:nvSpPr>
            <p:spPr bwMode="auto">
              <a:xfrm>
                <a:off x="3504" y="134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6" name="Oval 264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7" name="Oval 265"/>
              <p:cNvSpPr>
                <a:spLocks noChangeArrowheads="1"/>
              </p:cNvSpPr>
              <p:nvPr/>
            </p:nvSpPr>
            <p:spPr bwMode="auto">
              <a:xfrm>
                <a:off x="3696" y="153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8" name="Oval 266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9" name="Oval 267"/>
              <p:cNvSpPr>
                <a:spLocks noChangeArrowheads="1"/>
              </p:cNvSpPr>
              <p:nvPr/>
            </p:nvSpPr>
            <p:spPr bwMode="auto">
              <a:xfrm>
                <a:off x="3888" y="172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615" name="Group 543"/>
          <p:cNvGrpSpPr>
            <a:grpSpLocks/>
          </p:cNvGrpSpPr>
          <p:nvPr/>
        </p:nvGrpSpPr>
        <p:grpSpPr bwMode="auto">
          <a:xfrm>
            <a:off x="2714625" y="2037432"/>
            <a:ext cx="762000" cy="774700"/>
            <a:chOff x="1704" y="2122"/>
            <a:chExt cx="480" cy="488"/>
          </a:xfrm>
        </p:grpSpPr>
        <p:sp>
          <p:nvSpPr>
            <p:cNvPr id="3393" name="Line 321"/>
            <p:cNvSpPr>
              <a:spLocks noChangeShapeType="1"/>
            </p:cNvSpPr>
            <p:nvPr/>
          </p:nvSpPr>
          <p:spPr bwMode="auto">
            <a:xfrm flipH="1">
              <a:off x="1829" y="2122"/>
              <a:ext cx="240" cy="480"/>
            </a:xfrm>
            <a:prstGeom prst="line">
              <a:avLst/>
            </a:prstGeom>
            <a:noFill/>
            <a:ln w="25400">
              <a:solidFill>
                <a:srgbClr val="FF9900">
                  <a:alpha val="99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46" name="Group 274"/>
            <p:cNvGrpSpPr>
              <a:grpSpLocks/>
            </p:cNvGrpSpPr>
            <p:nvPr/>
          </p:nvGrpSpPr>
          <p:grpSpPr bwMode="auto">
            <a:xfrm rot="4356601">
              <a:off x="1704" y="2130"/>
              <a:ext cx="480" cy="480"/>
              <a:chOff x="3504" y="1344"/>
              <a:chExt cx="480" cy="480"/>
            </a:xfrm>
          </p:grpSpPr>
          <p:sp>
            <p:nvSpPr>
              <p:cNvPr id="3347" name="Oval 275"/>
              <p:cNvSpPr>
                <a:spLocks noChangeArrowheads="1"/>
              </p:cNvSpPr>
              <p:nvPr/>
            </p:nvSpPr>
            <p:spPr bwMode="auto">
              <a:xfrm>
                <a:off x="3504" y="134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8" name="Oval 276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9" name="Oval 277"/>
              <p:cNvSpPr>
                <a:spLocks noChangeArrowheads="1"/>
              </p:cNvSpPr>
              <p:nvPr/>
            </p:nvSpPr>
            <p:spPr bwMode="auto">
              <a:xfrm>
                <a:off x="3696" y="153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0" name="Oval 278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1" name="Oval 279"/>
              <p:cNvSpPr>
                <a:spLocks noChangeArrowheads="1"/>
              </p:cNvSpPr>
              <p:nvPr/>
            </p:nvSpPr>
            <p:spPr bwMode="auto">
              <a:xfrm>
                <a:off x="3888" y="172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421" name="Group 349"/>
          <p:cNvGrpSpPr>
            <a:grpSpLocks/>
          </p:cNvGrpSpPr>
          <p:nvPr/>
        </p:nvGrpSpPr>
        <p:grpSpPr bwMode="auto">
          <a:xfrm>
            <a:off x="1401763" y="1226220"/>
            <a:ext cx="557212" cy="909637"/>
            <a:chOff x="888" y="1617"/>
            <a:chExt cx="351" cy="573"/>
          </a:xfrm>
        </p:grpSpPr>
        <p:sp>
          <p:nvSpPr>
            <p:cNvPr id="3389" name="Line 317"/>
            <p:cNvSpPr>
              <a:spLocks noChangeShapeType="1"/>
            </p:cNvSpPr>
            <p:nvPr/>
          </p:nvSpPr>
          <p:spPr bwMode="auto">
            <a:xfrm rot="120000" flipH="1">
              <a:off x="944" y="1660"/>
              <a:ext cx="240" cy="48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20" name="Group 348"/>
            <p:cNvGrpSpPr>
              <a:grpSpLocks/>
            </p:cNvGrpSpPr>
            <p:nvPr/>
          </p:nvGrpSpPr>
          <p:grpSpPr bwMode="auto">
            <a:xfrm>
              <a:off x="888" y="1617"/>
              <a:ext cx="351" cy="573"/>
              <a:chOff x="912" y="1629"/>
              <a:chExt cx="351" cy="573"/>
            </a:xfrm>
          </p:grpSpPr>
          <p:sp>
            <p:nvSpPr>
              <p:cNvPr id="3341" name="Oval 269"/>
              <p:cNvSpPr>
                <a:spLocks noChangeArrowheads="1"/>
              </p:cNvSpPr>
              <p:nvPr/>
            </p:nvSpPr>
            <p:spPr bwMode="auto">
              <a:xfrm rot="4356601">
                <a:off x="1167" y="1629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2" name="Oval 270"/>
              <p:cNvSpPr>
                <a:spLocks noChangeArrowheads="1"/>
              </p:cNvSpPr>
              <p:nvPr/>
            </p:nvSpPr>
            <p:spPr bwMode="auto">
              <a:xfrm rot="4356601">
                <a:off x="1100" y="1745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3" name="Oval 271"/>
              <p:cNvSpPr>
                <a:spLocks noChangeArrowheads="1"/>
              </p:cNvSpPr>
              <p:nvPr/>
            </p:nvSpPr>
            <p:spPr bwMode="auto">
              <a:xfrm rot="4356601">
                <a:off x="1038" y="186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4" name="Oval 272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5" name="Oval 273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484" name="Group 412"/>
          <p:cNvGrpSpPr>
            <a:grpSpLocks/>
          </p:cNvGrpSpPr>
          <p:nvPr/>
        </p:nvGrpSpPr>
        <p:grpSpPr bwMode="auto">
          <a:xfrm>
            <a:off x="1058865" y="1037306"/>
            <a:ext cx="558801" cy="895350"/>
            <a:chOff x="895" y="1617"/>
            <a:chExt cx="352" cy="564"/>
          </a:xfrm>
        </p:grpSpPr>
        <p:sp>
          <p:nvSpPr>
            <p:cNvPr id="3485" name="Line 413"/>
            <p:cNvSpPr>
              <a:spLocks noChangeAspect="1" noChangeShapeType="1"/>
            </p:cNvSpPr>
            <p:nvPr/>
          </p:nvSpPr>
          <p:spPr bwMode="auto">
            <a:xfrm rot="120000" flipH="1">
              <a:off x="948" y="1664"/>
              <a:ext cx="231" cy="47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86" name="Group 414"/>
            <p:cNvGrpSpPr>
              <a:grpSpLocks/>
            </p:cNvGrpSpPr>
            <p:nvPr/>
          </p:nvGrpSpPr>
          <p:grpSpPr bwMode="auto">
            <a:xfrm>
              <a:off x="895" y="1617"/>
              <a:ext cx="352" cy="564"/>
              <a:chOff x="919" y="1629"/>
              <a:chExt cx="352" cy="564"/>
            </a:xfrm>
          </p:grpSpPr>
          <p:sp>
            <p:nvSpPr>
              <p:cNvPr id="3487" name="Oval 415"/>
              <p:cNvSpPr>
                <a:spLocks noChangeArrowheads="1"/>
              </p:cNvSpPr>
              <p:nvPr/>
            </p:nvSpPr>
            <p:spPr bwMode="auto">
              <a:xfrm rot="4356601">
                <a:off x="1175" y="1629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8" name="Oval 416"/>
              <p:cNvSpPr>
                <a:spLocks noChangeArrowheads="1"/>
              </p:cNvSpPr>
              <p:nvPr/>
            </p:nvSpPr>
            <p:spPr bwMode="auto">
              <a:xfrm rot="4356601">
                <a:off x="1107" y="174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9" name="Oval 417"/>
              <p:cNvSpPr>
                <a:spLocks noChangeArrowheads="1"/>
              </p:cNvSpPr>
              <p:nvPr/>
            </p:nvSpPr>
            <p:spPr bwMode="auto">
              <a:xfrm rot="4356601">
                <a:off x="1045" y="1865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0" name="Oval 418"/>
              <p:cNvSpPr>
                <a:spLocks noChangeArrowheads="1"/>
              </p:cNvSpPr>
              <p:nvPr/>
            </p:nvSpPr>
            <p:spPr bwMode="auto">
              <a:xfrm rot="4356601">
                <a:off x="978" y="1981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1" name="Oval 419"/>
              <p:cNvSpPr>
                <a:spLocks noChangeArrowheads="1"/>
              </p:cNvSpPr>
              <p:nvPr/>
            </p:nvSpPr>
            <p:spPr bwMode="auto">
              <a:xfrm rot="4356601">
                <a:off x="919" y="2097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492" name="Group 420"/>
          <p:cNvGrpSpPr>
            <a:grpSpLocks/>
          </p:cNvGrpSpPr>
          <p:nvPr/>
        </p:nvGrpSpPr>
        <p:grpSpPr bwMode="auto">
          <a:xfrm>
            <a:off x="696913" y="843632"/>
            <a:ext cx="557212" cy="903288"/>
            <a:chOff x="888" y="1621"/>
            <a:chExt cx="351" cy="569"/>
          </a:xfrm>
        </p:grpSpPr>
        <p:sp>
          <p:nvSpPr>
            <p:cNvPr id="3493" name="Line 421"/>
            <p:cNvSpPr>
              <a:spLocks noChangeAspect="1" noChangeShapeType="1"/>
            </p:cNvSpPr>
            <p:nvPr/>
          </p:nvSpPr>
          <p:spPr bwMode="auto">
            <a:xfrm rot="120000" flipH="1">
              <a:off x="951" y="1660"/>
              <a:ext cx="229" cy="476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494" name="Group 422"/>
            <p:cNvGrpSpPr>
              <a:grpSpLocks/>
            </p:cNvGrpSpPr>
            <p:nvPr/>
          </p:nvGrpSpPr>
          <p:grpSpPr bwMode="auto">
            <a:xfrm>
              <a:off x="888" y="1621"/>
              <a:ext cx="351" cy="569"/>
              <a:chOff x="912" y="1633"/>
              <a:chExt cx="351" cy="569"/>
            </a:xfrm>
          </p:grpSpPr>
          <p:sp>
            <p:nvSpPr>
              <p:cNvPr id="3495" name="Oval 423"/>
              <p:cNvSpPr>
                <a:spLocks noChangeArrowheads="1"/>
              </p:cNvSpPr>
              <p:nvPr/>
            </p:nvSpPr>
            <p:spPr bwMode="auto">
              <a:xfrm rot="4356601">
                <a:off x="1167" y="1633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6" name="Oval 424"/>
              <p:cNvSpPr>
                <a:spLocks noChangeArrowheads="1"/>
              </p:cNvSpPr>
              <p:nvPr/>
            </p:nvSpPr>
            <p:spPr bwMode="auto">
              <a:xfrm rot="4356601">
                <a:off x="1104" y="1745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7" name="Oval 425"/>
              <p:cNvSpPr>
                <a:spLocks noChangeArrowheads="1"/>
              </p:cNvSpPr>
              <p:nvPr/>
            </p:nvSpPr>
            <p:spPr bwMode="auto">
              <a:xfrm rot="4356601">
                <a:off x="1038" y="1865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8" name="Oval 426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9" name="Oval 427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609" name="Group 537"/>
          <p:cNvGrpSpPr>
            <a:grpSpLocks/>
          </p:cNvGrpSpPr>
          <p:nvPr/>
        </p:nvGrpSpPr>
        <p:grpSpPr bwMode="auto">
          <a:xfrm>
            <a:off x="3460750" y="2531145"/>
            <a:ext cx="976313" cy="985837"/>
            <a:chOff x="2180" y="2439"/>
            <a:chExt cx="615" cy="621"/>
          </a:xfrm>
        </p:grpSpPr>
        <p:grpSp>
          <p:nvGrpSpPr>
            <p:cNvPr id="3608" name="Group 536"/>
            <p:cNvGrpSpPr>
              <a:grpSpLocks/>
            </p:cNvGrpSpPr>
            <p:nvPr/>
          </p:nvGrpSpPr>
          <p:grpSpPr bwMode="auto">
            <a:xfrm>
              <a:off x="2180" y="2724"/>
              <a:ext cx="454" cy="336"/>
              <a:chOff x="2180" y="2724"/>
              <a:chExt cx="454" cy="336"/>
            </a:xfrm>
          </p:grpSpPr>
          <p:sp>
            <p:nvSpPr>
              <p:cNvPr id="3400" name="Freeform 328"/>
              <p:cNvSpPr>
                <a:spLocks/>
              </p:cNvSpPr>
              <p:nvPr/>
            </p:nvSpPr>
            <p:spPr bwMode="auto">
              <a:xfrm>
                <a:off x="2226" y="2724"/>
                <a:ext cx="408" cy="288"/>
              </a:xfrm>
              <a:custGeom>
                <a:avLst/>
                <a:gdLst>
                  <a:gd name="T0" fmla="*/ 408 w 408"/>
                  <a:gd name="T1" fmla="*/ 0 h 288"/>
                  <a:gd name="T2" fmla="*/ 0 w 408"/>
                  <a:gd name="T3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08" h="288">
                    <a:moveTo>
                      <a:pt x="408" y="0"/>
                    </a:moveTo>
                    <a:lnTo>
                      <a:pt x="0" y="288"/>
                    </a:lnTo>
                  </a:path>
                </a:pathLst>
              </a:custGeom>
              <a:gradFill flip="none" rotWithShape="1"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2540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1" name="Oval 219"/>
              <p:cNvSpPr>
                <a:spLocks noChangeArrowheads="1"/>
              </p:cNvSpPr>
              <p:nvPr/>
            </p:nvSpPr>
            <p:spPr bwMode="auto">
              <a:xfrm rot="4356601">
                <a:off x="2180" y="2964"/>
                <a:ext cx="96" cy="96"/>
              </a:xfrm>
              <a:prstGeom prst="ellipse">
                <a:avLst/>
              </a:prstGeom>
              <a:gradFill flip="none" rotWithShape="1"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08" name="Oval 236"/>
              <p:cNvSpPr>
                <a:spLocks noChangeArrowheads="1"/>
              </p:cNvSpPr>
              <p:nvPr/>
            </p:nvSpPr>
            <p:spPr bwMode="auto">
              <a:xfrm rot="4356601">
                <a:off x="2398" y="2812"/>
                <a:ext cx="96" cy="96"/>
              </a:xfrm>
              <a:prstGeom prst="ellipse">
                <a:avLst/>
              </a:prstGeom>
              <a:gradFill flip="none" rotWithShape="1">
                <a:gsLst>
                  <a:gs pos="1000">
                    <a:srgbClr val="FF0000"/>
                  </a:gs>
                  <a:gs pos="19000">
                    <a:srgbClr val="FF8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424" name="Group 352"/>
            <p:cNvGrpSpPr>
              <a:grpSpLocks/>
            </p:cNvGrpSpPr>
            <p:nvPr/>
          </p:nvGrpSpPr>
          <p:grpSpPr bwMode="auto">
            <a:xfrm>
              <a:off x="2570" y="2439"/>
              <a:ext cx="225" cy="337"/>
              <a:chOff x="2570" y="2439"/>
              <a:chExt cx="225" cy="337"/>
            </a:xfrm>
          </p:grpSpPr>
          <p:sp>
            <p:nvSpPr>
              <p:cNvPr id="3397" name="Freeform 325"/>
              <p:cNvSpPr>
                <a:spLocks/>
              </p:cNvSpPr>
              <p:nvPr/>
            </p:nvSpPr>
            <p:spPr bwMode="auto">
              <a:xfrm rot="60000">
                <a:off x="2624" y="2482"/>
                <a:ext cx="126" cy="252"/>
              </a:xfrm>
              <a:custGeom>
                <a:avLst/>
                <a:gdLst>
                  <a:gd name="T0" fmla="*/ 126 w 126"/>
                  <a:gd name="T1" fmla="*/ 0 h 252"/>
                  <a:gd name="T2" fmla="*/ 0 w 126"/>
                  <a:gd name="T3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6" h="252">
                    <a:moveTo>
                      <a:pt x="126" y="0"/>
                    </a:moveTo>
                    <a:lnTo>
                      <a:pt x="0" y="252"/>
                    </a:lnTo>
                  </a:path>
                </a:pathLst>
              </a:custGeom>
              <a:noFill/>
              <a:ln w="2540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423" name="Group 351"/>
              <p:cNvGrpSpPr>
                <a:grpSpLocks/>
              </p:cNvGrpSpPr>
              <p:nvPr/>
            </p:nvGrpSpPr>
            <p:grpSpPr bwMode="auto">
              <a:xfrm>
                <a:off x="2570" y="2439"/>
                <a:ext cx="225" cy="337"/>
                <a:chOff x="2546" y="2427"/>
                <a:chExt cx="225" cy="337"/>
              </a:xfrm>
            </p:grpSpPr>
            <p:sp>
              <p:nvSpPr>
                <p:cNvPr id="3307" name="Oval 235"/>
                <p:cNvSpPr>
                  <a:spLocks noChangeArrowheads="1"/>
                </p:cNvSpPr>
                <p:nvPr/>
              </p:nvSpPr>
              <p:spPr bwMode="auto">
                <a:xfrm rot="4356601">
                  <a:off x="2546" y="2668"/>
                  <a:ext cx="96" cy="96"/>
                </a:xfrm>
                <a:prstGeom prst="ellipse">
                  <a:avLst/>
                </a:prstGeom>
                <a:gradFill flip="none" rotWithShape="1">
                  <a:gsLst>
                    <a:gs pos="1000">
                      <a:srgbClr val="FF0000"/>
                    </a:gs>
                    <a:gs pos="19000">
                      <a:srgbClr val="FF8000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05" name="Oval 233"/>
                <p:cNvSpPr>
                  <a:spLocks noChangeArrowheads="1"/>
                </p:cNvSpPr>
                <p:nvPr/>
              </p:nvSpPr>
              <p:spPr bwMode="auto">
                <a:xfrm rot="1680000">
                  <a:off x="2675" y="2427"/>
                  <a:ext cx="96" cy="96"/>
                </a:xfrm>
                <a:prstGeom prst="ellipse">
                  <a:avLst/>
                </a:prstGeom>
                <a:gradFill flip="none" rotWithShape="1">
                  <a:gsLst>
                    <a:gs pos="1000">
                      <a:srgbClr val="FF0000"/>
                    </a:gs>
                    <a:gs pos="19000">
                      <a:srgbClr val="FF8000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06" name="Oval 234"/>
                <p:cNvSpPr>
                  <a:spLocks noChangeArrowheads="1"/>
                </p:cNvSpPr>
                <p:nvPr/>
              </p:nvSpPr>
              <p:spPr bwMode="auto">
                <a:xfrm rot="4356601">
                  <a:off x="2616" y="2547"/>
                  <a:ext cx="96" cy="96"/>
                </a:xfrm>
                <a:prstGeom prst="ellipse">
                  <a:avLst/>
                </a:prstGeom>
                <a:gradFill flip="none" rotWithShape="1">
                  <a:gsLst>
                    <a:gs pos="1000">
                      <a:srgbClr val="FF0000"/>
                    </a:gs>
                    <a:gs pos="19000">
                      <a:srgbClr val="FF8000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628" name="Group 556"/>
          <p:cNvGrpSpPr>
            <a:grpSpLocks/>
          </p:cNvGrpSpPr>
          <p:nvPr/>
        </p:nvGrpSpPr>
        <p:grpSpPr bwMode="auto">
          <a:xfrm>
            <a:off x="3324225" y="2348582"/>
            <a:ext cx="771525" cy="949325"/>
            <a:chOff x="2094" y="2324"/>
            <a:chExt cx="486" cy="598"/>
          </a:xfrm>
          <a:gradFill>
            <a:gsLst>
              <a:gs pos="1000">
                <a:schemeClr val="bg2">
                  <a:lumMod val="50000"/>
                  <a:alpha val="66000"/>
                </a:schemeClr>
              </a:gs>
              <a:gs pos="100000">
                <a:srgbClr val="66FFFF"/>
              </a:gs>
            </a:gsLst>
            <a:lin ang="16200000" scaled="1"/>
          </a:gradFill>
        </p:grpSpPr>
        <p:grpSp>
          <p:nvGrpSpPr>
            <p:cNvPr id="3513" name="Group 441"/>
            <p:cNvGrpSpPr>
              <a:grpSpLocks/>
            </p:cNvGrpSpPr>
            <p:nvPr/>
          </p:nvGrpSpPr>
          <p:grpSpPr bwMode="auto">
            <a:xfrm>
              <a:off x="2094" y="2724"/>
              <a:ext cx="258" cy="198"/>
              <a:chOff x="2094" y="2730"/>
              <a:chExt cx="258" cy="198"/>
            </a:xfrm>
            <a:grpFill/>
          </p:grpSpPr>
          <p:sp>
            <p:nvSpPr>
              <p:cNvPr id="3309" name="Oval 237"/>
              <p:cNvSpPr>
                <a:spLocks noChangeArrowheads="1"/>
              </p:cNvSpPr>
              <p:nvPr/>
            </p:nvSpPr>
            <p:spPr bwMode="auto">
              <a:xfrm rot="4356601">
                <a:off x="2094" y="2832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19000">
                    <a:srgbClr val="FF802A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9" name="Freeform 327"/>
              <p:cNvSpPr>
                <a:spLocks/>
              </p:cNvSpPr>
              <p:nvPr/>
            </p:nvSpPr>
            <p:spPr bwMode="auto">
              <a:xfrm>
                <a:off x="2138" y="2730"/>
                <a:ext cx="214" cy="150"/>
              </a:xfrm>
              <a:custGeom>
                <a:avLst/>
                <a:gdLst>
                  <a:gd name="T0" fmla="*/ 214 w 214"/>
                  <a:gd name="T1" fmla="*/ 0 h 150"/>
                  <a:gd name="T2" fmla="*/ 0 w 214"/>
                  <a:gd name="T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4" h="150">
                    <a:moveTo>
                      <a:pt x="214" y="0"/>
                    </a:moveTo>
                    <a:lnTo>
                      <a:pt x="0" y="150"/>
                    </a:lnTo>
                  </a:path>
                </a:pathLst>
              </a:custGeom>
              <a:grpFill/>
              <a:ln w="254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415" name="Group 343"/>
            <p:cNvGrpSpPr>
              <a:grpSpLocks/>
            </p:cNvGrpSpPr>
            <p:nvPr/>
          </p:nvGrpSpPr>
          <p:grpSpPr bwMode="auto">
            <a:xfrm>
              <a:off x="2292" y="2324"/>
              <a:ext cx="288" cy="463"/>
              <a:chOff x="2304" y="2318"/>
              <a:chExt cx="288" cy="463"/>
            </a:xfrm>
            <a:grpFill/>
          </p:grpSpPr>
          <p:sp>
            <p:nvSpPr>
              <p:cNvPr id="3287" name="Oval 215"/>
              <p:cNvSpPr>
                <a:spLocks noChangeArrowheads="1"/>
              </p:cNvSpPr>
              <p:nvPr/>
            </p:nvSpPr>
            <p:spPr bwMode="auto">
              <a:xfrm>
                <a:off x="2496" y="2318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32527">
                    <a:srgbClr val="FF802A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413" name="Group 341"/>
              <p:cNvGrpSpPr>
                <a:grpSpLocks/>
              </p:cNvGrpSpPr>
              <p:nvPr/>
            </p:nvGrpSpPr>
            <p:grpSpPr bwMode="auto">
              <a:xfrm>
                <a:off x="2304" y="2352"/>
                <a:ext cx="240" cy="429"/>
                <a:chOff x="2304" y="2352"/>
                <a:chExt cx="240" cy="429"/>
              </a:xfrm>
              <a:grpFill/>
            </p:grpSpPr>
            <p:sp>
              <p:nvSpPr>
                <p:cNvPr id="3396" name="Line 324"/>
                <p:cNvSpPr>
                  <a:spLocks noChangeShapeType="1"/>
                </p:cNvSpPr>
                <p:nvPr/>
              </p:nvSpPr>
              <p:spPr bwMode="auto">
                <a:xfrm rot="120000" flipH="1">
                  <a:off x="2352" y="2352"/>
                  <a:ext cx="192" cy="384"/>
                </a:xfrm>
                <a:prstGeom prst="line">
                  <a:avLst/>
                </a:prstGeom>
                <a:grp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88" name="Oval 216"/>
                <p:cNvSpPr>
                  <a:spLocks noChangeArrowheads="1"/>
                </p:cNvSpPr>
                <p:nvPr/>
              </p:nvSpPr>
              <p:spPr bwMode="auto">
                <a:xfrm rot="4356601">
                  <a:off x="2432" y="2444"/>
                  <a:ext cx="96" cy="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32527">
                      <a:srgbClr val="FF802A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89" name="Oval 217"/>
                <p:cNvSpPr>
                  <a:spLocks noChangeArrowheads="1"/>
                </p:cNvSpPr>
                <p:nvPr/>
              </p:nvSpPr>
              <p:spPr bwMode="auto">
                <a:xfrm rot="4356601">
                  <a:off x="2370" y="2559"/>
                  <a:ext cx="96" cy="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32527">
                      <a:srgbClr val="FF802A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90" name="Oval 218"/>
                <p:cNvSpPr>
                  <a:spLocks noChangeArrowheads="1"/>
                </p:cNvSpPr>
                <p:nvPr/>
              </p:nvSpPr>
              <p:spPr bwMode="auto">
                <a:xfrm rot="4356601">
                  <a:off x="2304" y="2685"/>
                  <a:ext cx="96" cy="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32527">
                      <a:srgbClr val="FF802A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3614" name="Group 542"/>
          <p:cNvGrpSpPr>
            <a:grpSpLocks/>
          </p:cNvGrpSpPr>
          <p:nvPr/>
        </p:nvGrpSpPr>
        <p:grpSpPr bwMode="auto">
          <a:xfrm>
            <a:off x="3067050" y="2250157"/>
            <a:ext cx="762000" cy="762000"/>
            <a:chOff x="1926" y="2256"/>
            <a:chExt cx="480" cy="480"/>
          </a:xfrm>
          <a:gradFill>
            <a:gsLst>
              <a:gs pos="0">
                <a:srgbClr val="FF0000"/>
              </a:gs>
              <a:gs pos="19000">
                <a:srgbClr val="FF6633"/>
              </a:gs>
              <a:gs pos="100000">
                <a:srgbClr val="FFFF00"/>
              </a:gs>
              <a:gs pos="100000">
                <a:srgbClr val="3366FF"/>
              </a:gs>
            </a:gsLst>
            <a:path path="circle">
              <a:fillToRect l="100000" t="100000"/>
            </a:path>
          </a:gradFill>
        </p:grpSpPr>
        <p:sp>
          <p:nvSpPr>
            <p:cNvPr id="3394" name="Line 322"/>
            <p:cNvSpPr>
              <a:spLocks noChangeShapeType="1"/>
            </p:cNvSpPr>
            <p:nvPr/>
          </p:nvSpPr>
          <p:spPr bwMode="auto">
            <a:xfrm flipH="1">
              <a:off x="2046" y="2256"/>
              <a:ext cx="240" cy="48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328" name="Group 256"/>
            <p:cNvGrpSpPr>
              <a:grpSpLocks/>
            </p:cNvGrpSpPr>
            <p:nvPr/>
          </p:nvGrpSpPr>
          <p:grpSpPr bwMode="auto">
            <a:xfrm rot="4356601">
              <a:off x="1926" y="2256"/>
              <a:ext cx="480" cy="480"/>
              <a:chOff x="3504" y="1344"/>
              <a:chExt cx="480" cy="480"/>
            </a:xfrm>
            <a:grpFill/>
          </p:grpSpPr>
          <p:sp>
            <p:nvSpPr>
              <p:cNvPr id="3329" name="Oval 257"/>
              <p:cNvSpPr>
                <a:spLocks noChangeArrowheads="1"/>
              </p:cNvSpPr>
              <p:nvPr/>
            </p:nvSpPr>
            <p:spPr bwMode="auto">
              <a:xfrm>
                <a:off x="3504" y="134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0" name="Oval 258"/>
              <p:cNvSpPr>
                <a:spLocks noChangeArrowheads="1"/>
              </p:cNvSpPr>
              <p:nvPr/>
            </p:nvSpPr>
            <p:spPr bwMode="auto">
              <a:xfrm>
                <a:off x="3600" y="1440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1" name="Oval 259"/>
              <p:cNvSpPr>
                <a:spLocks noChangeArrowheads="1"/>
              </p:cNvSpPr>
              <p:nvPr/>
            </p:nvSpPr>
            <p:spPr bwMode="auto">
              <a:xfrm>
                <a:off x="3696" y="153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2" name="Oval 260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3" name="Oval 261"/>
              <p:cNvSpPr>
                <a:spLocks noChangeArrowheads="1"/>
              </p:cNvSpPr>
              <p:nvPr/>
            </p:nvSpPr>
            <p:spPr bwMode="auto">
              <a:xfrm>
                <a:off x="3888" y="172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19000">
                    <a:srgbClr val="FF6633"/>
                  </a:gs>
                  <a:gs pos="100000">
                    <a:srgbClr val="FFFF00"/>
                  </a:gs>
                  <a:gs pos="100000">
                    <a:srgbClr val="3366FF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627" name="Rectangle 555"/>
          <p:cNvSpPr>
            <a:spLocks noChangeArrowheads="1"/>
          </p:cNvSpPr>
          <p:nvPr/>
        </p:nvSpPr>
        <p:spPr bwMode="auto">
          <a:xfrm>
            <a:off x="5079" y="5829473"/>
            <a:ext cx="98235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6991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rechter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kind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vertragen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1258888" y="719807"/>
            <a:ext cx="7442278" cy="3571664"/>
            <a:chOff x="1258888" y="719807"/>
            <a:chExt cx="7442278" cy="3571664"/>
          </a:xfrm>
        </p:grpSpPr>
        <p:grpSp>
          <p:nvGrpSpPr>
            <p:cNvPr id="26" name="Groep 25"/>
            <p:cNvGrpSpPr/>
            <p:nvPr/>
          </p:nvGrpSpPr>
          <p:grpSpPr>
            <a:xfrm>
              <a:off x="1258888" y="719807"/>
              <a:ext cx="5307389" cy="3571664"/>
              <a:chOff x="1258888" y="719807"/>
              <a:chExt cx="5307389" cy="3571664"/>
            </a:xfrm>
          </p:grpSpPr>
          <p:grpSp>
            <p:nvGrpSpPr>
              <p:cNvPr id="19" name="Groep 18"/>
              <p:cNvGrpSpPr/>
              <p:nvPr/>
            </p:nvGrpSpPr>
            <p:grpSpPr>
              <a:xfrm>
                <a:off x="1258888" y="719807"/>
                <a:ext cx="2160000" cy="1203960"/>
                <a:chOff x="1258888" y="2060575"/>
                <a:chExt cx="2160000" cy="1203960"/>
              </a:xfrm>
            </p:grpSpPr>
            <p:sp>
              <p:nvSpPr>
                <p:cNvPr id="3630" name="Freeform 558"/>
                <p:cNvSpPr>
                  <a:spLocks noChangeAspect="1"/>
                </p:cNvSpPr>
                <p:nvPr/>
              </p:nvSpPr>
              <p:spPr bwMode="auto">
                <a:xfrm rot="-60000">
                  <a:off x="1258888" y="2060575"/>
                  <a:ext cx="2160000" cy="1203960"/>
                </a:xfrm>
                <a:custGeom>
                  <a:avLst/>
                  <a:gdLst>
                    <a:gd name="T0" fmla="*/ 1152 w 1152"/>
                    <a:gd name="T1" fmla="*/ 632 h 632"/>
                    <a:gd name="T2" fmla="*/ 0 w 1152"/>
                    <a:gd name="T3" fmla="*/ 0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52" h="632">
                      <a:moveTo>
                        <a:pt x="1152" y="63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 type="triangle" w="lg" len="lg"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Tekstvak 13"/>
                <p:cNvSpPr txBox="1"/>
                <p:nvPr/>
              </p:nvSpPr>
              <p:spPr>
                <a:xfrm>
                  <a:off x="2245889" y="2339588"/>
                  <a:ext cx="8859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3 m/s</a:t>
                  </a:r>
                  <a:endParaRPr lang="nl-NL" dirty="0"/>
                </a:p>
              </p:txBody>
            </p:sp>
          </p:grpSp>
          <p:grpSp>
            <p:nvGrpSpPr>
              <p:cNvPr id="15" name="Groep 14"/>
              <p:cNvGrpSpPr/>
              <p:nvPr/>
            </p:nvGrpSpPr>
            <p:grpSpPr>
              <a:xfrm>
                <a:off x="5254436" y="2923471"/>
                <a:ext cx="1311841" cy="1368000"/>
                <a:chOff x="5254436" y="4264239"/>
                <a:chExt cx="1311841" cy="1368000"/>
              </a:xfrm>
            </p:grpSpPr>
            <p:sp>
              <p:nvSpPr>
                <p:cNvPr id="3631" name="Freeform 559"/>
                <p:cNvSpPr>
                  <a:spLocks noChangeAspect="1"/>
                </p:cNvSpPr>
                <p:nvPr/>
              </p:nvSpPr>
              <p:spPr bwMode="auto">
                <a:xfrm>
                  <a:off x="5254436" y="4264239"/>
                  <a:ext cx="892080" cy="1368000"/>
                </a:xfrm>
                <a:custGeom>
                  <a:avLst/>
                  <a:gdLst>
                    <a:gd name="T0" fmla="*/ 488 w 488"/>
                    <a:gd name="T1" fmla="*/ 728 h 728"/>
                    <a:gd name="T2" fmla="*/ 0 w 488"/>
                    <a:gd name="T3" fmla="*/ 0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8" h="728">
                      <a:moveTo>
                        <a:pt x="488" y="72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 type="triangl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4" name="Tekstvak 193"/>
                <p:cNvSpPr txBox="1"/>
                <p:nvPr/>
              </p:nvSpPr>
              <p:spPr>
                <a:xfrm>
                  <a:off x="5680326" y="4681954"/>
                  <a:ext cx="8859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2 m/s</a:t>
                  </a:r>
                  <a:endParaRPr lang="nl-NL" dirty="0"/>
                </a:p>
              </p:txBody>
            </p:sp>
          </p:grpSp>
        </p:grpSp>
        <p:sp>
          <p:nvSpPr>
            <p:cNvPr id="24" name="Tekstvak 23"/>
            <p:cNvSpPr txBox="1"/>
            <p:nvPr/>
          </p:nvSpPr>
          <p:spPr>
            <a:xfrm>
              <a:off x="6485314" y="3439685"/>
              <a:ext cx="2215852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Op het strand loop je 1,5 keer zo snel</a:t>
              </a:r>
              <a:endParaRPr lang="nl-NL" dirty="0"/>
            </a:p>
          </p:txBody>
        </p:sp>
      </p:grpSp>
      <p:sp>
        <p:nvSpPr>
          <p:cNvPr id="202" name="Rectangle 555"/>
          <p:cNvSpPr>
            <a:spLocks noChangeArrowheads="1"/>
          </p:cNvSpPr>
          <p:nvPr/>
        </p:nvSpPr>
        <p:spPr bwMode="auto">
          <a:xfrm>
            <a:off x="5079" y="6347558"/>
            <a:ext cx="7921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knik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baan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90" y="502209"/>
            <a:ext cx="4408681" cy="2095483"/>
          </a:xfrm>
          <a:prstGeom prst="rect">
            <a:avLst/>
          </a:prstGeom>
        </p:spPr>
      </p:pic>
      <p:sp>
        <p:nvSpPr>
          <p:cNvPr id="181" name="Rectangle 2"/>
          <p:cNvSpPr txBox="1">
            <a:spLocks noChangeArrowheads="1"/>
          </p:cNvSpPr>
          <p:nvPr/>
        </p:nvSpPr>
        <p:spPr bwMode="auto">
          <a:xfrm>
            <a:off x="-15241" y="531720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Op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je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sneller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rennen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het water.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Actieknop: Verder of Volgende 18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828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627" grpId="0"/>
      <p:bldP spid="202" grpId="0"/>
      <p:bldP spid="1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06" name="Group 86"/>
          <p:cNvGrpSpPr>
            <a:grpSpLocks/>
          </p:cNvGrpSpPr>
          <p:nvPr/>
        </p:nvGrpSpPr>
        <p:grpSpPr bwMode="auto">
          <a:xfrm>
            <a:off x="682308" y="2786077"/>
            <a:ext cx="7775575" cy="1458919"/>
            <a:chOff x="431" y="1755"/>
            <a:chExt cx="4898" cy="919"/>
          </a:xfrm>
        </p:grpSpPr>
        <p:grpSp>
          <p:nvGrpSpPr>
            <p:cNvPr id="133205" name="Group 85"/>
            <p:cNvGrpSpPr>
              <a:grpSpLocks/>
            </p:cNvGrpSpPr>
            <p:nvPr/>
          </p:nvGrpSpPr>
          <p:grpSpPr bwMode="auto">
            <a:xfrm>
              <a:off x="431" y="1755"/>
              <a:ext cx="4898" cy="919"/>
              <a:chOff x="431" y="1755"/>
              <a:chExt cx="4898" cy="919"/>
            </a:xfrm>
          </p:grpSpPr>
          <p:grpSp>
            <p:nvGrpSpPr>
              <p:cNvPr id="133155" name="Group 35"/>
              <p:cNvGrpSpPr>
                <a:grpSpLocks/>
              </p:cNvGrpSpPr>
              <p:nvPr/>
            </p:nvGrpSpPr>
            <p:grpSpPr bwMode="auto">
              <a:xfrm>
                <a:off x="431" y="1755"/>
                <a:ext cx="4898" cy="919"/>
                <a:chOff x="431" y="1755"/>
                <a:chExt cx="4898" cy="919"/>
              </a:xfrm>
            </p:grpSpPr>
            <p:sp>
              <p:nvSpPr>
                <p:cNvPr id="133132" name="Rectangle 12"/>
                <p:cNvSpPr>
                  <a:spLocks noChangeArrowheads="1"/>
                </p:cNvSpPr>
                <p:nvPr/>
              </p:nvSpPr>
              <p:spPr bwMode="auto">
                <a:xfrm>
                  <a:off x="431" y="2126"/>
                  <a:ext cx="4898" cy="1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33" name="Rectangle 13"/>
                <p:cNvSpPr>
                  <a:spLocks noChangeArrowheads="1"/>
                </p:cNvSpPr>
                <p:nvPr/>
              </p:nvSpPr>
              <p:spPr bwMode="auto">
                <a:xfrm>
                  <a:off x="431" y="1755"/>
                  <a:ext cx="4898" cy="36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138" name="Rectangle 18"/>
                <p:cNvSpPr>
                  <a:spLocks noChangeArrowheads="1"/>
                </p:cNvSpPr>
                <p:nvPr/>
              </p:nvSpPr>
              <p:spPr bwMode="auto">
                <a:xfrm flipV="1">
                  <a:off x="431" y="2311"/>
                  <a:ext cx="4898" cy="363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50800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3156" name="Freeform 36"/>
              <p:cNvSpPr>
                <a:spLocks/>
              </p:cNvSpPr>
              <p:nvPr/>
            </p:nvSpPr>
            <p:spPr bwMode="auto">
              <a:xfrm>
                <a:off x="431" y="2670"/>
                <a:ext cx="4890" cy="4"/>
              </a:xfrm>
              <a:custGeom>
                <a:avLst/>
                <a:gdLst>
                  <a:gd name="T0" fmla="*/ 0 w 4890"/>
                  <a:gd name="T1" fmla="*/ 0 h 4"/>
                  <a:gd name="T2" fmla="*/ 4890 w 4890"/>
                  <a:gd name="T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90" h="4">
                    <a:moveTo>
                      <a:pt x="0" y="0"/>
                    </a:moveTo>
                    <a:lnTo>
                      <a:pt x="4890" y="4"/>
                    </a:lnTo>
                  </a:path>
                </a:pathLst>
              </a:custGeom>
              <a:noFill/>
              <a:ln w="412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157" name="Freeform 37"/>
            <p:cNvSpPr>
              <a:spLocks/>
            </p:cNvSpPr>
            <p:nvPr/>
          </p:nvSpPr>
          <p:spPr bwMode="auto">
            <a:xfrm>
              <a:off x="431" y="1755"/>
              <a:ext cx="4890" cy="4"/>
            </a:xfrm>
            <a:custGeom>
              <a:avLst/>
              <a:gdLst>
                <a:gd name="T0" fmla="*/ 0 w 4890"/>
                <a:gd name="T1" fmla="*/ 0 h 4"/>
                <a:gd name="T2" fmla="*/ 4890 w 4890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90" h="4">
                  <a:moveTo>
                    <a:pt x="0" y="0"/>
                  </a:moveTo>
                  <a:lnTo>
                    <a:pt x="4890" y="4"/>
                  </a:lnTo>
                </a:path>
              </a:pathLst>
            </a:custGeom>
            <a:noFill/>
            <a:ln w="508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Glasvezel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2/3: 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4" name="Rectangle 34"/>
          <p:cNvSpPr>
            <a:spLocks noChangeArrowheads="1"/>
          </p:cNvSpPr>
          <p:nvPr/>
        </p:nvSpPr>
        <p:spPr bwMode="auto">
          <a:xfrm>
            <a:off x="-5703" y="487369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kern is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het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donkere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-5703" y="582114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Daardoor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treedt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203" name="Group 83"/>
          <p:cNvGrpSpPr>
            <a:grpSpLocks/>
          </p:cNvGrpSpPr>
          <p:nvPr/>
        </p:nvGrpSpPr>
        <p:grpSpPr bwMode="auto">
          <a:xfrm>
            <a:off x="827584" y="764704"/>
            <a:ext cx="1439863" cy="1439863"/>
            <a:chOff x="2420" y="835"/>
            <a:chExt cx="907" cy="907"/>
          </a:xfrm>
        </p:grpSpPr>
        <p:sp>
          <p:nvSpPr>
            <p:cNvPr id="133200" name="Oval 80"/>
            <p:cNvSpPr>
              <a:spLocks noChangeAspect="1" noChangeArrowheads="1"/>
            </p:cNvSpPr>
            <p:nvPr/>
          </p:nvSpPr>
          <p:spPr bwMode="auto">
            <a:xfrm>
              <a:off x="2420" y="835"/>
              <a:ext cx="907" cy="90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95" name="Oval 75"/>
            <p:cNvSpPr>
              <a:spLocks noChangeAspect="1" noChangeArrowheads="1"/>
            </p:cNvSpPr>
            <p:nvPr/>
          </p:nvSpPr>
          <p:spPr bwMode="auto">
            <a:xfrm>
              <a:off x="2789" y="1207"/>
              <a:ext cx="182" cy="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1691680" y="1307956"/>
            <a:ext cx="7452320" cy="1068472"/>
            <a:chOff x="1691680" y="1440190"/>
            <a:chExt cx="6747470" cy="1068472"/>
          </a:xfrm>
        </p:grpSpPr>
        <p:grpSp>
          <p:nvGrpSpPr>
            <p:cNvPr id="3" name="Groep 2"/>
            <p:cNvGrpSpPr/>
            <p:nvPr/>
          </p:nvGrpSpPr>
          <p:grpSpPr>
            <a:xfrm>
              <a:off x="2628404" y="1440190"/>
              <a:ext cx="5810746" cy="1068472"/>
              <a:chOff x="2628404" y="1440190"/>
              <a:chExt cx="431428" cy="10684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kstvak 1"/>
                  <p:cNvSpPr txBox="1"/>
                  <p:nvPr/>
                </p:nvSpPr>
                <p:spPr>
                  <a:xfrm>
                    <a:off x="2628404" y="1440190"/>
                    <a:ext cx="4314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dirty="0" smtClean="0"/>
                      <a:t>kern (helder glas met  een dikte van </a:t>
                    </a:r>
                    <a14:m>
                      <m:oMath xmlns:m="http://schemas.openxmlformats.org/officeDocument/2006/math">
                        <m:r>
                          <a:rPr lang="nl-NL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a14:m>
                    <a:r>
                      <a:rPr lang="nl-NL" dirty="0" smtClean="0"/>
                      <a:t>0,01 tot 0,06 mm)</a:t>
                    </a:r>
                    <a:endParaRPr lang="nl-NL" dirty="0"/>
                  </a:p>
                </p:txBody>
              </p:sp>
            </mc:Choice>
            <mc:Fallback xmlns="">
              <p:sp>
                <p:nvSpPr>
                  <p:cNvPr id="2" name="Tekstvak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8404" y="1440190"/>
                    <a:ext cx="431428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760" t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nl-N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Tekstvak 35"/>
              <p:cNvSpPr txBox="1"/>
              <p:nvPr/>
            </p:nvSpPr>
            <p:spPr>
              <a:xfrm>
                <a:off x="2628404" y="1789760"/>
                <a:ext cx="431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err="1" smtClean="0"/>
                  <a:t>cladding</a:t>
                </a:r>
                <a:r>
                  <a:rPr lang="nl-NL" dirty="0" smtClean="0"/>
                  <a:t> (donker glas met kleinere brekingsindex)</a:t>
                </a:r>
                <a:endParaRPr lang="nl-NL" dirty="0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2628404" y="2139330"/>
                <a:ext cx="4314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 smtClean="0"/>
                  <a:t>bescherming (coating, kevlar, buitenmantel</a:t>
                </a:r>
                <a:endParaRPr lang="nl-NL" dirty="0"/>
              </a:p>
            </p:txBody>
          </p:sp>
        </p:grpSp>
        <p:cxnSp>
          <p:nvCxnSpPr>
            <p:cNvPr id="7" name="Rechte verbindingslijn met pijl 6"/>
            <p:cNvCxnSpPr/>
            <p:nvPr/>
          </p:nvCxnSpPr>
          <p:spPr bwMode="auto">
            <a:xfrm flipH="1">
              <a:off x="1691680" y="1619856"/>
              <a:ext cx="936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Rechte verbindingslijn met pijl 42"/>
            <p:cNvCxnSpPr/>
            <p:nvPr/>
          </p:nvCxnSpPr>
          <p:spPr bwMode="auto">
            <a:xfrm flipH="1">
              <a:off x="1691680" y="2348880"/>
              <a:ext cx="936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Rechte verbindingslijn met pijl 43"/>
            <p:cNvCxnSpPr/>
            <p:nvPr/>
          </p:nvCxnSpPr>
          <p:spPr bwMode="auto">
            <a:xfrm flipH="1">
              <a:off x="1691680" y="1988840"/>
              <a:ext cx="9360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" name="Vrije vorm 10"/>
          <p:cNvSpPr/>
          <p:nvPr/>
        </p:nvSpPr>
        <p:spPr bwMode="auto">
          <a:xfrm>
            <a:off x="-35626" y="3356992"/>
            <a:ext cx="9286504" cy="308758"/>
          </a:xfrm>
          <a:custGeom>
            <a:avLst/>
            <a:gdLst>
              <a:gd name="connsiteX0" fmla="*/ 0 w 9286504"/>
              <a:gd name="connsiteY0" fmla="*/ 178130 h 308758"/>
              <a:gd name="connsiteX1" fmla="*/ 1995055 w 9286504"/>
              <a:gd name="connsiteY1" fmla="*/ 0 h 308758"/>
              <a:gd name="connsiteX2" fmla="*/ 4833257 w 9286504"/>
              <a:gd name="connsiteY2" fmla="*/ 308758 h 308758"/>
              <a:gd name="connsiteX3" fmla="*/ 7718961 w 9286504"/>
              <a:gd name="connsiteY3" fmla="*/ 11875 h 308758"/>
              <a:gd name="connsiteX4" fmla="*/ 9286504 w 9286504"/>
              <a:gd name="connsiteY4" fmla="*/ 166254 h 30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504" h="308758">
                <a:moveTo>
                  <a:pt x="0" y="178130"/>
                </a:moveTo>
                <a:lnTo>
                  <a:pt x="1995055" y="0"/>
                </a:lnTo>
                <a:lnTo>
                  <a:pt x="4833257" y="308758"/>
                </a:lnTo>
                <a:lnTo>
                  <a:pt x="7718961" y="11875"/>
                </a:lnTo>
                <a:lnTo>
                  <a:pt x="9286504" y="166254"/>
                </a:lnTo>
              </a:path>
            </a:pathLst>
          </a:cu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681832" y="2835668"/>
            <a:ext cx="6585829" cy="1394554"/>
            <a:chOff x="1681832" y="2835668"/>
            <a:chExt cx="6585829" cy="1394554"/>
          </a:xfrm>
        </p:grpSpPr>
        <p:grpSp>
          <p:nvGrpSpPr>
            <p:cNvPr id="133168" name="Group 48"/>
            <p:cNvGrpSpPr>
              <a:grpSpLocks/>
            </p:cNvGrpSpPr>
            <p:nvPr/>
          </p:nvGrpSpPr>
          <p:grpSpPr bwMode="auto">
            <a:xfrm>
              <a:off x="1681832" y="2841061"/>
              <a:ext cx="863599" cy="1368425"/>
              <a:chOff x="5272" y="1797"/>
              <a:chExt cx="544" cy="862"/>
            </a:xfrm>
          </p:grpSpPr>
          <p:sp>
            <p:nvSpPr>
              <p:cNvPr id="133166" name="Line 46"/>
              <p:cNvSpPr>
                <a:spLocks noChangeShapeType="1"/>
              </p:cNvSpPr>
              <p:nvPr/>
            </p:nvSpPr>
            <p:spPr bwMode="auto">
              <a:xfrm>
                <a:off x="5465" y="1797"/>
                <a:ext cx="0" cy="8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67" name="Text Box 47"/>
              <p:cNvSpPr txBox="1">
                <a:spLocks noChangeArrowheads="1"/>
              </p:cNvSpPr>
              <p:nvPr/>
            </p:nvSpPr>
            <p:spPr bwMode="auto">
              <a:xfrm>
                <a:off x="5272" y="2103"/>
                <a:ext cx="5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  t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" name="Group 48"/>
            <p:cNvGrpSpPr>
              <a:grpSpLocks/>
            </p:cNvGrpSpPr>
            <p:nvPr/>
          </p:nvGrpSpPr>
          <p:grpSpPr bwMode="auto">
            <a:xfrm>
              <a:off x="4500489" y="2835668"/>
              <a:ext cx="863599" cy="1368425"/>
              <a:chOff x="5272" y="1797"/>
              <a:chExt cx="544" cy="862"/>
            </a:xfrm>
          </p:grpSpPr>
          <p:sp>
            <p:nvSpPr>
              <p:cNvPr id="51" name="Line 46"/>
              <p:cNvSpPr>
                <a:spLocks noChangeShapeType="1"/>
              </p:cNvSpPr>
              <p:nvPr/>
            </p:nvSpPr>
            <p:spPr bwMode="auto">
              <a:xfrm>
                <a:off x="5465" y="1797"/>
                <a:ext cx="0" cy="8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47"/>
              <p:cNvSpPr txBox="1">
                <a:spLocks noChangeArrowheads="1"/>
              </p:cNvSpPr>
              <p:nvPr/>
            </p:nvSpPr>
            <p:spPr bwMode="auto">
              <a:xfrm>
                <a:off x="5272" y="2054"/>
                <a:ext cx="5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  t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oup 48"/>
            <p:cNvGrpSpPr>
              <a:grpSpLocks/>
            </p:cNvGrpSpPr>
            <p:nvPr/>
          </p:nvGrpSpPr>
          <p:grpSpPr bwMode="auto">
            <a:xfrm>
              <a:off x="7404062" y="2861797"/>
              <a:ext cx="863599" cy="1368425"/>
              <a:chOff x="5272" y="1797"/>
              <a:chExt cx="544" cy="862"/>
            </a:xfrm>
          </p:grpSpPr>
          <p:sp>
            <p:nvSpPr>
              <p:cNvPr id="54" name="Line 46"/>
              <p:cNvSpPr>
                <a:spLocks noChangeShapeType="1"/>
              </p:cNvSpPr>
              <p:nvPr/>
            </p:nvSpPr>
            <p:spPr bwMode="auto">
              <a:xfrm>
                <a:off x="5465" y="1797"/>
                <a:ext cx="0" cy="8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 Box 47"/>
              <p:cNvSpPr txBox="1">
                <a:spLocks noChangeArrowheads="1"/>
              </p:cNvSpPr>
              <p:nvPr/>
            </p:nvSpPr>
            <p:spPr bwMode="auto">
              <a:xfrm>
                <a:off x="5272" y="2103"/>
                <a:ext cx="54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  t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0" t="2741" r="9584" b="8277"/>
          <a:stretch/>
        </p:blipFill>
        <p:spPr>
          <a:xfrm>
            <a:off x="761428" y="620688"/>
            <a:ext cx="3702011" cy="1981816"/>
          </a:xfrm>
          <a:prstGeom prst="rect">
            <a:avLst/>
          </a:prstGeom>
        </p:spPr>
      </p:pic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-5703" y="4357131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dikte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kern is 0,01 mm,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daardoor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echte verbindingslijn 4"/>
          <p:cNvCxnSpPr/>
          <p:nvPr/>
        </p:nvCxnSpPr>
        <p:spPr bwMode="auto">
          <a:xfrm flipV="1">
            <a:off x="682308" y="3518711"/>
            <a:ext cx="77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35496" y="4485369"/>
            <a:ext cx="8458308" cy="18352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no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nadeel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de as van 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glasvezel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eerder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bereikt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Daardoor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twee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lichtpulsen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galsvezel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elkaar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overlappen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glasvezel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verlaten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130" name="Groep 133129"/>
          <p:cNvGrpSpPr/>
          <p:nvPr/>
        </p:nvGrpSpPr>
        <p:grpSpPr>
          <a:xfrm>
            <a:off x="298019" y="3650989"/>
            <a:ext cx="504000" cy="7200"/>
            <a:chOff x="682308" y="2789615"/>
            <a:chExt cx="518932" cy="14400"/>
          </a:xfrm>
        </p:grpSpPr>
        <p:cxnSp>
          <p:nvCxnSpPr>
            <p:cNvPr id="14" name="Gebogen verbindingslijn 13"/>
            <p:cNvCxnSpPr/>
            <p:nvPr/>
          </p:nvCxnSpPr>
          <p:spPr bwMode="auto">
            <a:xfrm>
              <a:off x="682308" y="2789615"/>
              <a:ext cx="324000" cy="14400"/>
            </a:xfrm>
            <a:prstGeom prst="bentConnector5">
              <a:avLst>
                <a:gd name="adj1" fmla="val 39596"/>
                <a:gd name="adj2" fmla="val -3558142"/>
                <a:gd name="adj3" fmla="val 60404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Gebogen verbindingslijn 89"/>
            <p:cNvCxnSpPr/>
            <p:nvPr/>
          </p:nvCxnSpPr>
          <p:spPr bwMode="auto">
            <a:xfrm>
              <a:off x="877240" y="2789615"/>
              <a:ext cx="324000" cy="14400"/>
            </a:xfrm>
            <a:prstGeom prst="bentConnector5">
              <a:avLst>
                <a:gd name="adj1" fmla="val 39596"/>
                <a:gd name="adj2" fmla="val -3558142"/>
                <a:gd name="adj3" fmla="val 60404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3139" name="Groep 133138"/>
          <p:cNvGrpSpPr/>
          <p:nvPr/>
        </p:nvGrpSpPr>
        <p:grpSpPr>
          <a:xfrm>
            <a:off x="683568" y="3645024"/>
            <a:ext cx="467900" cy="13165"/>
            <a:chOff x="8365127" y="3710217"/>
            <a:chExt cx="467900" cy="13165"/>
          </a:xfrm>
        </p:grpSpPr>
        <p:cxnSp>
          <p:nvCxnSpPr>
            <p:cNvPr id="93" name="Gebogen verbindingslijn 92"/>
            <p:cNvCxnSpPr/>
            <p:nvPr/>
          </p:nvCxnSpPr>
          <p:spPr bwMode="auto">
            <a:xfrm>
              <a:off x="8365127" y="3710217"/>
              <a:ext cx="252000" cy="7200"/>
            </a:xfrm>
            <a:prstGeom prst="bentConnector5">
              <a:avLst>
                <a:gd name="adj1" fmla="val 17410"/>
                <a:gd name="adj2" fmla="val -3558142"/>
                <a:gd name="adj3" fmla="val 8460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Gebogen verbindingslijn 100"/>
            <p:cNvCxnSpPr/>
            <p:nvPr/>
          </p:nvCxnSpPr>
          <p:spPr bwMode="auto">
            <a:xfrm>
              <a:off x="8581027" y="3716182"/>
              <a:ext cx="252000" cy="7200"/>
            </a:xfrm>
            <a:prstGeom prst="bentConnector5">
              <a:avLst>
                <a:gd name="adj1" fmla="val 17410"/>
                <a:gd name="adj2" fmla="val -3558142"/>
                <a:gd name="adj3" fmla="val 84608"/>
              </a:avLst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Actieknop: Verder of Volgende 44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584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0.82482 -0.0009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  <p:bldP spid="133154" grpId="0" autoUpdateAnimBg="0"/>
      <p:bldP spid="133159" grpId="0" autoUpdateAnimBg="0"/>
      <p:bldP spid="11" grpId="0" animBg="1"/>
      <p:bldP spid="58" grpId="0" autoUpdateAnimBg="0"/>
      <p:bldP spid="3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Glasvezel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3/3: gradient-index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vezel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4" name="Rectangle 34"/>
          <p:cNvSpPr>
            <a:spLocks noChangeArrowheads="1"/>
          </p:cNvSpPr>
          <p:nvPr/>
        </p:nvSpPr>
        <p:spPr bwMode="auto">
          <a:xfrm>
            <a:off x="2160836" y="4872732"/>
            <a:ext cx="680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werkelijkheid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toe </a:t>
            </a:r>
            <a:r>
              <a:rPr lang="en-US" altLang="nl-NL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geleidelijk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2160836" y="5826839"/>
            <a:ext cx="680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Daardoor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knikt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gebogen</a:t>
            </a:r>
            <a:r>
              <a:rPr lang="en-US" altLang="nl-N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684213" y="2786063"/>
            <a:ext cx="7775580" cy="1998662"/>
            <a:chOff x="684213" y="2786063"/>
            <a:chExt cx="7775580" cy="1998662"/>
          </a:xfrm>
        </p:grpSpPr>
        <p:grpSp>
          <p:nvGrpSpPr>
            <p:cNvPr id="133155" name="Group 35"/>
            <p:cNvGrpSpPr>
              <a:grpSpLocks/>
            </p:cNvGrpSpPr>
            <p:nvPr/>
          </p:nvGrpSpPr>
          <p:grpSpPr bwMode="auto">
            <a:xfrm>
              <a:off x="684213" y="2795588"/>
              <a:ext cx="7775580" cy="1979612"/>
              <a:chOff x="431" y="1761"/>
              <a:chExt cx="4898" cy="1247"/>
            </a:xfrm>
          </p:grpSpPr>
          <p:sp>
            <p:nvSpPr>
              <p:cNvPr id="133130" name="Rectangle 10"/>
              <p:cNvSpPr>
                <a:spLocks noChangeArrowheads="1"/>
              </p:cNvSpPr>
              <p:nvPr/>
            </p:nvSpPr>
            <p:spPr bwMode="auto">
              <a:xfrm>
                <a:off x="431" y="2292"/>
                <a:ext cx="4898" cy="18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31" name="Rectangle 11"/>
              <p:cNvSpPr>
                <a:spLocks noChangeArrowheads="1"/>
              </p:cNvSpPr>
              <p:nvPr/>
            </p:nvSpPr>
            <p:spPr bwMode="auto">
              <a:xfrm>
                <a:off x="431" y="2115"/>
                <a:ext cx="4898" cy="1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32" name="Rectangle 12"/>
              <p:cNvSpPr>
                <a:spLocks noChangeArrowheads="1"/>
              </p:cNvSpPr>
              <p:nvPr/>
            </p:nvSpPr>
            <p:spPr bwMode="auto">
              <a:xfrm>
                <a:off x="431" y="1939"/>
                <a:ext cx="4898" cy="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33" name="Rectangle 13"/>
              <p:cNvSpPr>
                <a:spLocks noChangeArrowheads="1"/>
              </p:cNvSpPr>
              <p:nvPr/>
            </p:nvSpPr>
            <p:spPr bwMode="auto">
              <a:xfrm>
                <a:off x="431" y="1761"/>
                <a:ext cx="4898" cy="1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36" name="Rectangle 16"/>
              <p:cNvSpPr>
                <a:spLocks noChangeArrowheads="1"/>
              </p:cNvSpPr>
              <p:nvPr/>
            </p:nvSpPr>
            <p:spPr bwMode="auto">
              <a:xfrm>
                <a:off x="431" y="2473"/>
                <a:ext cx="4898" cy="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37" name="Rectangle 17"/>
              <p:cNvSpPr>
                <a:spLocks noChangeArrowheads="1"/>
              </p:cNvSpPr>
              <p:nvPr/>
            </p:nvSpPr>
            <p:spPr bwMode="auto">
              <a:xfrm flipV="1">
                <a:off x="431" y="2652"/>
                <a:ext cx="4898" cy="18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38" name="Rectangle 18"/>
              <p:cNvSpPr>
                <a:spLocks noChangeArrowheads="1"/>
              </p:cNvSpPr>
              <p:nvPr/>
            </p:nvSpPr>
            <p:spPr bwMode="auto">
              <a:xfrm flipV="1">
                <a:off x="431" y="2827"/>
                <a:ext cx="4898" cy="18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3156" name="Freeform 36"/>
            <p:cNvSpPr>
              <a:spLocks/>
            </p:cNvSpPr>
            <p:nvPr/>
          </p:nvSpPr>
          <p:spPr bwMode="auto">
            <a:xfrm>
              <a:off x="684213" y="4778375"/>
              <a:ext cx="7762880" cy="6350"/>
            </a:xfrm>
            <a:custGeom>
              <a:avLst/>
              <a:gdLst>
                <a:gd name="T0" fmla="*/ 0 w 4890"/>
                <a:gd name="T1" fmla="*/ 0 h 4"/>
                <a:gd name="T2" fmla="*/ 4890 w 4890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90" h="4">
                  <a:moveTo>
                    <a:pt x="0" y="0"/>
                  </a:moveTo>
                  <a:lnTo>
                    <a:pt x="4890" y="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57" name="Freeform 37"/>
            <p:cNvSpPr>
              <a:spLocks/>
            </p:cNvSpPr>
            <p:nvPr/>
          </p:nvSpPr>
          <p:spPr bwMode="auto">
            <a:xfrm>
              <a:off x="690563" y="2786063"/>
              <a:ext cx="7762880" cy="6350"/>
            </a:xfrm>
            <a:custGeom>
              <a:avLst/>
              <a:gdLst>
                <a:gd name="T0" fmla="*/ 0 w 4890"/>
                <a:gd name="T1" fmla="*/ 0 h 4"/>
                <a:gd name="T2" fmla="*/ 4890 w 4890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90" h="4">
                  <a:moveTo>
                    <a:pt x="0" y="0"/>
                  </a:moveTo>
                  <a:lnTo>
                    <a:pt x="4890" y="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109652" y="3086103"/>
            <a:ext cx="5167323" cy="1279300"/>
            <a:chOff x="1109652" y="3086103"/>
            <a:chExt cx="5167323" cy="1279300"/>
          </a:xfrm>
        </p:grpSpPr>
        <p:grpSp>
          <p:nvGrpSpPr>
            <p:cNvPr id="133168" name="Group 48"/>
            <p:cNvGrpSpPr>
              <a:grpSpLocks/>
            </p:cNvGrpSpPr>
            <p:nvPr/>
          </p:nvGrpSpPr>
          <p:grpSpPr bwMode="auto">
            <a:xfrm>
              <a:off x="1109652" y="3644678"/>
              <a:ext cx="441324" cy="720725"/>
              <a:chOff x="5352" y="1298"/>
              <a:chExt cx="278" cy="454"/>
            </a:xfrm>
          </p:grpSpPr>
          <p:sp>
            <p:nvSpPr>
              <p:cNvPr id="133167" name="Text Box 47"/>
              <p:cNvSpPr txBox="1">
                <a:spLocks noChangeArrowheads="1"/>
              </p:cNvSpPr>
              <p:nvPr/>
            </p:nvSpPr>
            <p:spPr bwMode="auto">
              <a:xfrm>
                <a:off x="5352" y="1305"/>
                <a:ext cx="27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 </a:t>
                </a:r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66" name="Line 46"/>
              <p:cNvSpPr>
                <a:spLocks noChangeShapeType="1"/>
              </p:cNvSpPr>
              <p:nvPr/>
            </p:nvSpPr>
            <p:spPr bwMode="auto">
              <a:xfrm>
                <a:off x="5515" y="1298"/>
                <a:ext cx="0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180" name="Group 60"/>
            <p:cNvGrpSpPr>
              <a:grpSpLocks/>
            </p:cNvGrpSpPr>
            <p:nvPr/>
          </p:nvGrpSpPr>
          <p:grpSpPr bwMode="auto">
            <a:xfrm>
              <a:off x="2628901" y="3365501"/>
              <a:ext cx="503238" cy="720725"/>
              <a:chOff x="5324" y="2283"/>
              <a:chExt cx="317" cy="454"/>
            </a:xfrm>
          </p:grpSpPr>
          <p:sp>
            <p:nvSpPr>
              <p:cNvPr id="133182" name="Text Box 62"/>
              <p:cNvSpPr txBox="1">
                <a:spLocks noChangeArrowheads="1"/>
              </p:cNvSpPr>
              <p:nvPr/>
            </p:nvSpPr>
            <p:spPr bwMode="auto">
              <a:xfrm>
                <a:off x="5324" y="2286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81" name="Line 61"/>
              <p:cNvSpPr>
                <a:spLocks noChangeShapeType="1"/>
              </p:cNvSpPr>
              <p:nvPr/>
            </p:nvSpPr>
            <p:spPr bwMode="auto">
              <a:xfrm>
                <a:off x="5465" y="2283"/>
                <a:ext cx="0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3186" name="Group 66"/>
            <p:cNvGrpSpPr>
              <a:grpSpLocks/>
            </p:cNvGrpSpPr>
            <p:nvPr/>
          </p:nvGrpSpPr>
          <p:grpSpPr bwMode="auto">
            <a:xfrm>
              <a:off x="5773738" y="3086103"/>
              <a:ext cx="503237" cy="735013"/>
              <a:chOff x="5318" y="2276"/>
              <a:chExt cx="317" cy="463"/>
            </a:xfrm>
          </p:grpSpPr>
          <p:sp>
            <p:nvSpPr>
              <p:cNvPr id="133188" name="Text Box 68"/>
              <p:cNvSpPr txBox="1">
                <a:spLocks noChangeArrowheads="1"/>
              </p:cNvSpPr>
              <p:nvPr/>
            </p:nvSpPr>
            <p:spPr bwMode="auto">
              <a:xfrm>
                <a:off x="5318" y="2276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nl-NL" altLang="nl-NL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187" name="Line 67"/>
              <p:cNvSpPr>
                <a:spLocks noChangeShapeType="1"/>
              </p:cNvSpPr>
              <p:nvPr/>
            </p:nvSpPr>
            <p:spPr bwMode="auto">
              <a:xfrm>
                <a:off x="5460" y="2285"/>
                <a:ext cx="0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3203" name="Group 83"/>
          <p:cNvGrpSpPr>
            <a:grpSpLocks noChangeAspect="1"/>
          </p:cNvGrpSpPr>
          <p:nvPr/>
        </p:nvGrpSpPr>
        <p:grpSpPr bwMode="auto">
          <a:xfrm>
            <a:off x="207168" y="4888756"/>
            <a:ext cx="1772544" cy="1772544"/>
            <a:chOff x="2239" y="661"/>
            <a:chExt cx="1274" cy="1272"/>
          </a:xfrm>
        </p:grpSpPr>
        <p:sp>
          <p:nvSpPr>
            <p:cNvPr id="133201" name="Oval 81"/>
            <p:cNvSpPr>
              <a:spLocks noChangeAspect="1" noChangeArrowheads="1"/>
            </p:cNvSpPr>
            <p:nvPr/>
          </p:nvSpPr>
          <p:spPr bwMode="auto">
            <a:xfrm>
              <a:off x="2239" y="663"/>
              <a:ext cx="1270" cy="1270"/>
            </a:xfrm>
            <a:prstGeom prst="ellipse">
              <a:avLst/>
            </a:prstGeom>
            <a:gradFill flip="none" rotWithShape="1">
              <a:gsLst>
                <a:gs pos="27000">
                  <a:schemeClr val="bg1"/>
                </a:gs>
                <a:gs pos="55000">
                  <a:schemeClr val="bg1">
                    <a:lumMod val="85000"/>
                  </a:schemeClr>
                </a:gs>
                <a:gs pos="36000">
                  <a:schemeClr val="bg1">
                    <a:lumMod val="95000"/>
                  </a:schemeClr>
                </a:gs>
                <a:gs pos="78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202" name="Oval 82"/>
            <p:cNvSpPr>
              <a:spLocks noChangeAspect="1" noChangeArrowheads="1"/>
            </p:cNvSpPr>
            <p:nvPr/>
          </p:nvSpPr>
          <p:spPr bwMode="auto">
            <a:xfrm>
              <a:off x="2243" y="661"/>
              <a:ext cx="1270" cy="1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83"/>
          <p:cNvGrpSpPr>
            <a:grpSpLocks/>
          </p:cNvGrpSpPr>
          <p:nvPr/>
        </p:nvGrpSpPr>
        <p:grpSpPr bwMode="auto">
          <a:xfrm>
            <a:off x="638968" y="477838"/>
            <a:ext cx="2022475" cy="2019300"/>
            <a:chOff x="2239" y="661"/>
            <a:chExt cx="1274" cy="1272"/>
          </a:xfrm>
        </p:grpSpPr>
        <p:sp>
          <p:nvSpPr>
            <p:cNvPr id="41" name="Oval 81"/>
            <p:cNvSpPr>
              <a:spLocks noChangeAspect="1" noChangeArrowheads="1"/>
            </p:cNvSpPr>
            <p:nvPr/>
          </p:nvSpPr>
          <p:spPr bwMode="auto">
            <a:xfrm>
              <a:off x="2239" y="663"/>
              <a:ext cx="1270" cy="12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80"/>
            <p:cNvSpPr>
              <a:spLocks noChangeAspect="1" noChangeArrowheads="1"/>
            </p:cNvSpPr>
            <p:nvPr/>
          </p:nvSpPr>
          <p:spPr bwMode="auto">
            <a:xfrm>
              <a:off x="2420" y="835"/>
              <a:ext cx="907" cy="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76"/>
            <p:cNvSpPr>
              <a:spLocks noChangeAspect="1" noChangeArrowheads="1"/>
            </p:cNvSpPr>
            <p:nvPr/>
          </p:nvSpPr>
          <p:spPr bwMode="auto">
            <a:xfrm>
              <a:off x="2604" y="1023"/>
              <a:ext cx="544" cy="5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82"/>
            <p:cNvSpPr>
              <a:spLocks noChangeAspect="1" noChangeArrowheads="1"/>
            </p:cNvSpPr>
            <p:nvPr/>
          </p:nvSpPr>
          <p:spPr bwMode="auto">
            <a:xfrm>
              <a:off x="2243" y="661"/>
              <a:ext cx="1270" cy="1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75"/>
            <p:cNvSpPr>
              <a:spLocks noChangeAspect="1" noChangeArrowheads="1"/>
            </p:cNvSpPr>
            <p:nvPr/>
          </p:nvSpPr>
          <p:spPr bwMode="auto">
            <a:xfrm>
              <a:off x="2789" y="1207"/>
              <a:ext cx="182" cy="18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3002457" y="777791"/>
            <a:ext cx="455714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neemt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binnen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Vrije vorm 1"/>
          <p:cNvSpPr/>
          <p:nvPr/>
        </p:nvSpPr>
        <p:spPr bwMode="auto">
          <a:xfrm>
            <a:off x="534390" y="3097136"/>
            <a:ext cx="7920841" cy="748146"/>
          </a:xfrm>
          <a:custGeom>
            <a:avLst/>
            <a:gdLst>
              <a:gd name="connsiteX0" fmla="*/ 166254 w 7920841"/>
              <a:gd name="connsiteY0" fmla="*/ 748146 h 748146"/>
              <a:gd name="connsiteX1" fmla="*/ 0 w 7920841"/>
              <a:gd name="connsiteY1" fmla="*/ 748146 h 748146"/>
              <a:gd name="connsiteX2" fmla="*/ 771896 w 7920841"/>
              <a:gd name="connsiteY2" fmla="*/ 558141 h 748146"/>
              <a:gd name="connsiteX3" fmla="*/ 2315688 w 7920841"/>
              <a:gd name="connsiteY3" fmla="*/ 285008 h 748146"/>
              <a:gd name="connsiteX4" fmla="*/ 5474524 w 7920841"/>
              <a:gd name="connsiteY4" fmla="*/ 0 h 748146"/>
              <a:gd name="connsiteX5" fmla="*/ 7920841 w 7920841"/>
              <a:gd name="connsiteY5" fmla="*/ 106878 h 748146"/>
              <a:gd name="connsiteX0" fmla="*/ 23750 w 7920841"/>
              <a:gd name="connsiteY0" fmla="*/ 748146 h 748146"/>
              <a:gd name="connsiteX1" fmla="*/ 0 w 7920841"/>
              <a:gd name="connsiteY1" fmla="*/ 748146 h 748146"/>
              <a:gd name="connsiteX2" fmla="*/ 771896 w 7920841"/>
              <a:gd name="connsiteY2" fmla="*/ 558141 h 748146"/>
              <a:gd name="connsiteX3" fmla="*/ 2315688 w 7920841"/>
              <a:gd name="connsiteY3" fmla="*/ 285008 h 748146"/>
              <a:gd name="connsiteX4" fmla="*/ 5474524 w 7920841"/>
              <a:gd name="connsiteY4" fmla="*/ 0 h 748146"/>
              <a:gd name="connsiteX5" fmla="*/ 7920841 w 7920841"/>
              <a:gd name="connsiteY5" fmla="*/ 106878 h 748146"/>
              <a:gd name="connsiteX0" fmla="*/ 23750 w 7920841"/>
              <a:gd name="connsiteY0" fmla="*/ 748146 h 748146"/>
              <a:gd name="connsiteX1" fmla="*/ 0 w 7920841"/>
              <a:gd name="connsiteY1" fmla="*/ 748146 h 748146"/>
              <a:gd name="connsiteX2" fmla="*/ 771896 w 7920841"/>
              <a:gd name="connsiteY2" fmla="*/ 558141 h 748146"/>
              <a:gd name="connsiteX3" fmla="*/ 2323639 w 7920841"/>
              <a:gd name="connsiteY3" fmla="*/ 261154 h 748146"/>
              <a:gd name="connsiteX4" fmla="*/ 5474524 w 7920841"/>
              <a:gd name="connsiteY4" fmla="*/ 0 h 748146"/>
              <a:gd name="connsiteX5" fmla="*/ 7920841 w 7920841"/>
              <a:gd name="connsiteY5" fmla="*/ 106878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0841" h="748146">
                <a:moveTo>
                  <a:pt x="23750" y="748146"/>
                </a:moveTo>
                <a:lnTo>
                  <a:pt x="0" y="748146"/>
                </a:lnTo>
                <a:lnTo>
                  <a:pt x="771896" y="558141"/>
                </a:lnTo>
                <a:lnTo>
                  <a:pt x="2323639" y="261154"/>
                </a:lnTo>
                <a:lnTo>
                  <a:pt x="5474524" y="0"/>
                </a:lnTo>
                <a:lnTo>
                  <a:pt x="7920841" y="106878"/>
                </a:ln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65" name="Freeform 45"/>
          <p:cNvSpPr>
            <a:spLocks/>
          </p:cNvSpPr>
          <p:nvPr/>
        </p:nvSpPr>
        <p:spPr bwMode="auto">
          <a:xfrm>
            <a:off x="558249" y="3087751"/>
            <a:ext cx="7901539" cy="780141"/>
          </a:xfrm>
          <a:custGeom>
            <a:avLst/>
            <a:gdLst>
              <a:gd name="T0" fmla="*/ 0 w 4898"/>
              <a:gd name="T1" fmla="*/ 506 h 506"/>
              <a:gd name="T2" fmla="*/ 861 w 4898"/>
              <a:gd name="T3" fmla="*/ 279 h 506"/>
              <a:gd name="T4" fmla="*/ 2335 w 4898"/>
              <a:gd name="T5" fmla="*/ 66 h 506"/>
              <a:gd name="T6" fmla="*/ 3361 w 4898"/>
              <a:gd name="T7" fmla="*/ 6 h 506"/>
              <a:gd name="T8" fmla="*/ 4177 w 4898"/>
              <a:gd name="T9" fmla="*/ 30 h 506"/>
              <a:gd name="T10" fmla="*/ 4898 w 4898"/>
              <a:gd name="T11" fmla="*/ 98 h 506"/>
              <a:gd name="connsiteX0" fmla="*/ 0 w 10162"/>
              <a:gd name="connsiteY0" fmla="*/ 9712 h 9712"/>
              <a:gd name="connsiteX1" fmla="*/ 1920 w 10162"/>
              <a:gd name="connsiteY1" fmla="*/ 5422 h 9712"/>
              <a:gd name="connsiteX2" fmla="*/ 4929 w 10162"/>
              <a:gd name="connsiteY2" fmla="*/ 1212 h 9712"/>
              <a:gd name="connsiteX3" fmla="*/ 7024 w 10162"/>
              <a:gd name="connsiteY3" fmla="*/ 27 h 9712"/>
              <a:gd name="connsiteX4" fmla="*/ 8690 w 10162"/>
              <a:gd name="connsiteY4" fmla="*/ 501 h 9712"/>
              <a:gd name="connsiteX5" fmla="*/ 10162 w 10162"/>
              <a:gd name="connsiteY5" fmla="*/ 1845 h 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2" h="9712">
                <a:moveTo>
                  <a:pt x="0" y="9712"/>
                </a:moveTo>
                <a:cubicBezTo>
                  <a:pt x="478" y="8131"/>
                  <a:pt x="1099" y="6839"/>
                  <a:pt x="1920" y="5422"/>
                </a:cubicBezTo>
                <a:cubicBezTo>
                  <a:pt x="2741" y="4005"/>
                  <a:pt x="4078" y="2102"/>
                  <a:pt x="4929" y="1212"/>
                </a:cubicBezTo>
                <a:cubicBezTo>
                  <a:pt x="5781" y="323"/>
                  <a:pt x="6397" y="145"/>
                  <a:pt x="7024" y="27"/>
                </a:cubicBezTo>
                <a:cubicBezTo>
                  <a:pt x="7651" y="-92"/>
                  <a:pt x="8167" y="204"/>
                  <a:pt x="8690" y="501"/>
                </a:cubicBezTo>
                <a:cubicBezTo>
                  <a:pt x="9213" y="797"/>
                  <a:pt x="9856" y="1568"/>
                  <a:pt x="10162" y="184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683568" y="4872732"/>
            <a:ext cx="7814474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steeds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totdat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g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waarna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optreedt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 bwMode="auto">
          <a:xfrm>
            <a:off x="683568" y="3781425"/>
            <a:ext cx="79208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207168" y="4869160"/>
            <a:ext cx="8443274" cy="1889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no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N.B.: Elke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 even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over!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de as van 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glasvezel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n.l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langzamer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Actieknop: Verder of Volgende 4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296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utoUpdateAnimBg="0"/>
      <p:bldP spid="133154" grpId="0" autoUpdateAnimBg="0"/>
      <p:bldP spid="133159" grpId="0" autoUpdateAnimBg="0"/>
      <p:bldP spid="46" grpId="0" animBg="1" autoUpdateAnimBg="0"/>
      <p:bldP spid="2" grpId="0" animBg="1"/>
      <p:bldP spid="133165" grpId="0" animBg="1"/>
      <p:bldP spid="48" grpId="0" animBg="1" autoUpdateAnimBg="0"/>
      <p:bldP spid="51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6512" y="0"/>
            <a:ext cx="9144000" cy="620713"/>
          </a:xfrm>
        </p:spPr>
        <p:txBody>
          <a:bodyPr/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Diamant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flonkert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die?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eshoek 1"/>
          <p:cNvSpPr>
            <a:spLocks noChangeAspect="1"/>
          </p:cNvSpPr>
          <p:nvPr/>
        </p:nvSpPr>
        <p:spPr bwMode="auto">
          <a:xfrm rot="5400000">
            <a:off x="197552" y="1189905"/>
            <a:ext cx="5040000" cy="4356000"/>
          </a:xfrm>
          <a:prstGeom prst="hexagon">
            <a:avLst>
              <a:gd name="adj" fmla="val 28627"/>
              <a:gd name="vf" fmla="val 115470"/>
            </a:avLst>
          </a:prstGeom>
          <a:gradFill flip="none" rotWithShape="1">
            <a:gsLst>
              <a:gs pos="0">
                <a:schemeClr val="bg1">
                  <a:lumMod val="52000"/>
                </a:schemeClr>
              </a:gs>
              <a:gs pos="36000">
                <a:schemeClr val="bg1">
                  <a:lumMod val="64000"/>
                  <a:lumOff val="36000"/>
                </a:schemeClr>
              </a:gs>
              <a:gs pos="100000">
                <a:schemeClr val="bg1">
                  <a:lumMod val="4000"/>
                  <a:alpha val="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175">
            <a:solidFill>
              <a:schemeClr val="tx1"/>
            </a:solidFill>
          </a:ln>
          <a:effectLst/>
          <a:extLst/>
        </p:spPr>
        <p:txBody>
          <a:bodyPr lIns="36000" tIns="36000" rIns="36000" bIns="36000" rtlCol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</p:txBody>
      </p:sp>
      <p:sp>
        <p:nvSpPr>
          <p:cNvPr id="34" name="Vrije vorm 33"/>
          <p:cNvSpPr/>
          <p:nvPr/>
        </p:nvSpPr>
        <p:spPr bwMode="auto">
          <a:xfrm>
            <a:off x="756745" y="693398"/>
            <a:ext cx="4146331" cy="3326524"/>
          </a:xfrm>
          <a:custGeom>
            <a:avLst/>
            <a:gdLst>
              <a:gd name="connsiteX0" fmla="*/ 0 w 4146331"/>
              <a:gd name="connsiteY0" fmla="*/ 0 h 3326524"/>
              <a:gd name="connsiteX1" fmla="*/ 1292772 w 4146331"/>
              <a:gd name="connsiteY1" fmla="*/ 567559 h 3326524"/>
              <a:gd name="connsiteX2" fmla="*/ 4146331 w 4146331"/>
              <a:gd name="connsiteY2" fmla="*/ 3326524 h 332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6331" h="3326524">
                <a:moveTo>
                  <a:pt x="0" y="0"/>
                </a:moveTo>
                <a:lnTo>
                  <a:pt x="1292772" y="567559"/>
                </a:lnTo>
                <a:lnTo>
                  <a:pt x="4146331" y="3326524"/>
                </a:lnTo>
              </a:path>
            </a:pathLst>
          </a:cu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Vrije vorm 34"/>
          <p:cNvSpPr/>
          <p:nvPr/>
        </p:nvSpPr>
        <p:spPr bwMode="auto">
          <a:xfrm>
            <a:off x="2349513" y="4014251"/>
            <a:ext cx="2553268" cy="1675115"/>
          </a:xfrm>
          <a:custGeom>
            <a:avLst/>
            <a:gdLst>
              <a:gd name="connsiteX0" fmla="*/ 2522483 w 2522483"/>
              <a:gd name="connsiteY0" fmla="*/ 0 h 1655379"/>
              <a:gd name="connsiteX1" fmla="*/ 1198179 w 2522483"/>
              <a:gd name="connsiteY1" fmla="*/ 1403131 h 1655379"/>
              <a:gd name="connsiteX2" fmla="*/ 0 w 2522483"/>
              <a:gd name="connsiteY2" fmla="*/ 1655379 h 1655379"/>
              <a:gd name="connsiteX0" fmla="*/ 2560583 w 2560583"/>
              <a:gd name="connsiteY0" fmla="*/ 0 h 1645854"/>
              <a:gd name="connsiteX1" fmla="*/ 1236279 w 2560583"/>
              <a:gd name="connsiteY1" fmla="*/ 1403131 h 1645854"/>
              <a:gd name="connsiteX2" fmla="*/ 0 w 2560583"/>
              <a:gd name="connsiteY2" fmla="*/ 1645854 h 1645854"/>
              <a:gd name="connsiteX0" fmla="*/ 2560583 w 2560583"/>
              <a:gd name="connsiteY0" fmla="*/ 0 h 1645854"/>
              <a:gd name="connsiteX1" fmla="*/ 1236279 w 2560583"/>
              <a:gd name="connsiteY1" fmla="*/ 1384081 h 1645854"/>
              <a:gd name="connsiteX2" fmla="*/ 0 w 2560583"/>
              <a:gd name="connsiteY2" fmla="*/ 1645854 h 1645854"/>
              <a:gd name="connsiteX0" fmla="*/ 2560583 w 2560583"/>
              <a:gd name="connsiteY0" fmla="*/ 0 h 1645854"/>
              <a:gd name="connsiteX1" fmla="*/ 1226754 w 2560583"/>
              <a:gd name="connsiteY1" fmla="*/ 1365031 h 1645854"/>
              <a:gd name="connsiteX2" fmla="*/ 0 w 2560583"/>
              <a:gd name="connsiteY2" fmla="*/ 1645854 h 1645854"/>
              <a:gd name="connsiteX0" fmla="*/ 2567898 w 2567898"/>
              <a:gd name="connsiteY0" fmla="*/ 0 h 1667800"/>
              <a:gd name="connsiteX1" fmla="*/ 1226754 w 2567898"/>
              <a:gd name="connsiteY1" fmla="*/ 1386977 h 1667800"/>
              <a:gd name="connsiteX2" fmla="*/ 0 w 2567898"/>
              <a:gd name="connsiteY2" fmla="*/ 1667800 h 1667800"/>
              <a:gd name="connsiteX0" fmla="*/ 2553268 w 2553268"/>
              <a:gd name="connsiteY0" fmla="*/ 0 h 1675115"/>
              <a:gd name="connsiteX1" fmla="*/ 1212124 w 2553268"/>
              <a:gd name="connsiteY1" fmla="*/ 1386977 h 1675115"/>
              <a:gd name="connsiteX2" fmla="*/ 0 w 2553268"/>
              <a:gd name="connsiteY2" fmla="*/ 1675115 h 167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3268" h="1675115">
                <a:moveTo>
                  <a:pt x="2553268" y="0"/>
                </a:moveTo>
                <a:lnTo>
                  <a:pt x="1212124" y="1386977"/>
                </a:lnTo>
                <a:lnTo>
                  <a:pt x="0" y="1675115"/>
                </a:lnTo>
              </a:path>
            </a:pathLst>
          </a:cu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" name="Vrije vorm 35"/>
          <p:cNvSpPr/>
          <p:nvPr/>
        </p:nvSpPr>
        <p:spPr bwMode="auto">
          <a:xfrm>
            <a:off x="1216901" y="1153839"/>
            <a:ext cx="1146343" cy="4544379"/>
          </a:xfrm>
          <a:custGeom>
            <a:avLst/>
            <a:gdLst>
              <a:gd name="connsiteX0" fmla="*/ 1087821 w 1087821"/>
              <a:gd name="connsiteY0" fmla="*/ 4493172 h 4493172"/>
              <a:gd name="connsiteX1" fmla="*/ 0 w 1087821"/>
              <a:gd name="connsiteY1" fmla="*/ 567558 h 4493172"/>
              <a:gd name="connsiteX2" fmla="*/ 78827 w 1087821"/>
              <a:gd name="connsiteY2" fmla="*/ 0 h 4493172"/>
              <a:gd name="connsiteX0" fmla="*/ 1146343 w 1146343"/>
              <a:gd name="connsiteY0" fmla="*/ 4544379 h 4544379"/>
              <a:gd name="connsiteX1" fmla="*/ 0 w 1146343"/>
              <a:gd name="connsiteY1" fmla="*/ 567558 h 4544379"/>
              <a:gd name="connsiteX2" fmla="*/ 78827 w 1146343"/>
              <a:gd name="connsiteY2" fmla="*/ 0 h 454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6343" h="4544379">
                <a:moveTo>
                  <a:pt x="1146343" y="4544379"/>
                </a:moveTo>
                <a:lnTo>
                  <a:pt x="0" y="567558"/>
                </a:lnTo>
                <a:lnTo>
                  <a:pt x="78827" y="0"/>
                </a:ln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222" name="Groep 9221"/>
          <p:cNvGrpSpPr/>
          <p:nvPr/>
        </p:nvGrpSpPr>
        <p:grpSpPr>
          <a:xfrm>
            <a:off x="3120290" y="4616322"/>
            <a:ext cx="1037078" cy="792000"/>
            <a:chOff x="3120290" y="4616322"/>
            <a:chExt cx="1037078" cy="792000"/>
          </a:xfrm>
        </p:grpSpPr>
        <p:sp>
          <p:nvSpPr>
            <p:cNvPr id="74" name="Rectangle 2"/>
            <p:cNvSpPr txBox="1">
              <a:spLocks noChangeArrowheads="1"/>
            </p:cNvSpPr>
            <p:nvPr/>
          </p:nvSpPr>
          <p:spPr bwMode="auto">
            <a:xfrm>
              <a:off x="3317423" y="4760473"/>
              <a:ext cx="839945" cy="45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800" kern="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nl-NL" sz="18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=75°</a:t>
              </a:r>
              <a:endParaRPr lang="nl-NL" altLang="nl-NL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189" name="Freeform 21"/>
            <p:cNvSpPr>
              <a:spLocks noChangeAspect="1"/>
            </p:cNvSpPr>
            <p:nvPr/>
          </p:nvSpPr>
          <p:spPr bwMode="auto">
            <a:xfrm rot="10800000">
              <a:off x="3120290" y="4616322"/>
              <a:ext cx="453447" cy="792000"/>
            </a:xfrm>
            <a:custGeom>
              <a:avLst/>
              <a:gdLst>
                <a:gd name="T0" fmla="*/ 0 w 296"/>
                <a:gd name="T1" fmla="*/ 0 h 517"/>
                <a:gd name="T2" fmla="*/ 296 w 296"/>
                <a:gd name="T3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6" h="517">
                  <a:moveTo>
                    <a:pt x="0" y="0"/>
                  </a:moveTo>
                  <a:lnTo>
                    <a:pt x="296" y="517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24" name="Groep 9223"/>
          <p:cNvGrpSpPr/>
          <p:nvPr/>
        </p:nvGrpSpPr>
        <p:grpSpPr>
          <a:xfrm>
            <a:off x="1319711" y="989537"/>
            <a:ext cx="738121" cy="2052127"/>
            <a:chOff x="1319711" y="989537"/>
            <a:chExt cx="738121" cy="2052127"/>
          </a:xfrm>
        </p:grpSpPr>
        <p:sp>
          <p:nvSpPr>
            <p:cNvPr id="65" name="Rectangle 2"/>
            <p:cNvSpPr txBox="1">
              <a:spLocks noChangeArrowheads="1"/>
            </p:cNvSpPr>
            <p:nvPr/>
          </p:nvSpPr>
          <p:spPr bwMode="auto">
            <a:xfrm>
              <a:off x="1455881" y="2590156"/>
              <a:ext cx="601951" cy="45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15°</a:t>
              </a:r>
              <a:endParaRPr lang="nl-NL" altLang="nl-N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Rechte verbindingslijn 17"/>
            <p:cNvCxnSpPr/>
            <p:nvPr/>
          </p:nvCxnSpPr>
          <p:spPr bwMode="auto">
            <a:xfrm rot="3600000">
              <a:off x="419711" y="1889537"/>
              <a:ext cx="180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0" name="Groep 9219"/>
          <p:cNvGrpSpPr/>
          <p:nvPr/>
        </p:nvGrpSpPr>
        <p:grpSpPr>
          <a:xfrm>
            <a:off x="1159555" y="516010"/>
            <a:ext cx="1982859" cy="1914984"/>
            <a:chOff x="1143789" y="531776"/>
            <a:chExt cx="1982859" cy="1914984"/>
          </a:xfrm>
        </p:grpSpPr>
        <p:sp>
          <p:nvSpPr>
            <p:cNvPr id="64" name="Rectangle 2"/>
            <p:cNvSpPr txBox="1">
              <a:spLocks noChangeArrowheads="1"/>
            </p:cNvSpPr>
            <p:nvPr/>
          </p:nvSpPr>
          <p:spPr bwMode="auto">
            <a:xfrm>
              <a:off x="2524697" y="1995252"/>
              <a:ext cx="601951" cy="45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15°</a:t>
              </a:r>
              <a:endParaRPr lang="nl-NL" altLang="nl-N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2"/>
            <p:cNvSpPr txBox="1">
              <a:spLocks noChangeArrowheads="1"/>
            </p:cNvSpPr>
            <p:nvPr/>
          </p:nvSpPr>
          <p:spPr bwMode="auto">
            <a:xfrm>
              <a:off x="1143789" y="557717"/>
              <a:ext cx="1003395" cy="45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38,5°</a:t>
              </a:r>
              <a:endParaRPr lang="nl-NL" altLang="nl-N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Rechte verbindingslijn 43"/>
            <p:cNvCxnSpPr/>
            <p:nvPr/>
          </p:nvCxnSpPr>
          <p:spPr bwMode="auto">
            <a:xfrm rot="3600000">
              <a:off x="1220246" y="1431776"/>
              <a:ext cx="180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1" name="Groep 9220"/>
          <p:cNvGrpSpPr/>
          <p:nvPr/>
        </p:nvGrpSpPr>
        <p:grpSpPr>
          <a:xfrm>
            <a:off x="4066520" y="3666577"/>
            <a:ext cx="881215" cy="592906"/>
            <a:chOff x="4066520" y="3666577"/>
            <a:chExt cx="881215" cy="592906"/>
          </a:xfrm>
        </p:grpSpPr>
        <p:sp>
          <p:nvSpPr>
            <p:cNvPr id="80" name="Rectangle 2"/>
            <p:cNvSpPr txBox="1">
              <a:spLocks noChangeArrowheads="1"/>
            </p:cNvSpPr>
            <p:nvPr/>
          </p:nvSpPr>
          <p:spPr bwMode="auto">
            <a:xfrm>
              <a:off x="4066520" y="3666577"/>
              <a:ext cx="881215" cy="45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kern="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nl-NL" sz="16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=45°</a:t>
              </a:r>
              <a:endParaRPr lang="nl-NL" altLang="nl-N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200" name="Line 32"/>
            <p:cNvSpPr>
              <a:spLocks noChangeAspect="1" noChangeShapeType="1"/>
            </p:cNvSpPr>
            <p:nvPr/>
          </p:nvSpPr>
          <p:spPr bwMode="auto">
            <a:xfrm rot="-2100000">
              <a:off x="4140894" y="3789451"/>
              <a:ext cx="684000" cy="4700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23" name="Groep 9222"/>
          <p:cNvGrpSpPr/>
          <p:nvPr/>
        </p:nvGrpSpPr>
        <p:grpSpPr>
          <a:xfrm>
            <a:off x="2359786" y="4833727"/>
            <a:ext cx="1001228" cy="863600"/>
            <a:chOff x="2359786" y="4833727"/>
            <a:chExt cx="1001228" cy="863600"/>
          </a:xfrm>
        </p:grpSpPr>
        <p:sp>
          <p:nvSpPr>
            <p:cNvPr id="76" name="Rectangle 2"/>
            <p:cNvSpPr txBox="1">
              <a:spLocks noChangeArrowheads="1"/>
            </p:cNvSpPr>
            <p:nvPr/>
          </p:nvSpPr>
          <p:spPr bwMode="auto">
            <a:xfrm>
              <a:off x="2525653" y="5179620"/>
              <a:ext cx="835361" cy="45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kern="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nl-NL" sz="1600" kern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=45°</a:t>
              </a:r>
              <a:endParaRPr lang="nl-NL" altLang="nl-N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201" name="Line 33"/>
            <p:cNvSpPr>
              <a:spLocks noChangeShapeType="1"/>
            </p:cNvSpPr>
            <p:nvPr/>
          </p:nvSpPr>
          <p:spPr bwMode="auto">
            <a:xfrm flipV="1">
              <a:off x="2359786" y="4833727"/>
              <a:ext cx="504825" cy="8636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4588899" y="609198"/>
            <a:ext cx="4557142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2,4 → g = 24,6.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572000" y="1023119"/>
            <a:ext cx="4422662" cy="461665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g  →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279" name="Oval 111"/>
          <p:cNvSpPr>
            <a:spLocks noChangeArrowheads="1"/>
          </p:cNvSpPr>
          <p:nvPr/>
        </p:nvSpPr>
        <p:spPr bwMode="auto">
          <a:xfrm>
            <a:off x="4438352" y="3498744"/>
            <a:ext cx="914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25" name="Groep 9224"/>
          <p:cNvGrpSpPr/>
          <p:nvPr/>
        </p:nvGrpSpPr>
        <p:grpSpPr>
          <a:xfrm>
            <a:off x="1907704" y="936866"/>
            <a:ext cx="5940003" cy="5952790"/>
            <a:chOff x="5842669" y="463739"/>
            <a:chExt cx="5940003" cy="5952790"/>
          </a:xfrm>
        </p:grpSpPr>
        <p:grpSp>
          <p:nvGrpSpPr>
            <p:cNvPr id="9216" name="Groep 9215"/>
            <p:cNvGrpSpPr/>
            <p:nvPr/>
          </p:nvGrpSpPr>
          <p:grpSpPr>
            <a:xfrm>
              <a:off x="5842669" y="463739"/>
              <a:ext cx="5940003" cy="5940000"/>
              <a:chOff x="5868143" y="463739"/>
              <a:chExt cx="5940003" cy="5948187"/>
            </a:xfrm>
          </p:grpSpPr>
          <p:grpSp>
            <p:nvGrpSpPr>
              <p:cNvPr id="23" name="Groep 22"/>
              <p:cNvGrpSpPr/>
              <p:nvPr/>
            </p:nvGrpSpPr>
            <p:grpSpPr>
              <a:xfrm>
                <a:off x="5868143" y="463739"/>
                <a:ext cx="5940003" cy="5948187"/>
                <a:chOff x="5703369" y="291264"/>
                <a:chExt cx="5760002" cy="6011724"/>
              </a:xfrm>
            </p:grpSpPr>
            <p:sp>
              <p:nvSpPr>
                <p:cNvPr id="22" name="Cirkel 21"/>
                <p:cNvSpPr>
                  <a:spLocks/>
                </p:cNvSpPr>
                <p:nvPr/>
              </p:nvSpPr>
              <p:spPr bwMode="auto">
                <a:xfrm>
                  <a:off x="5703369" y="291264"/>
                  <a:ext cx="5759999" cy="6003450"/>
                </a:xfrm>
                <a:prstGeom prst="pie">
                  <a:avLst>
                    <a:gd name="adj1" fmla="val 5386291"/>
                    <a:gd name="adj2" fmla="val 16200000"/>
                  </a:avLst>
                </a:prstGeom>
                <a:gradFill>
                  <a:gsLst>
                    <a:gs pos="46250">
                      <a:srgbClr val="D7D7D7">
                        <a:alpha val="71000"/>
                      </a:srgbClr>
                    </a:gs>
                    <a:gs pos="0">
                      <a:schemeClr val="bg1">
                        <a:lumMod val="75000"/>
                        <a:alpha val="59000"/>
                      </a:schemeClr>
                    </a:gs>
                    <a:gs pos="100000">
                      <a:schemeClr val="bg1">
                        <a:lumMod val="95000"/>
                        <a:alpha val="53000"/>
                      </a:schemeClr>
                    </a:gs>
                  </a:gsLst>
                  <a:lin ang="5400000" scaled="0"/>
                </a:gradFill>
                <a:ln w="12700">
                  <a:noFill/>
                </a:ln>
                <a:effectLst/>
                <a:extLst/>
              </p:spPr>
              <p:txBody>
                <a:bodyPr lIns="36000" tIns="36000" rIns="36000" bIns="36000" rtlCol="0" anchor="ctr">
                  <a:spAutoFit/>
                </a:bodyPr>
                <a:lstStyle/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1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 action="ppaction://hlinksldjump"/>
                  </a:endParaRPr>
                </a:p>
              </p:txBody>
            </p:sp>
            <p:sp>
              <p:nvSpPr>
                <p:cNvPr id="135227" name="Oval 59"/>
                <p:cNvSpPr>
                  <a:spLocks noChangeArrowheads="1"/>
                </p:cNvSpPr>
                <p:nvPr/>
              </p:nvSpPr>
              <p:spPr bwMode="auto">
                <a:xfrm>
                  <a:off x="5703371" y="299538"/>
                  <a:ext cx="5760000" cy="6003450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Vrije vorm 10"/>
              <p:cNvSpPr/>
              <p:nvPr/>
            </p:nvSpPr>
            <p:spPr bwMode="auto">
              <a:xfrm>
                <a:off x="7054445" y="1066800"/>
                <a:ext cx="1798016" cy="3048000"/>
              </a:xfrm>
              <a:custGeom>
                <a:avLst/>
                <a:gdLst>
                  <a:gd name="connsiteX0" fmla="*/ 0 w 1790700"/>
                  <a:gd name="connsiteY0" fmla="*/ 0 h 3048000"/>
                  <a:gd name="connsiteX1" fmla="*/ 1790700 w 1790700"/>
                  <a:gd name="connsiteY1" fmla="*/ 1790700 h 3048000"/>
                  <a:gd name="connsiteX2" fmla="*/ 1790700 w 1790700"/>
                  <a:gd name="connsiteY2" fmla="*/ 3048000 h 3048000"/>
                  <a:gd name="connsiteX3" fmla="*/ 19050 w 1790700"/>
                  <a:gd name="connsiteY3" fmla="*/ 1276350 h 3048000"/>
                  <a:gd name="connsiteX4" fmla="*/ 0 w 1790700"/>
                  <a:gd name="connsiteY4" fmla="*/ 0 h 3048000"/>
                  <a:gd name="connsiteX0" fmla="*/ 0 w 1798016"/>
                  <a:gd name="connsiteY0" fmla="*/ 0 h 3048000"/>
                  <a:gd name="connsiteX1" fmla="*/ 1790700 w 1798016"/>
                  <a:gd name="connsiteY1" fmla="*/ 1790700 h 3048000"/>
                  <a:gd name="connsiteX2" fmla="*/ 1798016 w 1798016"/>
                  <a:gd name="connsiteY2" fmla="*/ 3048000 h 3048000"/>
                  <a:gd name="connsiteX3" fmla="*/ 19050 w 1798016"/>
                  <a:gd name="connsiteY3" fmla="*/ 1276350 h 3048000"/>
                  <a:gd name="connsiteX4" fmla="*/ 0 w 1798016"/>
                  <a:gd name="connsiteY4" fmla="*/ 0 h 304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8016" h="3048000">
                    <a:moveTo>
                      <a:pt x="0" y="0"/>
                    </a:moveTo>
                    <a:lnTo>
                      <a:pt x="1790700" y="1790700"/>
                    </a:lnTo>
                    <a:cubicBezTo>
                      <a:pt x="1793139" y="2209800"/>
                      <a:pt x="1795577" y="2628900"/>
                      <a:pt x="1798016" y="3048000"/>
                    </a:cubicBezTo>
                    <a:lnTo>
                      <a:pt x="19050" y="1276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</a:ln>
              <a:effectLst/>
              <a:extLst/>
            </p:spPr>
            <p:txBody>
              <a:bodyPr lIns="36000" tIns="36000" rIns="36000" bIns="36000" rtlCol="0" anchor="ctr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sldjump"/>
                </a:endParaRPr>
              </a:p>
            </p:txBody>
          </p:sp>
          <p:sp>
            <p:nvSpPr>
              <p:cNvPr id="16" name="Vrije vorm 15"/>
              <p:cNvSpPr/>
              <p:nvPr/>
            </p:nvSpPr>
            <p:spPr bwMode="auto">
              <a:xfrm>
                <a:off x="7139122" y="3505200"/>
                <a:ext cx="1728850" cy="2324100"/>
              </a:xfrm>
              <a:custGeom>
                <a:avLst/>
                <a:gdLst>
                  <a:gd name="connsiteX0" fmla="*/ 0 w 1752600"/>
                  <a:gd name="connsiteY0" fmla="*/ 1066800 h 2152650"/>
                  <a:gd name="connsiteX1" fmla="*/ 1104900 w 1752600"/>
                  <a:gd name="connsiteY1" fmla="*/ 0 h 2152650"/>
                  <a:gd name="connsiteX2" fmla="*/ 1752600 w 1752600"/>
                  <a:gd name="connsiteY2" fmla="*/ 571500 h 2152650"/>
                  <a:gd name="connsiteX3" fmla="*/ 171450 w 1752600"/>
                  <a:gd name="connsiteY3" fmla="*/ 2152650 h 2152650"/>
                  <a:gd name="connsiteX0" fmla="*/ 0 w 1752600"/>
                  <a:gd name="connsiteY0" fmla="*/ 1066800 h 2324100"/>
                  <a:gd name="connsiteX1" fmla="*/ 1104900 w 1752600"/>
                  <a:gd name="connsiteY1" fmla="*/ 0 h 2324100"/>
                  <a:gd name="connsiteX2" fmla="*/ 1752600 w 1752600"/>
                  <a:gd name="connsiteY2" fmla="*/ 571500 h 2324100"/>
                  <a:gd name="connsiteX3" fmla="*/ 38100 w 1752600"/>
                  <a:gd name="connsiteY3" fmla="*/ 2324100 h 2324100"/>
                  <a:gd name="connsiteX0" fmla="*/ 0 w 1728850"/>
                  <a:gd name="connsiteY0" fmla="*/ 1066800 h 2324100"/>
                  <a:gd name="connsiteX1" fmla="*/ 1104900 w 1728850"/>
                  <a:gd name="connsiteY1" fmla="*/ 0 h 2324100"/>
                  <a:gd name="connsiteX2" fmla="*/ 1728850 w 1728850"/>
                  <a:gd name="connsiteY2" fmla="*/ 583375 h 2324100"/>
                  <a:gd name="connsiteX3" fmla="*/ 38100 w 1728850"/>
                  <a:gd name="connsiteY3" fmla="*/ 2324100 h 232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8850" h="2324100">
                    <a:moveTo>
                      <a:pt x="0" y="1066800"/>
                    </a:moveTo>
                    <a:lnTo>
                      <a:pt x="1104900" y="0"/>
                    </a:lnTo>
                    <a:lnTo>
                      <a:pt x="1728850" y="583375"/>
                    </a:lnTo>
                    <a:lnTo>
                      <a:pt x="38100" y="2324100"/>
                    </a:lnTo>
                  </a:path>
                </a:pathLst>
              </a:custGeom>
              <a:solidFill>
                <a:srgbClr val="FF0000"/>
              </a:solidFill>
              <a:ln w="12700"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27" name="Vrije vorm 26"/>
            <p:cNvSpPr/>
            <p:nvPr/>
          </p:nvSpPr>
          <p:spPr bwMode="auto">
            <a:xfrm>
              <a:off x="8807804" y="476529"/>
              <a:ext cx="57380" cy="5940000"/>
            </a:xfrm>
            <a:custGeom>
              <a:avLst/>
              <a:gdLst>
                <a:gd name="connsiteX0" fmla="*/ 47296 w 78827"/>
                <a:gd name="connsiteY0" fmla="*/ 0 h 5785944"/>
                <a:gd name="connsiteX1" fmla="*/ 47296 w 78827"/>
                <a:gd name="connsiteY1" fmla="*/ 2948151 h 5785944"/>
                <a:gd name="connsiteX2" fmla="*/ 0 w 78827"/>
                <a:gd name="connsiteY2" fmla="*/ 2979682 h 5785944"/>
                <a:gd name="connsiteX3" fmla="*/ 47296 w 78827"/>
                <a:gd name="connsiteY3" fmla="*/ 3042744 h 5785944"/>
                <a:gd name="connsiteX4" fmla="*/ 78827 w 78827"/>
                <a:gd name="connsiteY4" fmla="*/ 5785944 h 5785944"/>
                <a:gd name="connsiteX0" fmla="*/ 15546 w 47077"/>
                <a:gd name="connsiteY0" fmla="*/ 0 h 5785944"/>
                <a:gd name="connsiteX1" fmla="*/ 15546 w 47077"/>
                <a:gd name="connsiteY1" fmla="*/ 2948151 h 5785944"/>
                <a:gd name="connsiteX2" fmla="*/ 0 w 47077"/>
                <a:gd name="connsiteY2" fmla="*/ 3004727 h 5785944"/>
                <a:gd name="connsiteX3" fmla="*/ 15546 w 47077"/>
                <a:gd name="connsiteY3" fmla="*/ 3042744 h 5785944"/>
                <a:gd name="connsiteX4" fmla="*/ 47077 w 47077"/>
                <a:gd name="connsiteY4" fmla="*/ 5785944 h 5785944"/>
                <a:gd name="connsiteX0" fmla="*/ 25849 w 57380"/>
                <a:gd name="connsiteY0" fmla="*/ 0 h 5785944"/>
                <a:gd name="connsiteX1" fmla="*/ 25849 w 57380"/>
                <a:gd name="connsiteY1" fmla="*/ 2948151 h 5785944"/>
                <a:gd name="connsiteX2" fmla="*/ 0 w 57380"/>
                <a:gd name="connsiteY2" fmla="*/ 3004727 h 5785944"/>
                <a:gd name="connsiteX3" fmla="*/ 25849 w 57380"/>
                <a:gd name="connsiteY3" fmla="*/ 3042744 h 5785944"/>
                <a:gd name="connsiteX4" fmla="*/ 57380 w 57380"/>
                <a:gd name="connsiteY4" fmla="*/ 5785944 h 578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80" h="5785944">
                  <a:moveTo>
                    <a:pt x="25849" y="0"/>
                  </a:moveTo>
                  <a:lnTo>
                    <a:pt x="25849" y="2948151"/>
                  </a:lnTo>
                  <a:lnTo>
                    <a:pt x="0" y="3004727"/>
                  </a:lnTo>
                  <a:lnTo>
                    <a:pt x="25849" y="3042744"/>
                  </a:lnTo>
                  <a:lnTo>
                    <a:pt x="57380" y="5785944"/>
                  </a:lnTo>
                </a:path>
              </a:pathLst>
            </a:custGeom>
            <a:noFill/>
            <a:ln w="25400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30" name="Rechthoek 29"/>
          <p:cNvSpPr/>
          <p:nvPr/>
        </p:nvSpPr>
        <p:spPr bwMode="auto">
          <a:xfrm rot="1740000">
            <a:off x="8913197" y="3017390"/>
            <a:ext cx="914400" cy="9144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rtlCol="0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sldjump"/>
            </a:endParaRPr>
          </a:p>
        </p:txBody>
      </p:sp>
      <p:sp>
        <p:nvSpPr>
          <p:cNvPr id="86" name="Rectangle 39"/>
          <p:cNvSpPr>
            <a:spLocks noChangeArrowheads="1"/>
          </p:cNvSpPr>
          <p:nvPr/>
        </p:nvSpPr>
        <p:spPr bwMode="auto">
          <a:xfrm>
            <a:off x="5385746" y="3725112"/>
            <a:ext cx="376029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zit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krasje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Afbeelding 92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888372" cy="3888372"/>
          </a:xfrm>
          <a:prstGeom prst="rect">
            <a:avLst/>
          </a:prstGeom>
        </p:spPr>
      </p:pic>
      <p:sp>
        <p:nvSpPr>
          <p:cNvPr id="94" name="Rectangle 39"/>
          <p:cNvSpPr>
            <a:spLocks noChangeArrowheads="1"/>
          </p:cNvSpPr>
          <p:nvPr/>
        </p:nvSpPr>
        <p:spPr bwMode="auto">
          <a:xfrm>
            <a:off x="4947735" y="5414430"/>
            <a:ext cx="3240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 is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g →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29" name="Groep 9228"/>
          <p:cNvGrpSpPr/>
          <p:nvPr/>
        </p:nvGrpSpPr>
        <p:grpSpPr>
          <a:xfrm>
            <a:off x="3123125" y="2297558"/>
            <a:ext cx="2545184" cy="3376875"/>
            <a:chOff x="3123125" y="2297558"/>
            <a:chExt cx="2545184" cy="3376875"/>
          </a:xfrm>
        </p:grpSpPr>
        <p:grpSp>
          <p:nvGrpSpPr>
            <p:cNvPr id="9228" name="Groep 9227"/>
            <p:cNvGrpSpPr/>
            <p:nvPr/>
          </p:nvGrpSpPr>
          <p:grpSpPr>
            <a:xfrm>
              <a:off x="3123125" y="2297558"/>
              <a:ext cx="2545184" cy="3376875"/>
              <a:chOff x="3123125" y="2297558"/>
              <a:chExt cx="2545184" cy="3376875"/>
            </a:xfrm>
          </p:grpSpPr>
          <p:grpSp>
            <p:nvGrpSpPr>
              <p:cNvPr id="9217" name="Groep 9216"/>
              <p:cNvGrpSpPr/>
              <p:nvPr/>
            </p:nvGrpSpPr>
            <p:grpSpPr>
              <a:xfrm>
                <a:off x="3209809" y="4018433"/>
                <a:ext cx="2458500" cy="1656000"/>
                <a:chOff x="7170248" y="3530676"/>
                <a:chExt cx="2458500" cy="1656000"/>
              </a:xfrm>
            </p:grpSpPr>
            <p:cxnSp>
              <p:nvCxnSpPr>
                <p:cNvPr id="63" name="Rechte verbindingslijn 62"/>
                <p:cNvCxnSpPr>
                  <a:cxnSpLocks noChangeAspect="1"/>
                </p:cNvCxnSpPr>
                <p:nvPr/>
              </p:nvCxnSpPr>
              <p:spPr bwMode="auto">
                <a:xfrm>
                  <a:off x="8836748" y="3532651"/>
                  <a:ext cx="792000" cy="1249083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1" name="Rechte verbindingslijn 70"/>
                <p:cNvCxnSpPr>
                  <a:cxnSpLocks noChangeAspect="1"/>
                </p:cNvCxnSpPr>
                <p:nvPr/>
              </p:nvCxnSpPr>
              <p:spPr bwMode="auto">
                <a:xfrm rot="5400000">
                  <a:off x="7163255" y="3537669"/>
                  <a:ext cx="1656000" cy="1642014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4" name="Rechte verbindingslijn 13"/>
              <p:cNvCxnSpPr>
                <a:cxnSpLocks noChangeAspect="1"/>
              </p:cNvCxnSpPr>
              <p:nvPr/>
            </p:nvCxnSpPr>
            <p:spPr bwMode="auto">
              <a:xfrm rot="-1680000">
                <a:off x="4398282" y="3368123"/>
                <a:ext cx="864000" cy="1262652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27" name="Rechte verbindingslijn 9226"/>
              <p:cNvCxnSpPr>
                <a:cxnSpLocks noChangeAspect="1"/>
              </p:cNvCxnSpPr>
              <p:nvPr/>
            </p:nvCxnSpPr>
            <p:spPr bwMode="auto">
              <a:xfrm>
                <a:off x="3123125" y="2297558"/>
                <a:ext cx="1691689" cy="1656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>
                    <a:alpha val="44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5" name="Rectangle 2"/>
            <p:cNvSpPr txBox="1">
              <a:spLocks noChangeArrowheads="1"/>
            </p:cNvSpPr>
            <p:nvPr/>
          </p:nvSpPr>
          <p:spPr bwMode="auto">
            <a:xfrm>
              <a:off x="4207961" y="3393525"/>
              <a:ext cx="300975" cy="451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kern="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947735" y="5414430"/>
            <a:ext cx="3240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 anchor="t" anchorCtr="0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ontsnapt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diamant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flonkert</a:t>
            </a:r>
            <a:r>
              <a:rPr lang="en-US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ctieknop: Verder of Volgende 10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716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2" grpId="0" animBg="1"/>
      <p:bldP spid="34" grpId="0" animBg="1"/>
      <p:bldP spid="35" grpId="0" animBg="1"/>
      <p:bldP spid="36" grpId="0" animBg="1"/>
      <p:bldP spid="45" grpId="0"/>
      <p:bldP spid="46" grpId="0"/>
      <p:bldP spid="135279" grpId="0" animBg="1"/>
      <p:bldP spid="86" grpId="0" animBg="1"/>
      <p:bldP spid="94" grpId="0" animBg="1" autoUpdateAnimBg="0"/>
      <p:bldP spid="101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44" name="Group 100"/>
          <p:cNvGrpSpPr>
            <a:grpSpLocks/>
          </p:cNvGrpSpPr>
          <p:nvPr/>
        </p:nvGrpSpPr>
        <p:grpSpPr bwMode="auto">
          <a:xfrm>
            <a:off x="869950" y="908720"/>
            <a:ext cx="1735138" cy="1524000"/>
            <a:chOff x="548" y="1835"/>
            <a:chExt cx="1093" cy="960"/>
          </a:xfrm>
        </p:grpSpPr>
        <p:grpSp>
          <p:nvGrpSpPr>
            <p:cNvPr id="57376" name="Group 32"/>
            <p:cNvGrpSpPr>
              <a:grpSpLocks/>
            </p:cNvGrpSpPr>
            <p:nvPr/>
          </p:nvGrpSpPr>
          <p:grpSpPr bwMode="auto">
            <a:xfrm>
              <a:off x="585" y="1835"/>
              <a:ext cx="1056" cy="960"/>
              <a:chOff x="672" y="720"/>
              <a:chExt cx="1056" cy="960"/>
            </a:xfrm>
          </p:grpSpPr>
          <p:sp>
            <p:nvSpPr>
              <p:cNvPr id="57375" name="Rectangle 31"/>
              <p:cNvSpPr>
                <a:spLocks noChangeArrowheads="1"/>
              </p:cNvSpPr>
              <p:nvPr/>
            </p:nvSpPr>
            <p:spPr bwMode="auto">
              <a:xfrm>
                <a:off x="828" y="1104"/>
                <a:ext cx="384" cy="192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71" name="Rectangle 27"/>
              <p:cNvSpPr>
                <a:spLocks noChangeArrowheads="1"/>
              </p:cNvSpPr>
              <p:nvPr/>
            </p:nvSpPr>
            <p:spPr bwMode="auto">
              <a:xfrm>
                <a:off x="672" y="720"/>
                <a:ext cx="67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72" name="Rectangle 28"/>
              <p:cNvSpPr>
                <a:spLocks noChangeArrowheads="1"/>
              </p:cNvSpPr>
              <p:nvPr/>
            </p:nvSpPr>
            <p:spPr bwMode="auto">
              <a:xfrm>
                <a:off x="672" y="1248"/>
                <a:ext cx="672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73" name="Rectangle 29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38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74" name="Rectangle 30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384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441" name="Oval 97"/>
            <p:cNvSpPr>
              <a:spLocks noChangeArrowheads="1"/>
            </p:cNvSpPr>
            <p:nvPr/>
          </p:nvSpPr>
          <p:spPr bwMode="auto">
            <a:xfrm>
              <a:off x="548" y="1842"/>
              <a:ext cx="64" cy="41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42" name="Oval 98"/>
            <p:cNvSpPr>
              <a:spLocks noChangeArrowheads="1"/>
            </p:cNvSpPr>
            <p:nvPr/>
          </p:nvSpPr>
          <p:spPr bwMode="auto">
            <a:xfrm>
              <a:off x="564" y="2368"/>
              <a:ext cx="64" cy="41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428" name="Group 84"/>
          <p:cNvGrpSpPr>
            <a:grpSpLocks/>
          </p:cNvGrpSpPr>
          <p:nvPr/>
        </p:nvGrpSpPr>
        <p:grpSpPr bwMode="auto">
          <a:xfrm>
            <a:off x="5737225" y="1066800"/>
            <a:ext cx="2384425" cy="3775075"/>
            <a:chOff x="2627" y="672"/>
            <a:chExt cx="1502" cy="2378"/>
          </a:xfrm>
        </p:grpSpPr>
        <p:sp>
          <p:nvSpPr>
            <p:cNvPr id="57381" name="AutoShape 37"/>
            <p:cNvSpPr>
              <a:spLocks noChangeAspect="1" noChangeArrowheads="1"/>
            </p:cNvSpPr>
            <p:nvPr/>
          </p:nvSpPr>
          <p:spPr bwMode="auto">
            <a:xfrm rot="18900000" flipH="1">
              <a:off x="2737" y="672"/>
              <a:ext cx="1392" cy="1392"/>
            </a:xfrm>
            <a:prstGeom prst="rtTriangle">
              <a:avLst/>
            </a:prstGeom>
            <a:solidFill>
              <a:srgbClr val="B2B2B2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09" name="AutoShape 65"/>
            <p:cNvSpPr>
              <a:spLocks noChangeAspect="1" noChangeArrowheads="1"/>
            </p:cNvSpPr>
            <p:nvPr/>
          </p:nvSpPr>
          <p:spPr bwMode="auto">
            <a:xfrm rot="-18900000">
              <a:off x="2627" y="1658"/>
              <a:ext cx="1392" cy="1392"/>
            </a:xfrm>
            <a:prstGeom prst="rtTriangle">
              <a:avLst/>
            </a:prstGeom>
            <a:solidFill>
              <a:srgbClr val="B2B2B2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416" name="Group 72"/>
          <p:cNvGrpSpPr>
            <a:grpSpLocks/>
          </p:cNvGrpSpPr>
          <p:nvPr/>
        </p:nvGrpSpPr>
        <p:grpSpPr bwMode="auto">
          <a:xfrm>
            <a:off x="7385111" y="1204913"/>
            <a:ext cx="749307" cy="1368433"/>
            <a:chOff x="3665" y="759"/>
            <a:chExt cx="472" cy="862"/>
          </a:xfrm>
        </p:grpSpPr>
        <p:sp>
          <p:nvSpPr>
            <p:cNvPr id="57400" name="Rectangle 56"/>
            <p:cNvSpPr>
              <a:spLocks noChangeArrowheads="1"/>
            </p:cNvSpPr>
            <p:nvPr/>
          </p:nvSpPr>
          <p:spPr bwMode="auto">
            <a:xfrm>
              <a:off x="3665" y="1237"/>
              <a:ext cx="35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609600" indent="-609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381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14600" indent="-381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9718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4290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8862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3434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  <a:endParaRPr lang="nl-NL" altLang="nl-NL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83" name="Arc 39"/>
            <p:cNvSpPr>
              <a:spLocks/>
            </p:cNvSpPr>
            <p:nvPr/>
          </p:nvSpPr>
          <p:spPr bwMode="auto">
            <a:xfrm rot="7312810">
              <a:off x="3747" y="907"/>
              <a:ext cx="537" cy="242"/>
            </a:xfrm>
            <a:custGeom>
              <a:avLst/>
              <a:gdLst>
                <a:gd name="G0" fmla="+- 0 0 0"/>
                <a:gd name="G1" fmla="+- 7372 0 0"/>
                <a:gd name="G2" fmla="+- 21600 0 0"/>
                <a:gd name="T0" fmla="*/ 20303 w 21600"/>
                <a:gd name="T1" fmla="*/ 0 h 9528"/>
                <a:gd name="T2" fmla="*/ 21492 w 21600"/>
                <a:gd name="T3" fmla="*/ 9528 h 9528"/>
                <a:gd name="T4" fmla="*/ 0 w 21600"/>
                <a:gd name="T5" fmla="*/ 7372 h 9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9528" fill="none" extrusionOk="0">
                  <a:moveTo>
                    <a:pt x="20303" y="-1"/>
                  </a:moveTo>
                  <a:cubicBezTo>
                    <a:pt x="21161" y="2363"/>
                    <a:pt x="21600" y="4857"/>
                    <a:pt x="21600" y="7372"/>
                  </a:cubicBezTo>
                  <a:cubicBezTo>
                    <a:pt x="21600" y="8092"/>
                    <a:pt x="21563" y="8811"/>
                    <a:pt x="21492" y="9528"/>
                  </a:cubicBezTo>
                </a:path>
                <a:path w="21600" h="9528" stroke="0" extrusionOk="0">
                  <a:moveTo>
                    <a:pt x="20303" y="-1"/>
                  </a:moveTo>
                  <a:cubicBezTo>
                    <a:pt x="21161" y="2363"/>
                    <a:pt x="21600" y="4857"/>
                    <a:pt x="21600" y="7372"/>
                  </a:cubicBezTo>
                  <a:cubicBezTo>
                    <a:pt x="21600" y="8092"/>
                    <a:pt x="21563" y="8811"/>
                    <a:pt x="21492" y="9528"/>
                  </a:cubicBezTo>
                  <a:lnTo>
                    <a:pt x="0" y="737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3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97" y="0"/>
            <a:ext cx="91440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Toepassing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Prisma-kijker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-9635" y="4947729"/>
            <a:ext cx="205105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Conclusie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-9635" y="343594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= 45°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80" name="Oval 36"/>
          <p:cNvSpPr>
            <a:spLocks noChangeAspect="1" noChangeArrowheads="1"/>
          </p:cNvSpPr>
          <p:nvPr/>
        </p:nvSpPr>
        <p:spPr bwMode="auto">
          <a:xfrm>
            <a:off x="1538288" y="1046832"/>
            <a:ext cx="609600" cy="60960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85" name="Line 41"/>
          <p:cNvSpPr>
            <a:spLocks noChangeShapeType="1"/>
          </p:cNvSpPr>
          <p:nvPr/>
        </p:nvSpPr>
        <p:spPr bwMode="auto">
          <a:xfrm>
            <a:off x="4422601" y="1531938"/>
            <a:ext cx="3505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91" name="Freeform 47"/>
          <p:cNvSpPr>
            <a:spLocks/>
          </p:cNvSpPr>
          <p:nvPr/>
        </p:nvSpPr>
        <p:spPr bwMode="auto">
          <a:xfrm>
            <a:off x="7916863" y="1519238"/>
            <a:ext cx="0" cy="1300162"/>
          </a:xfrm>
          <a:custGeom>
            <a:avLst/>
            <a:gdLst>
              <a:gd name="T0" fmla="*/ 2 w 2"/>
              <a:gd name="T1" fmla="*/ 0 h 819"/>
              <a:gd name="T2" fmla="*/ 0 w 2"/>
              <a:gd name="T3" fmla="*/ 819 h 81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819">
                <a:moveTo>
                  <a:pt x="2" y="0"/>
                </a:moveTo>
                <a:lnTo>
                  <a:pt x="0" y="819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93" name="Freeform 49"/>
          <p:cNvSpPr>
            <a:spLocks/>
          </p:cNvSpPr>
          <p:nvPr/>
        </p:nvSpPr>
        <p:spPr bwMode="auto">
          <a:xfrm>
            <a:off x="6192838" y="2819400"/>
            <a:ext cx="1717675" cy="1588"/>
          </a:xfrm>
          <a:custGeom>
            <a:avLst/>
            <a:gdLst>
              <a:gd name="T0" fmla="*/ 0 w 1082"/>
              <a:gd name="T1" fmla="*/ 0 h 1"/>
              <a:gd name="T2" fmla="*/ 1082 w 108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82" h="1">
                <a:moveTo>
                  <a:pt x="0" y="0"/>
                </a:moveTo>
                <a:lnTo>
                  <a:pt x="1082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417" name="Group 73"/>
          <p:cNvGrpSpPr>
            <a:grpSpLocks/>
          </p:cNvGrpSpPr>
          <p:nvPr/>
        </p:nvGrpSpPr>
        <p:grpSpPr bwMode="auto">
          <a:xfrm>
            <a:off x="6951668" y="1471671"/>
            <a:ext cx="1322388" cy="715969"/>
            <a:chOff x="3392" y="912"/>
            <a:chExt cx="833" cy="451"/>
          </a:xfrm>
        </p:grpSpPr>
        <p:sp>
          <p:nvSpPr>
            <p:cNvPr id="57369" name="Arc 25"/>
            <p:cNvSpPr>
              <a:spLocks/>
            </p:cNvSpPr>
            <p:nvPr/>
          </p:nvSpPr>
          <p:spPr bwMode="auto">
            <a:xfrm rot="10223967">
              <a:off x="3688" y="912"/>
              <a:ext cx="537" cy="227"/>
            </a:xfrm>
            <a:custGeom>
              <a:avLst/>
              <a:gdLst>
                <a:gd name="G0" fmla="+- 0 0 0"/>
                <a:gd name="G1" fmla="+- 7012 0 0"/>
                <a:gd name="G2" fmla="+- 21600 0 0"/>
                <a:gd name="T0" fmla="*/ 20430 w 21600"/>
                <a:gd name="T1" fmla="*/ 0 h 8968"/>
                <a:gd name="T2" fmla="*/ 21511 w 21600"/>
                <a:gd name="T3" fmla="*/ 8968 h 8968"/>
                <a:gd name="T4" fmla="*/ 0 w 21600"/>
                <a:gd name="T5" fmla="*/ 7012 h 8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8968" fill="none" extrusionOk="0">
                  <a:moveTo>
                    <a:pt x="20430" y="-1"/>
                  </a:moveTo>
                  <a:cubicBezTo>
                    <a:pt x="21204" y="2256"/>
                    <a:pt x="21600" y="4626"/>
                    <a:pt x="21600" y="7012"/>
                  </a:cubicBezTo>
                  <a:cubicBezTo>
                    <a:pt x="21600" y="7665"/>
                    <a:pt x="21570" y="8317"/>
                    <a:pt x="21511" y="8968"/>
                  </a:cubicBezTo>
                </a:path>
                <a:path w="21600" h="8968" stroke="0" extrusionOk="0">
                  <a:moveTo>
                    <a:pt x="20430" y="-1"/>
                  </a:moveTo>
                  <a:cubicBezTo>
                    <a:pt x="21204" y="2256"/>
                    <a:pt x="21600" y="4626"/>
                    <a:pt x="21600" y="7012"/>
                  </a:cubicBezTo>
                  <a:cubicBezTo>
                    <a:pt x="21600" y="7665"/>
                    <a:pt x="21570" y="8317"/>
                    <a:pt x="21511" y="8968"/>
                  </a:cubicBezTo>
                  <a:lnTo>
                    <a:pt x="0" y="701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99" name="Rectangle 55"/>
            <p:cNvSpPr>
              <a:spLocks noChangeArrowheads="1"/>
            </p:cNvSpPr>
            <p:nvPr/>
          </p:nvSpPr>
          <p:spPr bwMode="auto">
            <a:xfrm>
              <a:off x="3392" y="979"/>
              <a:ext cx="39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609600" indent="-609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90600" indent="-5334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943100" indent="-381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514600" indent="-381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9718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4290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8862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343400" indent="-3810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altLang="nl-NL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  <a:endParaRPr lang="nl-NL" altLang="nl-NL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407" name="Rectangle 63"/>
          <p:cNvSpPr>
            <a:spLocks noChangeArrowheads="1"/>
          </p:cNvSpPr>
          <p:nvPr/>
        </p:nvSpPr>
        <p:spPr bwMode="auto">
          <a:xfrm>
            <a:off x="1800646" y="4947729"/>
            <a:ext cx="1871662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&gt; g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08" name="Rectangle 64"/>
          <p:cNvSpPr>
            <a:spLocks noChangeArrowheads="1"/>
          </p:cNvSpPr>
          <p:nvPr/>
        </p:nvSpPr>
        <p:spPr bwMode="auto">
          <a:xfrm>
            <a:off x="3096790" y="4947729"/>
            <a:ext cx="442753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totale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10" name="Freeform 66"/>
          <p:cNvSpPr>
            <a:spLocks/>
          </p:cNvSpPr>
          <p:nvPr/>
        </p:nvSpPr>
        <p:spPr bwMode="auto">
          <a:xfrm>
            <a:off x="6197600" y="2832100"/>
            <a:ext cx="1588" cy="1816100"/>
          </a:xfrm>
          <a:custGeom>
            <a:avLst/>
            <a:gdLst>
              <a:gd name="T0" fmla="*/ 0 w 1"/>
              <a:gd name="T1" fmla="*/ 0 h 1144"/>
              <a:gd name="T2" fmla="*/ 0 w 1"/>
              <a:gd name="T3" fmla="*/ 1144 h 11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144">
                <a:moveTo>
                  <a:pt x="0" y="0"/>
                </a:moveTo>
                <a:lnTo>
                  <a:pt x="0" y="1144"/>
                </a:lnTo>
              </a:path>
            </a:pathLst>
          </a:custGeom>
          <a:noFill/>
          <a:ln w="25400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11" name="Freeform 67"/>
          <p:cNvSpPr>
            <a:spLocks/>
          </p:cNvSpPr>
          <p:nvPr/>
        </p:nvSpPr>
        <p:spPr bwMode="auto">
          <a:xfrm>
            <a:off x="6181725" y="4638675"/>
            <a:ext cx="2112963" cy="0"/>
          </a:xfrm>
          <a:custGeom>
            <a:avLst/>
            <a:gdLst>
              <a:gd name="T0" fmla="*/ 0 w 1331"/>
              <a:gd name="T1" fmla="*/ 0 h 6"/>
              <a:gd name="T2" fmla="*/ 1331 w 1331"/>
              <a:gd name="T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31" h="6">
                <a:moveTo>
                  <a:pt x="0" y="0"/>
                </a:moveTo>
                <a:lnTo>
                  <a:pt x="1331" y="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12" name="Freeform 68"/>
          <p:cNvSpPr>
            <a:spLocks/>
          </p:cNvSpPr>
          <p:nvPr/>
        </p:nvSpPr>
        <p:spPr bwMode="auto">
          <a:xfrm>
            <a:off x="5800725" y="4168775"/>
            <a:ext cx="882650" cy="844550"/>
          </a:xfrm>
          <a:custGeom>
            <a:avLst/>
            <a:gdLst>
              <a:gd name="T0" fmla="*/ 0 w 556"/>
              <a:gd name="T1" fmla="*/ 532 h 532"/>
              <a:gd name="T2" fmla="*/ 556 w 556"/>
              <a:gd name="T3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6" h="532">
                <a:moveTo>
                  <a:pt x="0" y="532"/>
                </a:moveTo>
                <a:lnTo>
                  <a:pt x="556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427" name="Group 83"/>
          <p:cNvGrpSpPr>
            <a:grpSpLocks/>
          </p:cNvGrpSpPr>
          <p:nvPr/>
        </p:nvGrpSpPr>
        <p:grpSpPr bwMode="auto">
          <a:xfrm>
            <a:off x="395288" y="1205582"/>
            <a:ext cx="2514600" cy="917575"/>
            <a:chOff x="4032" y="379"/>
            <a:chExt cx="1584" cy="578"/>
          </a:xfrm>
        </p:grpSpPr>
        <p:grpSp>
          <p:nvGrpSpPr>
            <p:cNvPr id="57421" name="Group 77"/>
            <p:cNvGrpSpPr>
              <a:grpSpLocks/>
            </p:cNvGrpSpPr>
            <p:nvPr/>
          </p:nvGrpSpPr>
          <p:grpSpPr bwMode="auto">
            <a:xfrm>
              <a:off x="4032" y="379"/>
              <a:ext cx="1584" cy="152"/>
              <a:chOff x="4032" y="379"/>
              <a:chExt cx="1584" cy="152"/>
            </a:xfrm>
          </p:grpSpPr>
          <p:sp>
            <p:nvSpPr>
              <p:cNvPr id="57377" name="Freeform 33"/>
              <p:cNvSpPr>
                <a:spLocks/>
              </p:cNvSpPr>
              <p:nvPr/>
            </p:nvSpPr>
            <p:spPr bwMode="auto">
              <a:xfrm>
                <a:off x="4176" y="393"/>
                <a:ext cx="1440" cy="126"/>
              </a:xfrm>
              <a:custGeom>
                <a:avLst/>
                <a:gdLst>
                  <a:gd name="T0" fmla="*/ 0 w 1440"/>
                  <a:gd name="T1" fmla="*/ 0 h 126"/>
                  <a:gd name="T2" fmla="*/ 773 w 1440"/>
                  <a:gd name="T3" fmla="*/ 2 h 126"/>
                  <a:gd name="T4" fmla="*/ 773 w 1440"/>
                  <a:gd name="T5" fmla="*/ 63 h 126"/>
                  <a:gd name="T6" fmla="*/ 642 w 1440"/>
                  <a:gd name="T7" fmla="*/ 63 h 126"/>
                  <a:gd name="T8" fmla="*/ 642 w 1440"/>
                  <a:gd name="T9" fmla="*/ 123 h 126"/>
                  <a:gd name="T10" fmla="*/ 1440 w 1440"/>
                  <a:gd name="T1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0" h="126">
                    <a:moveTo>
                      <a:pt x="0" y="0"/>
                    </a:moveTo>
                    <a:lnTo>
                      <a:pt x="773" y="2"/>
                    </a:lnTo>
                    <a:lnTo>
                      <a:pt x="773" y="63"/>
                    </a:lnTo>
                    <a:lnTo>
                      <a:pt x="642" y="63"/>
                    </a:lnTo>
                    <a:lnTo>
                      <a:pt x="642" y="123"/>
                    </a:lnTo>
                    <a:lnTo>
                      <a:pt x="1440" y="126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78" name="Line 34"/>
              <p:cNvSpPr>
                <a:spLocks noChangeShapeType="1"/>
              </p:cNvSpPr>
              <p:nvPr/>
            </p:nvSpPr>
            <p:spPr bwMode="auto">
              <a:xfrm>
                <a:off x="4032" y="393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18" name="AutoShape 74"/>
              <p:cNvSpPr>
                <a:spLocks noChangeAspect="1" noChangeArrowheads="1"/>
              </p:cNvSpPr>
              <p:nvPr/>
            </p:nvSpPr>
            <p:spPr bwMode="auto">
              <a:xfrm rot="18900000" flipH="1">
                <a:off x="4888" y="379"/>
                <a:ext cx="91" cy="91"/>
              </a:xfrm>
              <a:prstGeom prst="rtTriangle">
                <a:avLst/>
              </a:prstGeom>
              <a:solidFill>
                <a:srgbClr val="B2B2B2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20" name="AutoShape 76"/>
              <p:cNvSpPr>
                <a:spLocks noChangeAspect="1" noChangeArrowheads="1"/>
              </p:cNvSpPr>
              <p:nvPr/>
            </p:nvSpPr>
            <p:spPr bwMode="auto">
              <a:xfrm rot="-18900000">
                <a:off x="4787" y="440"/>
                <a:ext cx="91" cy="91"/>
              </a:xfrm>
              <a:prstGeom prst="rtTriangle">
                <a:avLst/>
              </a:prstGeom>
              <a:solidFill>
                <a:srgbClr val="B2B2B2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7422" name="Group 78"/>
            <p:cNvGrpSpPr>
              <a:grpSpLocks/>
            </p:cNvGrpSpPr>
            <p:nvPr/>
          </p:nvGrpSpPr>
          <p:grpSpPr bwMode="auto">
            <a:xfrm flipV="1">
              <a:off x="4032" y="805"/>
              <a:ext cx="1584" cy="152"/>
              <a:chOff x="4032" y="379"/>
              <a:chExt cx="1584" cy="152"/>
            </a:xfrm>
          </p:grpSpPr>
          <p:sp>
            <p:nvSpPr>
              <p:cNvPr id="57423" name="Freeform 79"/>
              <p:cNvSpPr>
                <a:spLocks/>
              </p:cNvSpPr>
              <p:nvPr/>
            </p:nvSpPr>
            <p:spPr bwMode="auto">
              <a:xfrm>
                <a:off x="4176" y="393"/>
                <a:ext cx="1440" cy="126"/>
              </a:xfrm>
              <a:custGeom>
                <a:avLst/>
                <a:gdLst>
                  <a:gd name="T0" fmla="*/ 0 w 1440"/>
                  <a:gd name="T1" fmla="*/ 0 h 126"/>
                  <a:gd name="T2" fmla="*/ 773 w 1440"/>
                  <a:gd name="T3" fmla="*/ 2 h 126"/>
                  <a:gd name="T4" fmla="*/ 773 w 1440"/>
                  <a:gd name="T5" fmla="*/ 63 h 126"/>
                  <a:gd name="T6" fmla="*/ 642 w 1440"/>
                  <a:gd name="T7" fmla="*/ 63 h 126"/>
                  <a:gd name="T8" fmla="*/ 642 w 1440"/>
                  <a:gd name="T9" fmla="*/ 123 h 126"/>
                  <a:gd name="T10" fmla="*/ 1440 w 1440"/>
                  <a:gd name="T1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0" h="126">
                    <a:moveTo>
                      <a:pt x="0" y="0"/>
                    </a:moveTo>
                    <a:lnTo>
                      <a:pt x="773" y="2"/>
                    </a:lnTo>
                    <a:lnTo>
                      <a:pt x="773" y="63"/>
                    </a:lnTo>
                    <a:lnTo>
                      <a:pt x="642" y="63"/>
                    </a:lnTo>
                    <a:lnTo>
                      <a:pt x="642" y="123"/>
                    </a:lnTo>
                    <a:lnTo>
                      <a:pt x="1440" y="126"/>
                    </a:lnTo>
                  </a:path>
                </a:pathLst>
              </a:custGeom>
              <a:noFill/>
              <a:ln w="25400" cmpd="sng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24" name="Line 80"/>
              <p:cNvSpPr>
                <a:spLocks noChangeShapeType="1"/>
              </p:cNvSpPr>
              <p:nvPr/>
            </p:nvSpPr>
            <p:spPr bwMode="auto">
              <a:xfrm>
                <a:off x="4032" y="393"/>
                <a:ext cx="24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25" name="AutoShape 81"/>
              <p:cNvSpPr>
                <a:spLocks noChangeAspect="1" noChangeArrowheads="1"/>
              </p:cNvSpPr>
              <p:nvPr/>
            </p:nvSpPr>
            <p:spPr bwMode="auto">
              <a:xfrm rot="18900000" flipH="1">
                <a:off x="4888" y="379"/>
                <a:ext cx="91" cy="91"/>
              </a:xfrm>
              <a:prstGeom prst="rtTriangle">
                <a:avLst/>
              </a:prstGeom>
              <a:solidFill>
                <a:srgbClr val="B2B2B2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26" name="AutoShape 82"/>
              <p:cNvSpPr>
                <a:spLocks noChangeAspect="1" noChangeArrowheads="1"/>
              </p:cNvSpPr>
              <p:nvPr/>
            </p:nvSpPr>
            <p:spPr bwMode="auto">
              <a:xfrm rot="-18900000">
                <a:off x="4787" y="440"/>
                <a:ext cx="91" cy="91"/>
              </a:xfrm>
              <a:prstGeom prst="rtTriangle">
                <a:avLst/>
              </a:prstGeom>
              <a:solidFill>
                <a:srgbClr val="B2B2B2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432" name="Group 88"/>
          <p:cNvGrpSpPr>
            <a:grpSpLocks/>
          </p:cNvGrpSpPr>
          <p:nvPr/>
        </p:nvGrpSpPr>
        <p:grpSpPr bwMode="auto">
          <a:xfrm>
            <a:off x="6394458" y="850900"/>
            <a:ext cx="1273178" cy="4179888"/>
            <a:chOff x="3041" y="536"/>
            <a:chExt cx="802" cy="2633"/>
          </a:xfrm>
        </p:grpSpPr>
        <p:sp>
          <p:nvSpPr>
            <p:cNvPr id="57389" name="Text Box 45"/>
            <p:cNvSpPr txBox="1">
              <a:spLocks noChangeArrowheads="1"/>
            </p:cNvSpPr>
            <p:nvPr/>
          </p:nvSpPr>
          <p:spPr bwMode="auto">
            <a:xfrm>
              <a:off x="3382" y="536"/>
              <a:ext cx="4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29" name="Text Box 85"/>
            <p:cNvSpPr txBox="1">
              <a:spLocks noChangeArrowheads="1"/>
            </p:cNvSpPr>
            <p:nvPr/>
          </p:nvSpPr>
          <p:spPr bwMode="auto">
            <a:xfrm>
              <a:off x="3385" y="2021"/>
              <a:ext cx="4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30" name="Text Box 86"/>
            <p:cNvSpPr txBox="1">
              <a:spLocks noChangeArrowheads="1"/>
            </p:cNvSpPr>
            <p:nvPr/>
          </p:nvSpPr>
          <p:spPr bwMode="auto">
            <a:xfrm>
              <a:off x="3041" y="1516"/>
              <a:ext cx="4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431" name="Text Box 87"/>
            <p:cNvSpPr txBox="1">
              <a:spLocks noChangeArrowheads="1"/>
            </p:cNvSpPr>
            <p:nvPr/>
          </p:nvSpPr>
          <p:spPr bwMode="auto">
            <a:xfrm>
              <a:off x="3044" y="2936"/>
              <a:ext cx="5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45°</a:t>
              </a:r>
              <a:endParaRPr lang="nl-NL" altLang="nl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26"/>
          <p:cNvSpPr>
            <a:spLocks noChangeArrowheads="1"/>
          </p:cNvSpPr>
          <p:nvPr/>
        </p:nvSpPr>
        <p:spPr bwMode="auto">
          <a:xfrm>
            <a:off x="-9635" y="4106324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609600" indent="-6096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6670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1242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5814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038600" indent="-381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nl-NL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42°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88" name="Freeform 44"/>
          <p:cNvSpPr>
            <a:spLocks/>
          </p:cNvSpPr>
          <p:nvPr/>
        </p:nvSpPr>
        <p:spPr bwMode="auto">
          <a:xfrm>
            <a:off x="7440613" y="1141413"/>
            <a:ext cx="882650" cy="844550"/>
          </a:xfrm>
          <a:custGeom>
            <a:avLst/>
            <a:gdLst>
              <a:gd name="T0" fmla="*/ 0 w 556"/>
              <a:gd name="T1" fmla="*/ 532 h 532"/>
              <a:gd name="T2" fmla="*/ 556 w 556"/>
              <a:gd name="T3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6" h="532">
                <a:moveTo>
                  <a:pt x="0" y="532"/>
                </a:moveTo>
                <a:lnTo>
                  <a:pt x="556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13" name="Freeform 69"/>
          <p:cNvSpPr>
            <a:spLocks/>
          </p:cNvSpPr>
          <p:nvPr/>
        </p:nvSpPr>
        <p:spPr bwMode="auto">
          <a:xfrm rot="5400000">
            <a:off x="7453313" y="2365772"/>
            <a:ext cx="882650" cy="844550"/>
          </a:xfrm>
          <a:custGeom>
            <a:avLst/>
            <a:gdLst>
              <a:gd name="T0" fmla="*/ 0 w 556"/>
              <a:gd name="T1" fmla="*/ 532 h 532"/>
              <a:gd name="T2" fmla="*/ 556 w 556"/>
              <a:gd name="T3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6" h="532">
                <a:moveTo>
                  <a:pt x="0" y="532"/>
                </a:moveTo>
                <a:lnTo>
                  <a:pt x="556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415" name="Freeform 71"/>
          <p:cNvSpPr>
            <a:spLocks/>
          </p:cNvSpPr>
          <p:nvPr/>
        </p:nvSpPr>
        <p:spPr bwMode="auto">
          <a:xfrm rot="5400000">
            <a:off x="5740400" y="2368550"/>
            <a:ext cx="882650" cy="844550"/>
          </a:xfrm>
          <a:custGeom>
            <a:avLst/>
            <a:gdLst>
              <a:gd name="T0" fmla="*/ 0 w 556"/>
              <a:gd name="T1" fmla="*/ 532 h 532"/>
              <a:gd name="T2" fmla="*/ 556 w 556"/>
              <a:gd name="T3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6" h="532">
                <a:moveTo>
                  <a:pt x="0" y="532"/>
                </a:moveTo>
                <a:lnTo>
                  <a:pt x="556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8" r="21395"/>
          <a:stretch/>
        </p:blipFill>
        <p:spPr>
          <a:xfrm rot="5400000">
            <a:off x="4996038" y="138288"/>
            <a:ext cx="3442738" cy="3714750"/>
          </a:xfrm>
          <a:prstGeom prst="rect">
            <a:avLst/>
          </a:prstGeom>
        </p:spPr>
      </p:pic>
      <p:sp>
        <p:nvSpPr>
          <p:cNvPr id="54" name="Actieknop: Verder of Volgende 5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71100" y="1327960"/>
            <a:ext cx="4540870" cy="5413408"/>
            <a:chOff x="71100" y="1073658"/>
            <a:chExt cx="4540870" cy="5413408"/>
          </a:xfrm>
        </p:grpSpPr>
        <p:grpSp>
          <p:nvGrpSpPr>
            <p:cNvPr id="6" name="Groep 5"/>
            <p:cNvGrpSpPr/>
            <p:nvPr/>
          </p:nvGrpSpPr>
          <p:grpSpPr>
            <a:xfrm>
              <a:off x="71100" y="1073658"/>
              <a:ext cx="4540870" cy="3125760"/>
              <a:chOff x="83218" y="3620362"/>
              <a:chExt cx="4244948" cy="2975840"/>
            </a:xfrm>
          </p:grpSpPr>
          <p:pic>
            <p:nvPicPr>
              <p:cNvPr id="3" name="Afbeelding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18" y="3620362"/>
                <a:ext cx="4244948" cy="2975840"/>
              </a:xfrm>
              <a:prstGeom prst="rect">
                <a:avLst/>
              </a:prstGeom>
            </p:spPr>
          </p:pic>
          <p:cxnSp>
            <p:nvCxnSpPr>
              <p:cNvPr id="5" name="Rechte verbindingslijn met pijl 4"/>
              <p:cNvCxnSpPr/>
              <p:nvPr/>
            </p:nvCxnSpPr>
            <p:spPr bwMode="auto">
              <a:xfrm rot="16200000" flipH="1">
                <a:off x="2045355" y="5166697"/>
                <a:ext cx="586602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71100" y="4178742"/>
              <a:ext cx="4536000" cy="23083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  <a:extLst/>
          </p:spPr>
          <p:txBody>
            <a:bodyPr wrap="square" anchor="t" anchorCtr="0">
              <a:spAutoFit/>
            </a:bodyPr>
            <a:lstStyle>
              <a:lvl1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Bij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totale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reflectie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heb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een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perfecte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spiegeling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Bij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optische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instrumenten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worden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nooit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glazen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spiegels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gebruikt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want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krijg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je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altijd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meerdere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spiegelbeelden</a:t>
              </a:r>
              <a:r>
                <a:rPr lang="en-US" altLang="nl-NL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415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7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5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utoUpdateAnimBg="0"/>
      <p:bldP spid="57367" grpId="0" autoUpdateAnimBg="0"/>
      <p:bldP spid="57370" grpId="0" autoUpdateAnimBg="0"/>
      <p:bldP spid="57380" grpId="0" animBg="1"/>
      <p:bldP spid="57385" grpId="0" animBg="1"/>
      <p:bldP spid="57391" grpId="0" animBg="1"/>
      <p:bldP spid="57393" grpId="0" animBg="1"/>
      <p:bldP spid="57407" grpId="0" autoUpdateAnimBg="0"/>
      <p:bldP spid="57408" grpId="0" autoUpdateAnimBg="0"/>
      <p:bldP spid="57410" grpId="0" animBg="1"/>
      <p:bldP spid="57411" grpId="0" animBg="1"/>
      <p:bldP spid="57412" grpId="0" animBg="1"/>
      <p:bldP spid="59" grpId="0" autoUpdateAnimBg="0"/>
      <p:bldP spid="57388" grpId="0" animBg="1"/>
      <p:bldP spid="57413" grpId="0" animBg="1"/>
      <p:bldP spid="574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3801637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1/1,5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r &gt;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9142"/>
            <a:ext cx="3657600" cy="461665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</a:t>
            </a:r>
            <a:r>
              <a:rPr lang="en-US" alt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1/2.</a:t>
            </a:r>
            <a:endParaRPr lang="nl-NL" alt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23006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bijv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.) = 1,5                         (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155014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brekingsindex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4552135"/>
            <a:ext cx="24837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grenshoek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0" y="53026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g 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straal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kan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stof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wel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uit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breking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800098"/>
            <a:ext cx="457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• Wet van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Snellius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05113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glas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= 1,5   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 r &lt;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0" y="605313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&gt; g  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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straal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kan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de </a:t>
            </a:r>
            <a:r>
              <a:rPr lang="en-US" altLang="nl-NL" sz="2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stof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i="1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niet</a:t>
            </a:r>
            <a:r>
              <a:rPr lang="en-US" altLang="nl-NL" sz="2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uit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totale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nl-NL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reflectie</a:t>
            </a:r>
            <a:r>
              <a:rPr lang="en-US" altLang="nl-NL" sz="24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).</a:t>
            </a:r>
            <a:endParaRPr lang="nl-NL" altLang="nl-NL" sz="2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2749283" y="612386"/>
                <a:ext cx="2127666" cy="76219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𝑠𝑖𝑛𝑖</m:t>
                              </m:r>
                            </m:num>
                            <m:den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𝑠𝑖𝑛𝑟</m:t>
                              </m:r>
                            </m:den>
                          </m:f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= </m:t>
                          </m:r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box>
                    </m:oMath>
                  </m:oMathPara>
                </a14:m>
                <a:endParaRPr lang="nl-NL" sz="36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283" y="612386"/>
                <a:ext cx="2127666" cy="7621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/>
              <p:cNvSpPr txBox="1"/>
              <p:nvPr/>
            </p:nvSpPr>
            <p:spPr>
              <a:xfrm>
                <a:off x="1619672" y="4412257"/>
                <a:ext cx="2757472" cy="74142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𝑖𝑛𝑔</m:t>
                          </m:r>
                        </m:e>
                      </m:box>
                      <m:r>
                        <a:rPr lang="nl-NL" sz="3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nl-NL" sz="3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nl-NL" sz="3600" i="1" dirty="0"/>
              </a:p>
            </p:txBody>
          </p:sp>
        </mc:Choice>
        <mc:Fallback xmlns="">
          <p:sp>
            <p:nvSpPr>
              <p:cNvPr id="14" name="Tekstvak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412257"/>
                <a:ext cx="2757472" cy="7414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0" y="800098"/>
            <a:ext cx="1981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562450" y="4552135"/>
            <a:ext cx="1981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>
                <a:latin typeface="Arial" panose="020B0604020202020204" pitchFamily="34" charset="0"/>
                <a:cs typeface="Arial" panose="020B0604020202020204" pitchFamily="34" charset="0"/>
              </a:rPr>
              <a:t>BINAS</a:t>
            </a:r>
            <a:r>
              <a:rPr lang="en-US" altLang="nl-NL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ctieknop: Verder of Volgende 1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653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  <p:bldP spid="62468" grpId="0"/>
      <p:bldP spid="62469" grpId="0"/>
      <p:bldP spid="62470" grpId="0"/>
      <p:bldP spid="62471" grpId="0"/>
      <p:bldP spid="62472" grpId="0"/>
      <p:bldP spid="62473" grpId="0"/>
      <p:bldP spid="62474" grpId="0"/>
      <p:bldP spid="13" grpId="0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949" name="Group 109"/>
          <p:cNvGrpSpPr>
            <a:grpSpLocks/>
          </p:cNvGrpSpPr>
          <p:nvPr/>
        </p:nvGrpSpPr>
        <p:grpSpPr bwMode="auto">
          <a:xfrm>
            <a:off x="179388" y="1204913"/>
            <a:ext cx="2705100" cy="2160588"/>
            <a:chOff x="113" y="687"/>
            <a:chExt cx="1704" cy="1361"/>
          </a:xfrm>
        </p:grpSpPr>
        <p:sp>
          <p:nvSpPr>
            <p:cNvPr id="291942" name="Rectangle 102"/>
            <p:cNvSpPr>
              <a:spLocks noChangeArrowheads="1"/>
            </p:cNvSpPr>
            <p:nvPr/>
          </p:nvSpPr>
          <p:spPr bwMode="auto">
            <a:xfrm>
              <a:off x="113" y="1368"/>
              <a:ext cx="1633" cy="6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1883" name="Group 43"/>
            <p:cNvGrpSpPr>
              <a:grpSpLocks/>
            </p:cNvGrpSpPr>
            <p:nvPr/>
          </p:nvGrpSpPr>
          <p:grpSpPr bwMode="auto">
            <a:xfrm>
              <a:off x="113" y="687"/>
              <a:ext cx="1704" cy="1315"/>
              <a:chOff x="113" y="618"/>
              <a:chExt cx="1704" cy="1315"/>
            </a:xfrm>
          </p:grpSpPr>
          <p:grpSp>
            <p:nvGrpSpPr>
              <p:cNvPr id="291882" name="Group 42"/>
              <p:cNvGrpSpPr>
                <a:grpSpLocks/>
              </p:cNvGrpSpPr>
              <p:nvPr/>
            </p:nvGrpSpPr>
            <p:grpSpPr bwMode="auto">
              <a:xfrm>
                <a:off x="113" y="618"/>
                <a:ext cx="1704" cy="1315"/>
                <a:chOff x="340" y="618"/>
                <a:chExt cx="1704" cy="1315"/>
              </a:xfrm>
            </p:grpSpPr>
            <p:sp>
              <p:nvSpPr>
                <p:cNvPr id="29185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011" y="901"/>
                  <a:ext cx="432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8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132" y="1570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endParaRPr lang="nl-NL" altLang="nl-NL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86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56" y="901"/>
                  <a:ext cx="24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nl-NL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nl-NL" altLang="nl-NL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870" name="Group 30"/>
                <p:cNvGrpSpPr>
                  <a:grpSpLocks/>
                </p:cNvGrpSpPr>
                <p:nvPr/>
              </p:nvGrpSpPr>
              <p:grpSpPr bwMode="auto">
                <a:xfrm>
                  <a:off x="340" y="618"/>
                  <a:ext cx="1704" cy="1315"/>
                  <a:chOff x="340" y="618"/>
                  <a:chExt cx="1704" cy="1315"/>
                </a:xfrm>
              </p:grpSpPr>
              <p:sp>
                <p:nvSpPr>
                  <p:cNvPr id="29185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1071"/>
                    <a:ext cx="479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lucht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85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38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stof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9186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40" y="618"/>
                    <a:ext cx="1633" cy="1315"/>
                    <a:chOff x="340" y="618"/>
                    <a:chExt cx="1633" cy="1315"/>
                  </a:xfrm>
                </p:grpSpPr>
                <p:sp>
                  <p:nvSpPr>
                    <p:cNvPr id="29186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" y="1298"/>
                      <a:ext cx="163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186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" y="618"/>
                      <a:ext cx="0" cy="131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91871" name="Freeform 31"/>
              <p:cNvSpPr>
                <a:spLocks/>
              </p:cNvSpPr>
              <p:nvPr/>
            </p:nvSpPr>
            <p:spPr bwMode="auto">
              <a:xfrm>
                <a:off x="454" y="688"/>
                <a:ext cx="672" cy="1240"/>
              </a:xfrm>
              <a:custGeom>
                <a:avLst/>
                <a:gdLst>
                  <a:gd name="T0" fmla="*/ 0 w 672"/>
                  <a:gd name="T1" fmla="*/ 0 h 1240"/>
                  <a:gd name="T2" fmla="*/ 480 w 672"/>
                  <a:gd name="T3" fmla="*/ 616 h 1240"/>
                  <a:gd name="T4" fmla="*/ 672 w 672"/>
                  <a:gd name="T5" fmla="*/ 1240 h 1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2" h="1240">
                    <a:moveTo>
                      <a:pt x="0" y="0"/>
                    </a:moveTo>
                    <a:lnTo>
                      <a:pt x="480" y="616"/>
                    </a:lnTo>
                    <a:lnTo>
                      <a:pt x="672" y="124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lg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872" name="Line 32"/>
              <p:cNvSpPr>
                <a:spLocks noChangeShapeType="1"/>
              </p:cNvSpPr>
              <p:nvPr/>
            </p:nvSpPr>
            <p:spPr bwMode="auto">
              <a:xfrm flipH="1">
                <a:off x="930" y="671"/>
                <a:ext cx="499" cy="63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lg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1948" name="Group 108"/>
          <p:cNvGrpSpPr>
            <a:grpSpLocks/>
          </p:cNvGrpSpPr>
          <p:nvPr/>
        </p:nvGrpSpPr>
        <p:grpSpPr bwMode="auto">
          <a:xfrm>
            <a:off x="171450" y="4276725"/>
            <a:ext cx="3032126" cy="2651125"/>
            <a:chOff x="108" y="2622"/>
            <a:chExt cx="1910" cy="1670"/>
          </a:xfrm>
        </p:grpSpPr>
        <p:sp>
          <p:nvSpPr>
            <p:cNvPr id="291943" name="Rectangle 103"/>
            <p:cNvSpPr>
              <a:spLocks noChangeArrowheads="1"/>
            </p:cNvSpPr>
            <p:nvPr/>
          </p:nvSpPr>
          <p:spPr bwMode="auto">
            <a:xfrm>
              <a:off x="108" y="3310"/>
              <a:ext cx="1633" cy="6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1939" name="Group 99"/>
            <p:cNvGrpSpPr>
              <a:grpSpLocks/>
            </p:cNvGrpSpPr>
            <p:nvPr/>
          </p:nvGrpSpPr>
          <p:grpSpPr bwMode="auto">
            <a:xfrm>
              <a:off x="113" y="2622"/>
              <a:ext cx="1905" cy="1670"/>
              <a:chOff x="113" y="2478"/>
              <a:chExt cx="1905" cy="1670"/>
            </a:xfrm>
          </p:grpSpPr>
          <p:grpSp>
            <p:nvGrpSpPr>
              <p:cNvPr id="291911" name="Group 71"/>
              <p:cNvGrpSpPr>
                <a:grpSpLocks/>
              </p:cNvGrpSpPr>
              <p:nvPr/>
            </p:nvGrpSpPr>
            <p:grpSpPr bwMode="auto">
              <a:xfrm>
                <a:off x="113" y="2478"/>
                <a:ext cx="1905" cy="1315"/>
                <a:chOff x="113" y="2297"/>
                <a:chExt cx="1905" cy="1315"/>
              </a:xfrm>
            </p:grpSpPr>
            <p:grpSp>
              <p:nvGrpSpPr>
                <p:cNvPr id="291889" name="Group 49"/>
                <p:cNvGrpSpPr>
                  <a:grpSpLocks/>
                </p:cNvGrpSpPr>
                <p:nvPr/>
              </p:nvGrpSpPr>
              <p:grpSpPr bwMode="auto">
                <a:xfrm>
                  <a:off x="113" y="2297"/>
                  <a:ext cx="1905" cy="1315"/>
                  <a:chOff x="340" y="618"/>
                  <a:chExt cx="1905" cy="1315"/>
                </a:xfrm>
              </p:grpSpPr>
              <p:sp>
                <p:nvSpPr>
                  <p:cNvPr id="291890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1071"/>
                    <a:ext cx="680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lucht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891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54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stof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91892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40" y="618"/>
                    <a:ext cx="1633" cy="1315"/>
                    <a:chOff x="340" y="618"/>
                    <a:chExt cx="1633" cy="1315"/>
                  </a:xfrm>
                </p:grpSpPr>
                <p:sp>
                  <p:nvSpPr>
                    <p:cNvPr id="291893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" y="1298"/>
                      <a:ext cx="163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1894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" y="618"/>
                      <a:ext cx="0" cy="131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91898" name="Group 58"/>
                <p:cNvGrpSpPr>
                  <a:grpSpLocks/>
                </p:cNvGrpSpPr>
                <p:nvPr/>
              </p:nvGrpSpPr>
              <p:grpSpPr bwMode="auto">
                <a:xfrm>
                  <a:off x="735" y="2367"/>
                  <a:ext cx="672" cy="1240"/>
                  <a:chOff x="735" y="2367"/>
                  <a:chExt cx="672" cy="1240"/>
                </a:xfrm>
              </p:grpSpPr>
              <p:sp>
                <p:nvSpPr>
                  <p:cNvPr id="291887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" y="3276"/>
                    <a:ext cx="4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alt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t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888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29" y="2580"/>
                    <a:ext cx="24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895" name="Freeform 55"/>
                  <p:cNvSpPr>
                    <a:spLocks/>
                  </p:cNvSpPr>
                  <p:nvPr/>
                </p:nvSpPr>
                <p:spPr bwMode="auto">
                  <a:xfrm flipH="1">
                    <a:off x="735" y="2367"/>
                    <a:ext cx="672" cy="1240"/>
                  </a:xfrm>
                  <a:custGeom>
                    <a:avLst/>
                    <a:gdLst>
                      <a:gd name="T0" fmla="*/ 0 w 672"/>
                      <a:gd name="T1" fmla="*/ 0 h 1240"/>
                      <a:gd name="T2" fmla="*/ 480 w 672"/>
                      <a:gd name="T3" fmla="*/ 616 h 1240"/>
                      <a:gd name="T4" fmla="*/ 672 w 672"/>
                      <a:gd name="T5" fmla="*/ 1240 h 12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72" h="1240">
                        <a:moveTo>
                          <a:pt x="0" y="0"/>
                        </a:moveTo>
                        <a:lnTo>
                          <a:pt x="480" y="616"/>
                        </a:lnTo>
                        <a:lnTo>
                          <a:pt x="672" y="1240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 type="triangle" w="lg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896" name="Freeform 56"/>
                  <p:cNvSpPr>
                    <a:spLocks/>
                  </p:cNvSpPr>
                  <p:nvPr/>
                </p:nvSpPr>
                <p:spPr bwMode="auto">
                  <a:xfrm>
                    <a:off x="930" y="2985"/>
                    <a:ext cx="189" cy="607"/>
                  </a:xfrm>
                  <a:custGeom>
                    <a:avLst/>
                    <a:gdLst>
                      <a:gd name="T0" fmla="*/ 189 w 189"/>
                      <a:gd name="T1" fmla="*/ 607 h 607"/>
                      <a:gd name="T2" fmla="*/ 0 w 189"/>
                      <a:gd name="T3" fmla="*/ 0 h 6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89" h="607">
                        <a:moveTo>
                          <a:pt x="189" y="60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8575" cmpd="sng">
                    <a:solidFill>
                      <a:srgbClr val="FF0000"/>
                    </a:solidFill>
                    <a:round/>
                    <a:headEnd type="triangle" w="lg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2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91932" name="Rectangle 92"/>
              <p:cNvSpPr>
                <a:spLocks noChangeArrowheads="1"/>
              </p:cNvSpPr>
              <p:nvPr/>
            </p:nvSpPr>
            <p:spPr bwMode="auto">
              <a:xfrm>
                <a:off x="687" y="3812"/>
                <a:ext cx="635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12954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17526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22098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26670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&gt; i</a:t>
                </a:r>
                <a:endParaRPr lang="nl-NL" altLang="nl-NL"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1947" name="Group 107"/>
          <p:cNvGrpSpPr>
            <a:grpSpLocks/>
          </p:cNvGrpSpPr>
          <p:nvPr/>
        </p:nvGrpSpPr>
        <p:grpSpPr bwMode="auto">
          <a:xfrm>
            <a:off x="2906713" y="4289425"/>
            <a:ext cx="3197225" cy="2620963"/>
            <a:chOff x="1831" y="2630"/>
            <a:chExt cx="2014" cy="1651"/>
          </a:xfrm>
        </p:grpSpPr>
        <p:sp>
          <p:nvSpPr>
            <p:cNvPr id="291944" name="Rectangle 104"/>
            <p:cNvSpPr>
              <a:spLocks noChangeArrowheads="1"/>
            </p:cNvSpPr>
            <p:nvPr/>
          </p:nvSpPr>
          <p:spPr bwMode="auto">
            <a:xfrm>
              <a:off x="1882" y="3310"/>
              <a:ext cx="1633" cy="6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1938" name="Group 98"/>
            <p:cNvGrpSpPr>
              <a:grpSpLocks/>
            </p:cNvGrpSpPr>
            <p:nvPr/>
          </p:nvGrpSpPr>
          <p:grpSpPr bwMode="auto">
            <a:xfrm>
              <a:off x="1831" y="2630"/>
              <a:ext cx="2014" cy="1651"/>
              <a:chOff x="1831" y="2486"/>
              <a:chExt cx="2014" cy="1651"/>
            </a:xfrm>
          </p:grpSpPr>
          <p:grpSp>
            <p:nvGrpSpPr>
              <p:cNvPr id="291914" name="Group 74"/>
              <p:cNvGrpSpPr>
                <a:grpSpLocks/>
              </p:cNvGrpSpPr>
              <p:nvPr/>
            </p:nvGrpSpPr>
            <p:grpSpPr bwMode="auto">
              <a:xfrm>
                <a:off x="1882" y="2486"/>
                <a:ext cx="1942" cy="1315"/>
                <a:chOff x="1882" y="2296"/>
                <a:chExt cx="1942" cy="1315"/>
              </a:xfrm>
            </p:grpSpPr>
            <p:grpSp>
              <p:nvGrpSpPr>
                <p:cNvPr id="291899" name="Group 59"/>
                <p:cNvGrpSpPr>
                  <a:grpSpLocks/>
                </p:cNvGrpSpPr>
                <p:nvPr/>
              </p:nvGrpSpPr>
              <p:grpSpPr bwMode="auto">
                <a:xfrm>
                  <a:off x="1882" y="2296"/>
                  <a:ext cx="1942" cy="1315"/>
                  <a:chOff x="340" y="618"/>
                  <a:chExt cx="1942" cy="1315"/>
                </a:xfrm>
              </p:grpSpPr>
              <p:sp>
                <p:nvSpPr>
                  <p:cNvPr id="291900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1071"/>
                    <a:ext cx="717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lucht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901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1298"/>
                    <a:ext cx="54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stof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91902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340" y="618"/>
                    <a:ext cx="1633" cy="1315"/>
                    <a:chOff x="340" y="618"/>
                    <a:chExt cx="1633" cy="1315"/>
                  </a:xfrm>
                </p:grpSpPr>
                <p:sp>
                  <p:nvSpPr>
                    <p:cNvPr id="291903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" y="1298"/>
                      <a:ext cx="1633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1904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6" y="618"/>
                      <a:ext cx="0" cy="131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nl-NL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91906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2787" y="3330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nl-NL" altLang="nl-NL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907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2400" y="3330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r>
                    <a:rPr lang="en-US" altLang="nl-NL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=g</a:t>
                  </a:r>
                  <a:endParaRPr lang="nl-NL" altLang="nl-NL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909" name="Freeform 69"/>
                <p:cNvSpPr>
                  <a:spLocks/>
                </p:cNvSpPr>
                <p:nvPr/>
              </p:nvSpPr>
              <p:spPr bwMode="auto">
                <a:xfrm>
                  <a:off x="2320" y="2973"/>
                  <a:ext cx="848" cy="584"/>
                </a:xfrm>
                <a:custGeom>
                  <a:avLst/>
                  <a:gdLst>
                    <a:gd name="T0" fmla="*/ 848 w 848"/>
                    <a:gd name="T1" fmla="*/ 0 h 584"/>
                    <a:gd name="T2" fmla="*/ 376 w 848"/>
                    <a:gd name="T3" fmla="*/ 0 h 584"/>
                    <a:gd name="T4" fmla="*/ 0 w 848"/>
                    <a:gd name="T5" fmla="*/ 584 h 5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8" h="584">
                      <a:moveTo>
                        <a:pt x="848" y="0"/>
                      </a:moveTo>
                      <a:lnTo>
                        <a:pt x="376" y="0"/>
                      </a:lnTo>
                      <a:lnTo>
                        <a:pt x="0" y="584"/>
                      </a:ln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 type="triangle" w="lg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912" name="Line 72"/>
                <p:cNvSpPr>
                  <a:spLocks noChangeShapeType="1"/>
                </p:cNvSpPr>
                <p:nvPr/>
              </p:nvSpPr>
              <p:spPr bwMode="auto">
                <a:xfrm>
                  <a:off x="2698" y="2976"/>
                  <a:ext cx="363" cy="59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w="lg" len="med"/>
                  <a:tailEnd type="triangl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91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715" y="2720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nl-NL" sz="2000">
                      <a:latin typeface="Arial" panose="020B0604020202020204" pitchFamily="34" charset="0"/>
                      <a:cs typeface="Arial" panose="020B0604020202020204" pitchFamily="34" charset="0"/>
                    </a:rPr>
                    <a:t>r</a:t>
                  </a:r>
                  <a:endParaRPr lang="nl-NL" altLang="nl-NL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91933" name="Rectangle 93"/>
              <p:cNvSpPr>
                <a:spLocks noChangeArrowheads="1"/>
              </p:cNvSpPr>
              <p:nvPr/>
            </p:nvSpPr>
            <p:spPr bwMode="auto">
              <a:xfrm>
                <a:off x="1831" y="3801"/>
                <a:ext cx="2014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12954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17526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22098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26670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altLang="nl-NL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grenshoek</a:t>
                </a:r>
                <a:r>
                  <a:rPr lang="en-US" altLang="nl-NL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 → r = 90°</a:t>
                </a:r>
                <a:endParaRPr lang="nl-NL" altLang="nl-N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1946" name="Group 106"/>
          <p:cNvGrpSpPr>
            <a:grpSpLocks/>
          </p:cNvGrpSpPr>
          <p:nvPr/>
        </p:nvGrpSpPr>
        <p:grpSpPr bwMode="auto">
          <a:xfrm>
            <a:off x="5948364" y="4289425"/>
            <a:ext cx="3729038" cy="2628900"/>
            <a:chOff x="3747" y="2630"/>
            <a:chExt cx="2349" cy="1656"/>
          </a:xfrm>
        </p:grpSpPr>
        <p:sp>
          <p:nvSpPr>
            <p:cNvPr id="291945" name="Rectangle 105"/>
            <p:cNvSpPr>
              <a:spLocks noChangeArrowheads="1"/>
            </p:cNvSpPr>
            <p:nvPr/>
          </p:nvSpPr>
          <p:spPr bwMode="auto">
            <a:xfrm>
              <a:off x="3824" y="3307"/>
              <a:ext cx="1633" cy="6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1937" name="Group 97"/>
            <p:cNvGrpSpPr>
              <a:grpSpLocks/>
            </p:cNvGrpSpPr>
            <p:nvPr/>
          </p:nvGrpSpPr>
          <p:grpSpPr bwMode="auto">
            <a:xfrm>
              <a:off x="3747" y="2630"/>
              <a:ext cx="2349" cy="1656"/>
              <a:chOff x="3747" y="2486"/>
              <a:chExt cx="2349" cy="1656"/>
            </a:xfrm>
          </p:grpSpPr>
          <p:grpSp>
            <p:nvGrpSpPr>
              <p:cNvPr id="291935" name="Group 95"/>
              <p:cNvGrpSpPr>
                <a:grpSpLocks/>
              </p:cNvGrpSpPr>
              <p:nvPr/>
            </p:nvGrpSpPr>
            <p:grpSpPr bwMode="auto">
              <a:xfrm>
                <a:off x="3747" y="2486"/>
                <a:ext cx="1900" cy="1430"/>
                <a:chOff x="3747" y="2622"/>
                <a:chExt cx="1900" cy="1430"/>
              </a:xfrm>
            </p:grpSpPr>
            <p:sp>
              <p:nvSpPr>
                <p:cNvPr id="291924" name="Freeform 84"/>
                <p:cNvSpPr>
                  <a:spLocks/>
                </p:cNvSpPr>
                <p:nvPr/>
              </p:nvSpPr>
              <p:spPr bwMode="auto">
                <a:xfrm>
                  <a:off x="3896" y="3287"/>
                  <a:ext cx="1432" cy="591"/>
                </a:xfrm>
                <a:custGeom>
                  <a:avLst/>
                  <a:gdLst>
                    <a:gd name="T0" fmla="*/ 1432 w 1432"/>
                    <a:gd name="T1" fmla="*/ 575 h 591"/>
                    <a:gd name="T2" fmla="*/ 741 w 1432"/>
                    <a:gd name="T3" fmla="*/ 0 h 591"/>
                    <a:gd name="T4" fmla="*/ 0 w 1432"/>
                    <a:gd name="T5" fmla="*/ 591 h 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32" h="591">
                      <a:moveTo>
                        <a:pt x="1432" y="575"/>
                      </a:moveTo>
                      <a:lnTo>
                        <a:pt x="741" y="0"/>
                      </a:lnTo>
                      <a:lnTo>
                        <a:pt x="0" y="591"/>
                      </a:lnTo>
                    </a:path>
                  </a:pathLst>
                </a:custGeom>
                <a:noFill/>
                <a:ln w="28575" cmpd="sng">
                  <a:solidFill>
                    <a:srgbClr val="FF0000"/>
                  </a:solidFill>
                  <a:round/>
                  <a:headEnd type="triangle" w="lg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91929" name="Group 89"/>
                <p:cNvGrpSpPr>
                  <a:grpSpLocks/>
                </p:cNvGrpSpPr>
                <p:nvPr/>
              </p:nvGrpSpPr>
              <p:grpSpPr bwMode="auto">
                <a:xfrm>
                  <a:off x="3747" y="2622"/>
                  <a:ext cx="1900" cy="1430"/>
                  <a:chOff x="3747" y="2305"/>
                  <a:chExt cx="1900" cy="1430"/>
                </a:xfrm>
              </p:grpSpPr>
              <p:grpSp>
                <p:nvGrpSpPr>
                  <p:cNvPr id="291916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3807" y="2305"/>
                    <a:ext cx="1840" cy="1315"/>
                    <a:chOff x="340" y="618"/>
                    <a:chExt cx="1840" cy="1315"/>
                  </a:xfrm>
                </p:grpSpPr>
                <p:sp>
                  <p:nvSpPr>
                    <p:cNvPr id="291917" name="Text Box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5" y="1071"/>
                      <a:ext cx="615" cy="2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lucht</a:t>
                      </a:r>
                      <a:endParaRPr lang="nl-NL" alt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91918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65" y="1298"/>
                      <a:ext cx="615" cy="25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en-US" altLang="nl-NL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stof</a:t>
                      </a:r>
                      <a:endParaRPr lang="nl-NL" altLang="nl-NL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291919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0" y="618"/>
                      <a:ext cx="1633" cy="1315"/>
                      <a:chOff x="340" y="618"/>
                      <a:chExt cx="1633" cy="1315"/>
                    </a:xfrm>
                  </p:grpSpPr>
                  <p:sp>
                    <p:nvSpPr>
                      <p:cNvPr id="291920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" y="1298"/>
                        <a:ext cx="163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1921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" y="618"/>
                        <a:ext cx="0" cy="131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nl-NL" sz="28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91923" name="Text Box 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7" y="3483"/>
                    <a:ext cx="4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r>
                      <a:rPr lang="en-US" altLang="nl-NL" sz="20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&gt;g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927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4312" y="2992"/>
                    <a:ext cx="317" cy="486"/>
                  </a:xfrm>
                  <a:custGeom>
                    <a:avLst/>
                    <a:gdLst>
                      <a:gd name="T0" fmla="*/ 256 w 256"/>
                      <a:gd name="T1" fmla="*/ 0 h 392"/>
                      <a:gd name="T2" fmla="*/ 0 w 256"/>
                      <a:gd name="T3" fmla="*/ 392 h 3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256" h="392">
                        <a:moveTo>
                          <a:pt x="256" y="0"/>
                        </a:moveTo>
                        <a:lnTo>
                          <a:pt x="0" y="392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nl-NL" sz="1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1928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49" y="3166"/>
                    <a:ext cx="4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fontAlgn="base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en-US" altLang="nl-NL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    t</a:t>
                    </a:r>
                    <a:endParaRPr lang="nl-NL" altLang="nl-NL" sz="20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91934" name="Rectangle 94"/>
              <p:cNvSpPr>
                <a:spLocks noChangeArrowheads="1"/>
              </p:cNvSpPr>
              <p:nvPr/>
            </p:nvSpPr>
            <p:spPr bwMode="auto">
              <a:xfrm>
                <a:off x="3760" y="3806"/>
                <a:ext cx="2336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marL="838200" indent="-838200"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12954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17526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22098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2667000" indent="-838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alt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g: </a:t>
                </a:r>
                <a:r>
                  <a:rPr lang="en-US" altLang="nl-NL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totale</a:t>
                </a:r>
                <a:r>
                  <a:rPr lang="en-US" altLang="nl-NL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nl-NL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reflectie</a:t>
                </a:r>
                <a:endParaRPr lang="nl-NL" altLang="nl-NL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1940" name="Rectangle 100"/>
          <p:cNvSpPr>
            <a:spLocks noChangeArrowheads="1"/>
          </p:cNvSpPr>
          <p:nvPr/>
        </p:nvSpPr>
        <p:spPr bwMode="auto">
          <a:xfrm>
            <a:off x="-41274" y="561975"/>
            <a:ext cx="9109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lucht naar stof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breking </a:t>
            </a:r>
            <a:r>
              <a:rPr lang="nl-NL" altLang="nl-NL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de normaal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toe: r &lt; i.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941" name="Rectangle 101"/>
          <p:cNvSpPr>
            <a:spLocks noChangeArrowheads="1"/>
          </p:cNvSpPr>
          <p:nvPr/>
        </p:nvSpPr>
        <p:spPr bwMode="auto">
          <a:xfrm>
            <a:off x="-41274" y="3505200"/>
            <a:ext cx="9109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stof naar lucht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breking </a:t>
            </a:r>
            <a:r>
              <a:rPr lang="nl-NL" altLang="nl-NL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 normaal </a:t>
            </a: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(r &gt; i).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1749" y="-14287"/>
            <a:ext cx="3235325" cy="461665"/>
          </a:xfrm>
        </p:spPr>
        <p:txBody>
          <a:bodyPr wrap="square" anchor="t" anchorCtr="0">
            <a:spAutoFit/>
          </a:bodyPr>
          <a:lstStyle/>
          <a:p>
            <a:pPr algn="l"/>
            <a:r>
              <a:rPr lang="nl-N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Samenvatting 2/2.</a:t>
            </a:r>
            <a:endParaRPr lang="nl-NL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101"/>
          <p:cNvSpPr>
            <a:spLocks noChangeArrowheads="1"/>
          </p:cNvSpPr>
          <p:nvPr/>
        </p:nvSpPr>
        <p:spPr bwMode="auto">
          <a:xfrm>
            <a:off x="-41274" y="3885992"/>
            <a:ext cx="37322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totale reflectie (i &gt; g).</a:t>
            </a:r>
            <a:endParaRPr lang="nl-NL" altLang="nl-N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Actieknop: Verder of Volgende 7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295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940" grpId="0" autoUpdateAnimBg="0"/>
      <p:bldP spid="291941" grpId="0" autoUpdateAnimBg="0"/>
      <p:bldP spid="2" grpId="0"/>
      <p:bldP spid="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9248" y="2829778"/>
            <a:ext cx="7772400" cy="1143000"/>
          </a:xfrm>
        </p:spPr>
        <p:txBody>
          <a:bodyPr/>
          <a:lstStyle/>
          <a:p>
            <a:r>
              <a:rPr lang="nl-NL" sz="4000" dirty="0" smtClean="0">
                <a:solidFill>
                  <a:srgbClr val="FF0000"/>
                </a:solidFill>
              </a:rPr>
              <a:t>Einde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258056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bg2"/>
                </a:solidFill>
                <a:latin typeface="+mn-lt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bg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ep 162"/>
          <p:cNvGrpSpPr/>
          <p:nvPr/>
        </p:nvGrpSpPr>
        <p:grpSpPr>
          <a:xfrm>
            <a:off x="512" y="-27384"/>
            <a:ext cx="9180000" cy="6881615"/>
            <a:chOff x="-18000" y="1263722"/>
            <a:chExt cx="9180000" cy="4835795"/>
          </a:xfrm>
        </p:grpSpPr>
        <p:grpSp>
          <p:nvGrpSpPr>
            <p:cNvPr id="164" name="Groep 163"/>
            <p:cNvGrpSpPr/>
            <p:nvPr/>
          </p:nvGrpSpPr>
          <p:grpSpPr>
            <a:xfrm>
              <a:off x="-18000" y="1263722"/>
              <a:ext cx="9180000" cy="4835795"/>
              <a:chOff x="-63468" y="1264208"/>
              <a:chExt cx="9216000" cy="4832747"/>
            </a:xfrm>
          </p:grpSpPr>
          <p:sp>
            <p:nvSpPr>
              <p:cNvPr id="167" name="Rechthoek 166"/>
              <p:cNvSpPr/>
              <p:nvPr/>
            </p:nvSpPr>
            <p:spPr bwMode="auto">
              <a:xfrm>
                <a:off x="-63468" y="1264208"/>
                <a:ext cx="9216000" cy="3094047"/>
              </a:xfrm>
              <a:prstGeom prst="rect">
                <a:avLst/>
              </a:prstGeom>
              <a:gradFill>
                <a:gsLst>
                  <a:gs pos="23000">
                    <a:srgbClr val="FFCC00">
                      <a:alpha val="27000"/>
                    </a:srgbClr>
                  </a:gs>
                  <a:gs pos="95000">
                    <a:srgbClr val="FFFF99">
                      <a:alpha val="71000"/>
                    </a:srgbClr>
                  </a:gs>
                  <a:gs pos="100000">
                    <a:srgbClr val="33CCCC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8" name="Rechthoek 167"/>
              <p:cNvSpPr/>
              <p:nvPr/>
            </p:nvSpPr>
            <p:spPr bwMode="auto">
              <a:xfrm>
                <a:off x="-63468" y="4352518"/>
                <a:ext cx="9216000" cy="1744437"/>
              </a:xfrm>
              <a:prstGeom prst="rect">
                <a:avLst/>
              </a:prstGeom>
              <a:gradFill>
                <a:gsLst>
                  <a:gs pos="0">
                    <a:srgbClr val="33CCCC"/>
                  </a:gs>
                  <a:gs pos="5000">
                    <a:srgbClr val="33CCCC"/>
                  </a:gs>
                  <a:gs pos="59989">
                    <a:srgbClr val="00CCFF">
                      <a:alpha val="86667"/>
                    </a:srgbClr>
                  </a:gs>
                  <a:gs pos="100000">
                    <a:srgbClr val="33CCCC"/>
                  </a:gs>
                </a:gsLst>
                <a:lin ang="540000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65" name="Text Box 150"/>
            <p:cNvSpPr txBox="1">
              <a:spLocks noChangeArrowheads="1"/>
            </p:cNvSpPr>
            <p:nvPr/>
          </p:nvSpPr>
          <p:spPr bwMode="auto">
            <a:xfrm>
              <a:off x="7403275" y="3820319"/>
              <a:ext cx="1752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strand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 Box 159"/>
            <p:cNvSpPr txBox="1">
              <a:spLocks noChangeArrowheads="1"/>
            </p:cNvSpPr>
            <p:nvPr/>
          </p:nvSpPr>
          <p:spPr bwMode="auto">
            <a:xfrm>
              <a:off x="7479475" y="4355275"/>
              <a:ext cx="1676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endParaRPr lang="nl-NL" altLang="nl-NL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525" name="Group 373"/>
          <p:cNvGrpSpPr>
            <a:grpSpLocks/>
          </p:cNvGrpSpPr>
          <p:nvPr/>
        </p:nvGrpSpPr>
        <p:grpSpPr bwMode="auto">
          <a:xfrm>
            <a:off x="1371600" y="2333625"/>
            <a:ext cx="5381625" cy="4295775"/>
            <a:chOff x="864" y="1470"/>
            <a:chExt cx="3390" cy="2706"/>
          </a:xfrm>
        </p:grpSpPr>
        <p:sp>
          <p:nvSpPr>
            <p:cNvPr id="49165" name="Freeform 13"/>
            <p:cNvSpPr>
              <a:spLocks/>
            </p:cNvSpPr>
            <p:nvPr/>
          </p:nvSpPr>
          <p:spPr bwMode="auto">
            <a:xfrm rot="21540000">
              <a:off x="1530" y="1470"/>
              <a:ext cx="2538" cy="1253"/>
            </a:xfrm>
            <a:custGeom>
              <a:avLst/>
              <a:gdLst>
                <a:gd name="T0" fmla="*/ 0 w 2538"/>
                <a:gd name="T1" fmla="*/ 1266 h 1266"/>
                <a:gd name="T2" fmla="*/ 2538 w 2538"/>
                <a:gd name="T3" fmla="*/ 0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38" h="1266">
                  <a:moveTo>
                    <a:pt x="0" y="1266"/>
                  </a:moveTo>
                  <a:lnTo>
                    <a:pt x="2538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367" name="Freeform 215"/>
            <p:cNvSpPr>
              <a:spLocks/>
            </p:cNvSpPr>
            <p:nvPr/>
          </p:nvSpPr>
          <p:spPr bwMode="auto">
            <a:xfrm>
              <a:off x="1596" y="2736"/>
              <a:ext cx="1158" cy="1440"/>
            </a:xfrm>
            <a:custGeom>
              <a:avLst/>
              <a:gdLst>
                <a:gd name="T0" fmla="*/ 0 w 1158"/>
                <a:gd name="T1" fmla="*/ 1440 h 1440"/>
                <a:gd name="T2" fmla="*/ 1158 w 1158"/>
                <a:gd name="T3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58" h="1440">
                  <a:moveTo>
                    <a:pt x="0" y="1440"/>
                  </a:moveTo>
                  <a:lnTo>
                    <a:pt x="1158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41" name="Freeform 289"/>
            <p:cNvSpPr>
              <a:spLocks/>
            </p:cNvSpPr>
            <p:nvPr/>
          </p:nvSpPr>
          <p:spPr bwMode="auto">
            <a:xfrm>
              <a:off x="2736" y="1974"/>
              <a:ext cx="1518" cy="774"/>
            </a:xfrm>
            <a:custGeom>
              <a:avLst/>
              <a:gdLst>
                <a:gd name="T0" fmla="*/ 0 w 1518"/>
                <a:gd name="T1" fmla="*/ 774 h 774"/>
                <a:gd name="T2" fmla="*/ 1518 w 1518"/>
                <a:gd name="T3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18" h="774">
                  <a:moveTo>
                    <a:pt x="0" y="774"/>
                  </a:moveTo>
                  <a:lnTo>
                    <a:pt x="1518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auto">
            <a:xfrm rot="60000">
              <a:off x="864" y="2736"/>
              <a:ext cx="660" cy="816"/>
            </a:xfrm>
            <a:custGeom>
              <a:avLst/>
              <a:gdLst>
                <a:gd name="T0" fmla="*/ 0 w 624"/>
                <a:gd name="T1" fmla="*/ 852 h 852"/>
                <a:gd name="T2" fmla="*/ 624 w 624"/>
                <a:gd name="T3" fmla="*/ 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4" h="852">
                  <a:moveTo>
                    <a:pt x="0" y="852"/>
                  </a:moveTo>
                  <a:lnTo>
                    <a:pt x="624" y="0"/>
                  </a:lnTo>
                </a:path>
              </a:pathLst>
            </a:custGeom>
            <a:noFill/>
            <a:ln w="1905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181" name="Group 29"/>
          <p:cNvGrpSpPr>
            <a:grpSpLocks/>
          </p:cNvGrpSpPr>
          <p:nvPr/>
        </p:nvGrpSpPr>
        <p:grpSpPr bwMode="auto">
          <a:xfrm rot="4471313">
            <a:off x="2090738" y="4576762"/>
            <a:ext cx="1409700" cy="1019175"/>
            <a:chOff x="2676" y="3162"/>
            <a:chExt cx="888" cy="642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</p:grpSpPr>
        <p:sp>
          <p:nvSpPr>
            <p:cNvPr id="49182" name="Freeform 30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8575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183" name="Group 31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49184" name="Oval 32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85" name="Oval 33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86" name="Oval 34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87" name="Oval 35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88" name="Oval 36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319" name="Group 167"/>
          <p:cNvGrpSpPr>
            <a:grpSpLocks/>
          </p:cNvGrpSpPr>
          <p:nvPr/>
        </p:nvGrpSpPr>
        <p:grpSpPr bwMode="auto">
          <a:xfrm rot="4424320">
            <a:off x="1652588" y="5091112"/>
            <a:ext cx="1409700" cy="1019175"/>
            <a:chOff x="2676" y="3162"/>
            <a:chExt cx="888" cy="642"/>
          </a:xfrm>
          <a:gradFill>
            <a:gsLst>
              <a:gs pos="0">
                <a:srgbClr val="FF0000"/>
              </a:gs>
              <a:gs pos="81000">
                <a:srgbClr val="FFFF00"/>
              </a:gs>
              <a:gs pos="100000">
                <a:srgbClr val="FFFF99"/>
              </a:gs>
            </a:gsLst>
            <a:path path="circle">
              <a:fillToRect l="100000" t="100000"/>
            </a:path>
          </a:gradFill>
        </p:grpSpPr>
        <p:sp>
          <p:nvSpPr>
            <p:cNvPr id="49320" name="Freeform 168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8575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321" name="Group 169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49322" name="Oval 170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23" name="Oval 171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24" name="Oval 172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25" name="Oval 173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26" name="Oval 174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327" name="Group 175"/>
          <p:cNvGrpSpPr>
            <a:grpSpLocks/>
          </p:cNvGrpSpPr>
          <p:nvPr/>
        </p:nvGrpSpPr>
        <p:grpSpPr bwMode="auto">
          <a:xfrm rot="4487320">
            <a:off x="1252538" y="5605462"/>
            <a:ext cx="1409700" cy="1019175"/>
            <a:chOff x="2676" y="3162"/>
            <a:chExt cx="888" cy="642"/>
          </a:xfrm>
          <a:gradFill>
            <a:gsLst>
              <a:gs pos="0">
                <a:srgbClr val="FF0000"/>
              </a:gs>
              <a:gs pos="51000">
                <a:srgbClr val="FFFF00"/>
              </a:gs>
            </a:gsLst>
            <a:lin ang="5400000" scaled="1"/>
          </a:gradFill>
        </p:grpSpPr>
        <p:sp>
          <p:nvSpPr>
            <p:cNvPr id="49328" name="Freeform 176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5400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329" name="Group 177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49330" name="Oval 178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adFill>
                <a:gsLst>
                  <a:gs pos="100000">
                    <a:srgbClr val="FFFF99"/>
                  </a:gs>
                  <a:gs pos="0">
                    <a:srgbClr val="FF0000"/>
                  </a:gs>
                  <a:gs pos="81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31" name="Oval 179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32" name="Oval 180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 flip="none" rotWithShape="1">
                <a:gsLst>
                  <a:gs pos="98000">
                    <a:srgbClr val="FFFF99"/>
                  </a:gs>
                  <a:gs pos="0">
                    <a:srgbClr val="FF0000"/>
                  </a:gs>
                  <a:gs pos="81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33" name="Oval 181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adFill>
                <a:gsLst>
                  <a:gs pos="100000">
                    <a:srgbClr val="FFFF99"/>
                  </a:gs>
                  <a:gs pos="0">
                    <a:srgbClr val="FF0000"/>
                  </a:gs>
                  <a:gs pos="81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34" name="Oval 182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99"/>
                  </a:gs>
                  <a:gs pos="0">
                    <a:srgbClr val="FF0000"/>
                  </a:gs>
                  <a:gs pos="81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335" name="Group 183"/>
          <p:cNvGrpSpPr>
            <a:grpSpLocks/>
          </p:cNvGrpSpPr>
          <p:nvPr/>
        </p:nvGrpSpPr>
        <p:grpSpPr bwMode="auto">
          <a:xfrm rot="4478539">
            <a:off x="1452563" y="5367337"/>
            <a:ext cx="1409700" cy="1019175"/>
            <a:chOff x="2676" y="3162"/>
            <a:chExt cx="888" cy="642"/>
          </a:xfrm>
          <a:gradFill flip="none" rotWithShape="1">
            <a:gsLst>
              <a:gs pos="0">
                <a:srgbClr val="FF0000"/>
              </a:gs>
              <a:gs pos="81000">
                <a:srgbClr val="FFFF00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49336" name="Freeform 184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8575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337" name="Group 185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49338" name="Oval 186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39" name="Oval 187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40" name="Oval 188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41" name="Oval 189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b="100000"/>
                </a:path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42" name="Oval 190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359" name="Group 207"/>
          <p:cNvGrpSpPr>
            <a:grpSpLocks/>
          </p:cNvGrpSpPr>
          <p:nvPr/>
        </p:nvGrpSpPr>
        <p:grpSpPr bwMode="auto">
          <a:xfrm rot="4456003">
            <a:off x="1881188" y="4833937"/>
            <a:ext cx="1409700" cy="1019175"/>
            <a:chOff x="2676" y="3162"/>
            <a:chExt cx="888" cy="642"/>
          </a:xfrm>
          <a:gradFill>
            <a:gsLst>
              <a:gs pos="0">
                <a:srgbClr val="FF0000"/>
              </a:gs>
              <a:gs pos="81000">
                <a:srgbClr val="FFFF00"/>
              </a:gs>
              <a:gs pos="100000">
                <a:srgbClr val="FFFF99"/>
              </a:gs>
            </a:gsLst>
            <a:path path="circle">
              <a:fillToRect l="100000" t="100000"/>
            </a:path>
          </a:gradFill>
        </p:grpSpPr>
        <p:sp>
          <p:nvSpPr>
            <p:cNvPr id="49360" name="Freeform 208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8575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361" name="Group 209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49362" name="Oval 210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63" name="Oval 211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64" name="Oval 212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65" name="Oval 213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66" name="Oval 214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1000">
                    <a:srgbClr val="FFFF00"/>
                  </a:gs>
                  <a:gs pos="100000">
                    <a:srgbClr val="FFFF99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369" name="Group 217"/>
          <p:cNvGrpSpPr>
            <a:grpSpLocks/>
          </p:cNvGrpSpPr>
          <p:nvPr/>
        </p:nvGrpSpPr>
        <p:grpSpPr bwMode="auto">
          <a:xfrm rot="4439495">
            <a:off x="2309813" y="4319587"/>
            <a:ext cx="1409700" cy="1019175"/>
            <a:chOff x="2676" y="3162"/>
            <a:chExt cx="888" cy="642"/>
          </a:xfrm>
          <a:gradFill>
            <a:gsLst>
              <a:gs pos="0">
                <a:srgbClr val="FF0000"/>
              </a:gs>
              <a:gs pos="45400">
                <a:srgbClr val="FF9900"/>
              </a:gs>
              <a:gs pos="100000">
                <a:srgbClr val="FFFF00"/>
              </a:gs>
            </a:gsLst>
            <a:lin ang="5400000" scaled="1"/>
          </a:gradFill>
        </p:grpSpPr>
        <p:sp>
          <p:nvSpPr>
            <p:cNvPr id="49370" name="Freeform 218"/>
            <p:cNvSpPr>
              <a:spLocks/>
            </p:cNvSpPr>
            <p:nvPr/>
          </p:nvSpPr>
          <p:spPr bwMode="auto">
            <a:xfrm>
              <a:off x="2724" y="3204"/>
              <a:ext cx="804" cy="552"/>
            </a:xfrm>
            <a:custGeom>
              <a:avLst/>
              <a:gdLst>
                <a:gd name="T0" fmla="*/ 804 w 804"/>
                <a:gd name="T1" fmla="*/ 0 h 552"/>
                <a:gd name="T2" fmla="*/ 0 w 804"/>
                <a:gd name="T3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4" h="552">
                  <a:moveTo>
                    <a:pt x="804" y="0"/>
                  </a:moveTo>
                  <a:lnTo>
                    <a:pt x="0" y="552"/>
                  </a:lnTo>
                </a:path>
              </a:pathLst>
            </a:custGeom>
            <a:grpFill/>
            <a:ln w="28575" cmpd="sng">
              <a:solidFill>
                <a:srgbClr val="FF99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371" name="Group 219"/>
            <p:cNvGrpSpPr>
              <a:grpSpLocks/>
            </p:cNvGrpSpPr>
            <p:nvPr/>
          </p:nvGrpSpPr>
          <p:grpSpPr bwMode="auto">
            <a:xfrm>
              <a:off x="2676" y="3162"/>
              <a:ext cx="888" cy="642"/>
              <a:chOff x="2676" y="3162"/>
              <a:chExt cx="888" cy="642"/>
            </a:xfrm>
            <a:grpFill/>
          </p:grpSpPr>
          <p:sp>
            <p:nvSpPr>
              <p:cNvPr id="49372" name="Oval 220"/>
              <p:cNvSpPr>
                <a:spLocks noChangeArrowheads="1"/>
              </p:cNvSpPr>
              <p:nvPr/>
            </p:nvSpPr>
            <p:spPr bwMode="auto">
              <a:xfrm rot="4356601">
                <a:off x="3078" y="3438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73" name="Oval 221"/>
              <p:cNvSpPr>
                <a:spLocks noChangeArrowheads="1"/>
              </p:cNvSpPr>
              <p:nvPr/>
            </p:nvSpPr>
            <p:spPr bwMode="auto">
              <a:xfrm rot="4356601">
                <a:off x="3264" y="3306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4540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74" name="Oval 222"/>
              <p:cNvSpPr>
                <a:spLocks noChangeArrowheads="1"/>
              </p:cNvSpPr>
              <p:nvPr/>
            </p:nvSpPr>
            <p:spPr bwMode="auto">
              <a:xfrm rot="4356601">
                <a:off x="3468" y="3162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4540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75" name="Oval 223"/>
              <p:cNvSpPr>
                <a:spLocks noChangeArrowheads="1"/>
              </p:cNvSpPr>
              <p:nvPr/>
            </p:nvSpPr>
            <p:spPr bwMode="auto">
              <a:xfrm rot="4356601">
                <a:off x="2886" y="3564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4540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76" name="Oval 224"/>
              <p:cNvSpPr>
                <a:spLocks noChangeArrowheads="1"/>
              </p:cNvSpPr>
              <p:nvPr/>
            </p:nvSpPr>
            <p:spPr bwMode="auto">
              <a:xfrm rot="4356601">
                <a:off x="2676" y="3708"/>
                <a:ext cx="96" cy="96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4540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523" name="Group 371"/>
          <p:cNvGrpSpPr>
            <a:grpSpLocks/>
          </p:cNvGrpSpPr>
          <p:nvPr/>
        </p:nvGrpSpPr>
        <p:grpSpPr bwMode="auto">
          <a:xfrm>
            <a:off x="2786063" y="4060825"/>
            <a:ext cx="1074737" cy="1103313"/>
            <a:chOff x="1755" y="2558"/>
            <a:chExt cx="677" cy="695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grpSp>
          <p:nvGrpSpPr>
            <p:cNvPr id="49508" name="Group 356"/>
            <p:cNvGrpSpPr>
              <a:grpSpLocks/>
            </p:cNvGrpSpPr>
            <p:nvPr/>
          </p:nvGrpSpPr>
          <p:grpSpPr bwMode="auto">
            <a:xfrm rot="-150752">
              <a:off x="1755" y="2558"/>
              <a:ext cx="97" cy="180"/>
              <a:chOff x="1761" y="2558"/>
              <a:chExt cx="97" cy="180"/>
            </a:xfrm>
            <a:grpFill/>
          </p:grpSpPr>
          <p:sp>
            <p:nvSpPr>
              <p:cNvPr id="49277" name="Freeform 125"/>
              <p:cNvSpPr>
                <a:spLocks/>
              </p:cNvSpPr>
              <p:nvPr/>
            </p:nvSpPr>
            <p:spPr bwMode="auto">
              <a:xfrm>
                <a:off x="1812" y="2604"/>
                <a:ext cx="46" cy="134"/>
              </a:xfrm>
              <a:custGeom>
                <a:avLst/>
                <a:gdLst>
                  <a:gd name="T0" fmla="*/ 0 w 46"/>
                  <a:gd name="T1" fmla="*/ 0 h 134"/>
                  <a:gd name="T2" fmla="*/ 46 w 46"/>
                  <a:gd name="T3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6" h="134">
                    <a:moveTo>
                      <a:pt x="0" y="0"/>
                    </a:moveTo>
                    <a:lnTo>
                      <a:pt x="46" y="134"/>
                    </a:lnTo>
                  </a:path>
                </a:pathLst>
              </a:custGeom>
              <a:grp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282" name="Oval 130"/>
              <p:cNvSpPr>
                <a:spLocks noChangeArrowheads="1"/>
              </p:cNvSpPr>
              <p:nvPr/>
            </p:nvSpPr>
            <p:spPr bwMode="auto">
              <a:xfrm rot="1540914">
                <a:off x="1761" y="2558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513" name="Group 361"/>
            <p:cNvGrpSpPr>
              <a:grpSpLocks/>
            </p:cNvGrpSpPr>
            <p:nvPr/>
          </p:nvGrpSpPr>
          <p:grpSpPr bwMode="auto">
            <a:xfrm>
              <a:off x="1807" y="2688"/>
              <a:ext cx="625" cy="565"/>
              <a:chOff x="1813" y="2694"/>
              <a:chExt cx="625" cy="565"/>
            </a:xfrm>
            <a:grpFill/>
          </p:grpSpPr>
          <p:sp>
            <p:nvSpPr>
              <p:cNvPr id="49394" name="Freeform 242"/>
              <p:cNvSpPr>
                <a:spLocks/>
              </p:cNvSpPr>
              <p:nvPr/>
            </p:nvSpPr>
            <p:spPr bwMode="auto">
              <a:xfrm>
                <a:off x="1860" y="2742"/>
                <a:ext cx="539" cy="479"/>
              </a:xfrm>
              <a:custGeom>
                <a:avLst/>
                <a:gdLst>
                  <a:gd name="T0" fmla="*/ 539 w 539"/>
                  <a:gd name="T1" fmla="*/ 479 h 479"/>
                  <a:gd name="T2" fmla="*/ 0 w 539"/>
                  <a:gd name="T3" fmla="*/ 0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39" h="479">
                    <a:moveTo>
                      <a:pt x="539" y="479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96" name="Oval 244"/>
              <p:cNvSpPr>
                <a:spLocks noChangeArrowheads="1"/>
              </p:cNvSpPr>
              <p:nvPr/>
            </p:nvSpPr>
            <p:spPr bwMode="auto">
              <a:xfrm rot="8925458">
                <a:off x="1981" y="2850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97" name="Oval 245"/>
              <p:cNvSpPr>
                <a:spLocks noChangeArrowheads="1"/>
              </p:cNvSpPr>
              <p:nvPr/>
            </p:nvSpPr>
            <p:spPr bwMode="auto">
              <a:xfrm rot="8925458">
                <a:off x="2154" y="2999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98" name="Oval 246"/>
              <p:cNvSpPr>
                <a:spLocks noChangeArrowheads="1"/>
              </p:cNvSpPr>
              <p:nvPr/>
            </p:nvSpPr>
            <p:spPr bwMode="auto">
              <a:xfrm rot="8925458">
                <a:off x="2342" y="3163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99" name="Oval 247"/>
              <p:cNvSpPr>
                <a:spLocks noChangeArrowheads="1"/>
              </p:cNvSpPr>
              <p:nvPr/>
            </p:nvSpPr>
            <p:spPr bwMode="auto">
              <a:xfrm rot="8925458">
                <a:off x="1813" y="2694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524" name="Group 372"/>
          <p:cNvGrpSpPr>
            <a:grpSpLocks/>
          </p:cNvGrpSpPr>
          <p:nvPr/>
        </p:nvGrpSpPr>
        <p:grpSpPr bwMode="auto">
          <a:xfrm>
            <a:off x="3178175" y="3878263"/>
            <a:ext cx="892175" cy="1019175"/>
            <a:chOff x="2002" y="2443"/>
            <a:chExt cx="562" cy="642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grpSp>
          <p:nvGrpSpPr>
            <p:cNvPr id="49509" name="Group 357"/>
            <p:cNvGrpSpPr>
              <a:grpSpLocks/>
            </p:cNvGrpSpPr>
            <p:nvPr/>
          </p:nvGrpSpPr>
          <p:grpSpPr bwMode="auto">
            <a:xfrm rot="-148975">
              <a:off x="2002" y="2443"/>
              <a:ext cx="140" cy="275"/>
              <a:chOff x="2116" y="2016"/>
              <a:chExt cx="140" cy="275"/>
            </a:xfrm>
            <a:grpFill/>
          </p:grpSpPr>
          <p:sp>
            <p:nvSpPr>
              <p:cNvPr id="49507" name="Freeform 355"/>
              <p:cNvSpPr>
                <a:spLocks/>
              </p:cNvSpPr>
              <p:nvPr/>
            </p:nvSpPr>
            <p:spPr bwMode="auto">
              <a:xfrm>
                <a:off x="2166" y="2064"/>
                <a:ext cx="87" cy="227"/>
              </a:xfrm>
              <a:custGeom>
                <a:avLst/>
                <a:gdLst>
                  <a:gd name="T0" fmla="*/ 0 w 87"/>
                  <a:gd name="T1" fmla="*/ 0 h 227"/>
                  <a:gd name="T2" fmla="*/ 87 w 87"/>
                  <a:gd name="T3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7" h="227">
                    <a:moveTo>
                      <a:pt x="0" y="0"/>
                    </a:moveTo>
                    <a:lnTo>
                      <a:pt x="87" y="227"/>
                    </a:lnTo>
                  </a:path>
                </a:pathLst>
              </a:custGeom>
              <a:grpFill/>
              <a:ln w="381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9506" name="Group 354"/>
              <p:cNvGrpSpPr>
                <a:grpSpLocks/>
              </p:cNvGrpSpPr>
              <p:nvPr/>
            </p:nvGrpSpPr>
            <p:grpSpPr bwMode="auto">
              <a:xfrm>
                <a:off x="2116" y="2016"/>
                <a:ext cx="140" cy="224"/>
                <a:chOff x="1626" y="2175"/>
                <a:chExt cx="140" cy="224"/>
              </a:xfrm>
              <a:grpFill/>
            </p:grpSpPr>
            <p:sp>
              <p:nvSpPr>
                <p:cNvPr id="49279" name="Oval 127"/>
                <p:cNvSpPr>
                  <a:spLocks noChangeArrowheads="1"/>
                </p:cNvSpPr>
                <p:nvPr/>
              </p:nvSpPr>
              <p:spPr bwMode="auto">
                <a:xfrm rot="1540914">
                  <a:off x="1626" y="2175"/>
                  <a:ext cx="96" cy="96"/>
                </a:xfrm>
                <a:prstGeom prst="ellipse">
                  <a:avLst/>
                </a:prstGeom>
                <a:gradFill>
                  <a:gsLst>
                    <a:gs pos="80000">
                      <a:srgbClr val="FFFF00"/>
                    </a:gs>
                    <a:gs pos="0">
                      <a:srgbClr val="FF0000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280" name="Oval 128"/>
                <p:cNvSpPr>
                  <a:spLocks noChangeArrowheads="1"/>
                </p:cNvSpPr>
                <p:nvPr/>
              </p:nvSpPr>
              <p:spPr bwMode="auto">
                <a:xfrm rot="1540914">
                  <a:off x="1670" y="2303"/>
                  <a:ext cx="96" cy="96"/>
                </a:xfrm>
                <a:prstGeom prst="ellipse">
                  <a:avLst/>
                </a:prstGeom>
                <a:gradFill>
                  <a:gsLst>
                    <a:gs pos="80000">
                      <a:srgbClr val="FFFF00"/>
                    </a:gs>
                    <a:gs pos="0">
                      <a:srgbClr val="FF0000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49514" name="Group 362"/>
            <p:cNvGrpSpPr>
              <a:grpSpLocks/>
            </p:cNvGrpSpPr>
            <p:nvPr/>
          </p:nvGrpSpPr>
          <p:grpSpPr bwMode="auto">
            <a:xfrm>
              <a:off x="2107" y="2676"/>
              <a:ext cx="457" cy="409"/>
              <a:chOff x="2107" y="2676"/>
              <a:chExt cx="457" cy="409"/>
            </a:xfrm>
            <a:grpFill/>
          </p:grpSpPr>
          <p:sp>
            <p:nvSpPr>
              <p:cNvPr id="49402" name="Freeform 250"/>
              <p:cNvSpPr>
                <a:spLocks/>
              </p:cNvSpPr>
              <p:nvPr/>
            </p:nvSpPr>
            <p:spPr bwMode="auto">
              <a:xfrm>
                <a:off x="2154" y="2724"/>
                <a:ext cx="371" cy="323"/>
              </a:xfrm>
              <a:custGeom>
                <a:avLst/>
                <a:gdLst>
                  <a:gd name="T0" fmla="*/ 371 w 371"/>
                  <a:gd name="T1" fmla="*/ 323 h 323"/>
                  <a:gd name="T2" fmla="*/ 0 w 371"/>
                  <a:gd name="T3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71" h="323">
                    <a:moveTo>
                      <a:pt x="371" y="323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04" name="Oval 252"/>
              <p:cNvSpPr>
                <a:spLocks noChangeArrowheads="1"/>
              </p:cNvSpPr>
              <p:nvPr/>
            </p:nvSpPr>
            <p:spPr bwMode="auto">
              <a:xfrm rot="8925458">
                <a:off x="2107" y="267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05" name="Oval 253"/>
              <p:cNvSpPr>
                <a:spLocks noChangeArrowheads="1"/>
              </p:cNvSpPr>
              <p:nvPr/>
            </p:nvSpPr>
            <p:spPr bwMode="auto">
              <a:xfrm rot="8925458">
                <a:off x="2280" y="282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06" name="Oval 254"/>
              <p:cNvSpPr>
                <a:spLocks noChangeArrowheads="1"/>
              </p:cNvSpPr>
              <p:nvPr/>
            </p:nvSpPr>
            <p:spPr bwMode="auto">
              <a:xfrm rot="8925458">
                <a:off x="2468" y="2989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512" name="Group 360"/>
          <p:cNvGrpSpPr>
            <a:grpSpLocks/>
          </p:cNvGrpSpPr>
          <p:nvPr/>
        </p:nvGrpSpPr>
        <p:grpSpPr bwMode="auto">
          <a:xfrm rot="-201151">
            <a:off x="3811588" y="3455988"/>
            <a:ext cx="762000" cy="963612"/>
            <a:chOff x="2407" y="2174"/>
            <a:chExt cx="480" cy="607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49451" name="Line 299"/>
            <p:cNvSpPr>
              <a:spLocks noChangeShapeType="1"/>
            </p:cNvSpPr>
            <p:nvPr/>
          </p:nvSpPr>
          <p:spPr bwMode="auto">
            <a:xfrm rot="18784313" flipH="1">
              <a:off x="2527" y="2246"/>
              <a:ext cx="240" cy="480"/>
            </a:xfrm>
            <a:prstGeom prst="line">
              <a:avLst/>
            </a:prstGeom>
            <a:grp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53" name="Oval 301"/>
            <p:cNvSpPr>
              <a:spLocks noChangeArrowheads="1"/>
            </p:cNvSpPr>
            <p:nvPr/>
          </p:nvSpPr>
          <p:spPr bwMode="auto">
            <a:xfrm rot="1540914">
              <a:off x="2508" y="2174"/>
              <a:ext cx="96" cy="96"/>
            </a:xfrm>
            <a:prstGeom prst="ellipse">
              <a:avLst/>
            </a:prstGeom>
            <a:gradFill>
              <a:gsLst>
                <a:gs pos="80000">
                  <a:srgbClr val="FFFF00"/>
                </a:gs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54" name="Oval 302"/>
            <p:cNvSpPr>
              <a:spLocks noChangeArrowheads="1"/>
            </p:cNvSpPr>
            <p:nvPr/>
          </p:nvSpPr>
          <p:spPr bwMode="auto">
            <a:xfrm rot="1540914">
              <a:off x="2552" y="2302"/>
              <a:ext cx="96" cy="96"/>
            </a:xfrm>
            <a:prstGeom prst="ellipse">
              <a:avLst/>
            </a:prstGeom>
            <a:gradFill>
              <a:gsLst>
                <a:gs pos="80000">
                  <a:srgbClr val="FFFF00"/>
                </a:gs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55" name="Oval 303"/>
            <p:cNvSpPr>
              <a:spLocks noChangeArrowheads="1"/>
            </p:cNvSpPr>
            <p:nvPr/>
          </p:nvSpPr>
          <p:spPr bwMode="auto">
            <a:xfrm rot="1540914">
              <a:off x="2599" y="2430"/>
              <a:ext cx="96" cy="96"/>
            </a:xfrm>
            <a:prstGeom prst="ellipse">
              <a:avLst/>
            </a:prstGeom>
            <a:gradFill>
              <a:gsLst>
                <a:gs pos="80000">
                  <a:srgbClr val="FFFF00"/>
                </a:gs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56" name="Oval 304"/>
            <p:cNvSpPr>
              <a:spLocks noChangeArrowheads="1"/>
            </p:cNvSpPr>
            <p:nvPr/>
          </p:nvSpPr>
          <p:spPr bwMode="auto">
            <a:xfrm rot="1540914">
              <a:off x="2643" y="2557"/>
              <a:ext cx="96" cy="96"/>
            </a:xfrm>
            <a:prstGeom prst="ellipse">
              <a:avLst/>
            </a:prstGeom>
            <a:gradFill>
              <a:gsLst>
                <a:gs pos="80000">
                  <a:srgbClr val="FFFF00"/>
                </a:gs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457" name="Oval 305"/>
            <p:cNvSpPr>
              <a:spLocks noChangeArrowheads="1"/>
            </p:cNvSpPr>
            <p:nvPr/>
          </p:nvSpPr>
          <p:spPr bwMode="auto">
            <a:xfrm rot="1540914">
              <a:off x="2688" y="2685"/>
              <a:ext cx="96" cy="96"/>
            </a:xfrm>
            <a:prstGeom prst="ellipse">
              <a:avLst/>
            </a:prstGeom>
            <a:gradFill>
              <a:gsLst>
                <a:gs pos="80000">
                  <a:srgbClr val="FFFF00"/>
                </a:gs>
                <a:gs pos="0">
                  <a:srgbClr val="FF0000"/>
                </a:gs>
                <a:gs pos="100000">
                  <a:srgbClr val="FFFF00"/>
                </a:gs>
              </a:gsLst>
              <a:path path="circle">
                <a:fillToRect l="100000" t="100000"/>
              </a:path>
            </a:gradFill>
            <a:ln w="9525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458" name="Group 306"/>
          <p:cNvGrpSpPr>
            <a:grpSpLocks/>
          </p:cNvGrpSpPr>
          <p:nvPr/>
        </p:nvGrpSpPr>
        <p:grpSpPr bwMode="auto">
          <a:xfrm rot="-3153994">
            <a:off x="5878512" y="2484438"/>
            <a:ext cx="550863" cy="915988"/>
            <a:chOff x="888" y="1613"/>
            <a:chExt cx="347" cy="577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49459" name="Line 307"/>
            <p:cNvSpPr>
              <a:spLocks noChangeShapeType="1"/>
            </p:cNvSpPr>
            <p:nvPr/>
          </p:nvSpPr>
          <p:spPr bwMode="auto">
            <a:xfrm flipH="1">
              <a:off x="936" y="1668"/>
              <a:ext cx="240" cy="480"/>
            </a:xfrm>
            <a:prstGeom prst="line">
              <a:avLst/>
            </a:prstGeom>
            <a:grp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460" name="Group 308"/>
            <p:cNvGrpSpPr>
              <a:grpSpLocks/>
            </p:cNvGrpSpPr>
            <p:nvPr/>
          </p:nvGrpSpPr>
          <p:grpSpPr bwMode="auto">
            <a:xfrm>
              <a:off x="888" y="1613"/>
              <a:ext cx="347" cy="577"/>
              <a:chOff x="912" y="1625"/>
              <a:chExt cx="347" cy="577"/>
            </a:xfrm>
            <a:grpFill/>
          </p:grpSpPr>
          <p:sp>
            <p:nvSpPr>
              <p:cNvPr id="49461" name="Oval 309"/>
              <p:cNvSpPr>
                <a:spLocks noChangeArrowheads="1"/>
              </p:cNvSpPr>
              <p:nvPr/>
            </p:nvSpPr>
            <p:spPr bwMode="auto">
              <a:xfrm rot="4356601">
                <a:off x="1163" y="162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62" name="Oval 310"/>
              <p:cNvSpPr>
                <a:spLocks noChangeArrowheads="1"/>
              </p:cNvSpPr>
              <p:nvPr/>
            </p:nvSpPr>
            <p:spPr bwMode="auto">
              <a:xfrm rot="4356601">
                <a:off x="1100" y="1745"/>
                <a:ext cx="96" cy="96"/>
              </a:xfrm>
              <a:prstGeom prst="ellipse">
                <a:avLst/>
              </a:prstGeom>
              <a:grpFill/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63" name="Oval 311"/>
              <p:cNvSpPr>
                <a:spLocks noChangeArrowheads="1"/>
              </p:cNvSpPr>
              <p:nvPr/>
            </p:nvSpPr>
            <p:spPr bwMode="auto">
              <a:xfrm rot="4356601">
                <a:off x="1038" y="1866"/>
                <a:ext cx="96" cy="96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64" name="Oval 312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65" name="Oval 313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466" name="Group 314"/>
          <p:cNvGrpSpPr>
            <a:grpSpLocks/>
          </p:cNvGrpSpPr>
          <p:nvPr/>
        </p:nvGrpSpPr>
        <p:grpSpPr bwMode="auto">
          <a:xfrm rot="-3081768">
            <a:off x="4297362" y="3303588"/>
            <a:ext cx="550863" cy="915988"/>
            <a:chOff x="888" y="1613"/>
            <a:chExt cx="347" cy="577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49467" name="Line 315"/>
            <p:cNvSpPr>
              <a:spLocks noChangeShapeType="1"/>
            </p:cNvSpPr>
            <p:nvPr/>
          </p:nvSpPr>
          <p:spPr bwMode="auto">
            <a:xfrm flipH="1">
              <a:off x="936" y="1668"/>
              <a:ext cx="240" cy="480"/>
            </a:xfrm>
            <a:prstGeom prst="line">
              <a:avLst/>
            </a:prstGeom>
            <a:grp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468" name="Group 316"/>
            <p:cNvGrpSpPr>
              <a:grpSpLocks/>
            </p:cNvGrpSpPr>
            <p:nvPr/>
          </p:nvGrpSpPr>
          <p:grpSpPr bwMode="auto">
            <a:xfrm>
              <a:off x="888" y="1613"/>
              <a:ext cx="347" cy="577"/>
              <a:chOff x="912" y="1625"/>
              <a:chExt cx="347" cy="577"/>
            </a:xfrm>
            <a:grpFill/>
          </p:grpSpPr>
          <p:sp>
            <p:nvSpPr>
              <p:cNvPr id="49469" name="Oval 317"/>
              <p:cNvSpPr>
                <a:spLocks noChangeArrowheads="1"/>
              </p:cNvSpPr>
              <p:nvPr/>
            </p:nvSpPr>
            <p:spPr bwMode="auto">
              <a:xfrm rot="4356601">
                <a:off x="1163" y="162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70" name="Oval 318"/>
              <p:cNvSpPr>
                <a:spLocks noChangeArrowheads="1"/>
              </p:cNvSpPr>
              <p:nvPr/>
            </p:nvSpPr>
            <p:spPr bwMode="auto">
              <a:xfrm rot="4356601">
                <a:off x="1100" y="174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71" name="Oval 319"/>
              <p:cNvSpPr>
                <a:spLocks noChangeArrowheads="1"/>
              </p:cNvSpPr>
              <p:nvPr/>
            </p:nvSpPr>
            <p:spPr bwMode="auto">
              <a:xfrm rot="4356601">
                <a:off x="1038" y="186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72" name="Oval 320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73" name="Oval 321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474" name="Group 322"/>
          <p:cNvGrpSpPr>
            <a:grpSpLocks/>
          </p:cNvGrpSpPr>
          <p:nvPr/>
        </p:nvGrpSpPr>
        <p:grpSpPr bwMode="auto">
          <a:xfrm rot="-3093931">
            <a:off x="5078412" y="2903538"/>
            <a:ext cx="550863" cy="915988"/>
            <a:chOff x="888" y="1613"/>
            <a:chExt cx="347" cy="577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49475" name="Line 323"/>
            <p:cNvSpPr>
              <a:spLocks noChangeShapeType="1"/>
            </p:cNvSpPr>
            <p:nvPr/>
          </p:nvSpPr>
          <p:spPr bwMode="auto">
            <a:xfrm flipH="1">
              <a:off x="936" y="1668"/>
              <a:ext cx="240" cy="480"/>
            </a:xfrm>
            <a:prstGeom prst="line">
              <a:avLst/>
            </a:prstGeom>
            <a:grp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476" name="Group 324"/>
            <p:cNvGrpSpPr>
              <a:grpSpLocks/>
            </p:cNvGrpSpPr>
            <p:nvPr/>
          </p:nvGrpSpPr>
          <p:grpSpPr bwMode="auto">
            <a:xfrm>
              <a:off x="888" y="1613"/>
              <a:ext cx="347" cy="577"/>
              <a:chOff x="912" y="1625"/>
              <a:chExt cx="347" cy="577"/>
            </a:xfrm>
            <a:grpFill/>
          </p:grpSpPr>
          <p:sp>
            <p:nvSpPr>
              <p:cNvPr id="49477" name="Oval 325"/>
              <p:cNvSpPr>
                <a:spLocks noChangeArrowheads="1"/>
              </p:cNvSpPr>
              <p:nvPr/>
            </p:nvSpPr>
            <p:spPr bwMode="auto">
              <a:xfrm rot="4356601">
                <a:off x="1163" y="162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78" name="Oval 326"/>
              <p:cNvSpPr>
                <a:spLocks noChangeArrowheads="1"/>
              </p:cNvSpPr>
              <p:nvPr/>
            </p:nvSpPr>
            <p:spPr bwMode="auto">
              <a:xfrm rot="4356601">
                <a:off x="1100" y="174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79" name="Oval 327"/>
              <p:cNvSpPr>
                <a:spLocks noChangeArrowheads="1"/>
              </p:cNvSpPr>
              <p:nvPr/>
            </p:nvSpPr>
            <p:spPr bwMode="auto">
              <a:xfrm rot="4356601">
                <a:off x="1038" y="186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80" name="Oval 328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81" name="Oval 329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482" name="Group 330"/>
          <p:cNvGrpSpPr>
            <a:grpSpLocks/>
          </p:cNvGrpSpPr>
          <p:nvPr/>
        </p:nvGrpSpPr>
        <p:grpSpPr bwMode="auto">
          <a:xfrm rot="-3161586">
            <a:off x="4678362" y="3113088"/>
            <a:ext cx="550863" cy="915988"/>
            <a:chOff x="888" y="1613"/>
            <a:chExt cx="347" cy="577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49483" name="Line 331"/>
            <p:cNvSpPr>
              <a:spLocks noChangeShapeType="1"/>
            </p:cNvSpPr>
            <p:nvPr/>
          </p:nvSpPr>
          <p:spPr bwMode="auto">
            <a:xfrm flipH="1">
              <a:off x="936" y="1668"/>
              <a:ext cx="240" cy="480"/>
            </a:xfrm>
            <a:prstGeom prst="line">
              <a:avLst/>
            </a:prstGeom>
            <a:grp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484" name="Group 332"/>
            <p:cNvGrpSpPr>
              <a:grpSpLocks/>
            </p:cNvGrpSpPr>
            <p:nvPr/>
          </p:nvGrpSpPr>
          <p:grpSpPr bwMode="auto">
            <a:xfrm>
              <a:off x="888" y="1613"/>
              <a:ext cx="347" cy="577"/>
              <a:chOff x="912" y="1625"/>
              <a:chExt cx="347" cy="577"/>
            </a:xfrm>
            <a:grpFill/>
          </p:grpSpPr>
          <p:sp>
            <p:nvSpPr>
              <p:cNvPr id="49485" name="Oval 333"/>
              <p:cNvSpPr>
                <a:spLocks noChangeArrowheads="1"/>
              </p:cNvSpPr>
              <p:nvPr/>
            </p:nvSpPr>
            <p:spPr bwMode="auto">
              <a:xfrm rot="4356601">
                <a:off x="1163" y="162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86" name="Oval 334"/>
              <p:cNvSpPr>
                <a:spLocks noChangeArrowheads="1"/>
              </p:cNvSpPr>
              <p:nvPr/>
            </p:nvSpPr>
            <p:spPr bwMode="auto">
              <a:xfrm rot="4356601">
                <a:off x="1100" y="1745"/>
                <a:ext cx="96" cy="96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87" name="Oval 335"/>
              <p:cNvSpPr>
                <a:spLocks noChangeArrowheads="1"/>
              </p:cNvSpPr>
              <p:nvPr/>
            </p:nvSpPr>
            <p:spPr bwMode="auto">
              <a:xfrm rot="4356601">
                <a:off x="1038" y="186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88" name="Oval 336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89" name="Oval 337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490" name="Group 338"/>
          <p:cNvGrpSpPr>
            <a:grpSpLocks/>
          </p:cNvGrpSpPr>
          <p:nvPr/>
        </p:nvGrpSpPr>
        <p:grpSpPr bwMode="auto">
          <a:xfrm rot="-3032739">
            <a:off x="5478462" y="2693988"/>
            <a:ext cx="550863" cy="915988"/>
            <a:chOff x="888" y="1613"/>
            <a:chExt cx="347" cy="577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sp>
          <p:nvSpPr>
            <p:cNvPr id="49491" name="Line 339"/>
            <p:cNvSpPr>
              <a:spLocks noChangeShapeType="1"/>
            </p:cNvSpPr>
            <p:nvPr/>
          </p:nvSpPr>
          <p:spPr bwMode="auto">
            <a:xfrm flipH="1">
              <a:off x="936" y="1668"/>
              <a:ext cx="240" cy="480"/>
            </a:xfrm>
            <a:prstGeom prst="line">
              <a:avLst/>
            </a:prstGeom>
            <a:grp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492" name="Group 340"/>
            <p:cNvGrpSpPr>
              <a:grpSpLocks/>
            </p:cNvGrpSpPr>
            <p:nvPr/>
          </p:nvGrpSpPr>
          <p:grpSpPr bwMode="auto">
            <a:xfrm>
              <a:off x="888" y="1613"/>
              <a:ext cx="347" cy="577"/>
              <a:chOff x="912" y="1625"/>
              <a:chExt cx="347" cy="577"/>
            </a:xfrm>
            <a:grpFill/>
          </p:grpSpPr>
          <p:sp>
            <p:nvSpPr>
              <p:cNvPr id="49493" name="Oval 341"/>
              <p:cNvSpPr>
                <a:spLocks noChangeArrowheads="1"/>
              </p:cNvSpPr>
              <p:nvPr/>
            </p:nvSpPr>
            <p:spPr bwMode="auto">
              <a:xfrm rot="4356601">
                <a:off x="1163" y="162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94" name="Oval 342"/>
              <p:cNvSpPr>
                <a:spLocks noChangeArrowheads="1"/>
              </p:cNvSpPr>
              <p:nvPr/>
            </p:nvSpPr>
            <p:spPr bwMode="auto">
              <a:xfrm rot="4356601">
                <a:off x="1100" y="174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95" name="Oval 343"/>
              <p:cNvSpPr>
                <a:spLocks noChangeArrowheads="1"/>
              </p:cNvSpPr>
              <p:nvPr/>
            </p:nvSpPr>
            <p:spPr bwMode="auto">
              <a:xfrm rot="4356601">
                <a:off x="1038" y="186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96" name="Oval 344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497" name="Oval 345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498" name="Group 346"/>
          <p:cNvGrpSpPr>
            <a:grpSpLocks/>
          </p:cNvGrpSpPr>
          <p:nvPr/>
        </p:nvGrpSpPr>
        <p:grpSpPr bwMode="auto">
          <a:xfrm rot="-3112491">
            <a:off x="6288087" y="2274888"/>
            <a:ext cx="550863" cy="915988"/>
            <a:chOff x="888" y="1613"/>
            <a:chExt cx="347" cy="577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</p:grpSpPr>
        <p:sp>
          <p:nvSpPr>
            <p:cNvPr id="49499" name="Line 347"/>
            <p:cNvSpPr>
              <a:spLocks noChangeShapeType="1"/>
            </p:cNvSpPr>
            <p:nvPr/>
          </p:nvSpPr>
          <p:spPr bwMode="auto">
            <a:xfrm flipH="1">
              <a:off x="936" y="1668"/>
              <a:ext cx="240" cy="480"/>
            </a:xfrm>
            <a:prstGeom prst="line">
              <a:avLst/>
            </a:prstGeom>
            <a:grp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4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9500" name="Group 348"/>
            <p:cNvGrpSpPr>
              <a:grpSpLocks/>
            </p:cNvGrpSpPr>
            <p:nvPr/>
          </p:nvGrpSpPr>
          <p:grpSpPr bwMode="auto">
            <a:xfrm>
              <a:off x="888" y="1613"/>
              <a:ext cx="347" cy="577"/>
              <a:chOff x="912" y="1625"/>
              <a:chExt cx="347" cy="577"/>
            </a:xfrm>
            <a:grpFill/>
          </p:grpSpPr>
          <p:sp>
            <p:nvSpPr>
              <p:cNvPr id="49501" name="Oval 349"/>
              <p:cNvSpPr>
                <a:spLocks noChangeArrowheads="1"/>
              </p:cNvSpPr>
              <p:nvPr/>
            </p:nvSpPr>
            <p:spPr bwMode="auto">
              <a:xfrm rot="4356601">
                <a:off x="1163" y="162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502" name="Oval 350"/>
              <p:cNvSpPr>
                <a:spLocks noChangeArrowheads="1"/>
              </p:cNvSpPr>
              <p:nvPr/>
            </p:nvSpPr>
            <p:spPr bwMode="auto">
              <a:xfrm rot="4356601">
                <a:off x="1100" y="1745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503" name="Oval 351"/>
              <p:cNvSpPr>
                <a:spLocks noChangeArrowheads="1"/>
              </p:cNvSpPr>
              <p:nvPr/>
            </p:nvSpPr>
            <p:spPr bwMode="auto">
              <a:xfrm rot="4356601">
                <a:off x="1038" y="1866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504" name="Oval 352"/>
              <p:cNvSpPr>
                <a:spLocks noChangeArrowheads="1"/>
              </p:cNvSpPr>
              <p:nvPr/>
            </p:nvSpPr>
            <p:spPr bwMode="auto">
              <a:xfrm rot="4356601">
                <a:off x="975" y="1986"/>
                <a:ext cx="96" cy="96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505" name="Oval 353"/>
              <p:cNvSpPr>
                <a:spLocks noChangeArrowheads="1"/>
              </p:cNvSpPr>
              <p:nvPr/>
            </p:nvSpPr>
            <p:spPr bwMode="auto">
              <a:xfrm rot="4356601">
                <a:off x="912" y="2106"/>
                <a:ext cx="96" cy="96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528" name="Group 376"/>
          <p:cNvGrpSpPr>
            <a:grpSpLocks/>
          </p:cNvGrpSpPr>
          <p:nvPr/>
        </p:nvGrpSpPr>
        <p:grpSpPr bwMode="auto">
          <a:xfrm>
            <a:off x="3565525" y="3643313"/>
            <a:ext cx="685800" cy="1016000"/>
            <a:chOff x="2246" y="2295"/>
            <a:chExt cx="432" cy="640"/>
          </a:xfrm>
          <a:gradFill>
            <a:gsLst>
              <a:gs pos="80000">
                <a:srgbClr val="FFFF00"/>
              </a:gs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100000" t="100000"/>
            </a:path>
          </a:gradFill>
        </p:grpSpPr>
        <p:grpSp>
          <p:nvGrpSpPr>
            <p:cNvPr id="49511" name="Group 359"/>
            <p:cNvGrpSpPr>
              <a:grpSpLocks/>
            </p:cNvGrpSpPr>
            <p:nvPr/>
          </p:nvGrpSpPr>
          <p:grpSpPr bwMode="auto">
            <a:xfrm rot="-111670">
              <a:off x="2246" y="2295"/>
              <a:ext cx="188" cy="435"/>
              <a:chOff x="2354" y="2254"/>
              <a:chExt cx="188" cy="435"/>
            </a:xfrm>
            <a:grpFill/>
          </p:grpSpPr>
          <p:grpSp>
            <p:nvGrpSpPr>
              <p:cNvPr id="49510" name="Group 358"/>
              <p:cNvGrpSpPr>
                <a:grpSpLocks/>
              </p:cNvGrpSpPr>
              <p:nvPr/>
            </p:nvGrpSpPr>
            <p:grpSpPr bwMode="auto">
              <a:xfrm>
                <a:off x="2400" y="2298"/>
                <a:ext cx="142" cy="391"/>
                <a:chOff x="2400" y="2298"/>
                <a:chExt cx="142" cy="391"/>
              </a:xfrm>
              <a:grpFill/>
            </p:grpSpPr>
            <p:sp>
              <p:nvSpPr>
                <p:cNvPr id="49443" name="Freeform 291"/>
                <p:cNvSpPr>
                  <a:spLocks/>
                </p:cNvSpPr>
                <p:nvPr/>
              </p:nvSpPr>
              <p:spPr bwMode="auto">
                <a:xfrm>
                  <a:off x="2400" y="2298"/>
                  <a:ext cx="142" cy="391"/>
                </a:xfrm>
                <a:custGeom>
                  <a:avLst/>
                  <a:gdLst>
                    <a:gd name="T0" fmla="*/ 0 w 142"/>
                    <a:gd name="T1" fmla="*/ 0 h 391"/>
                    <a:gd name="T2" fmla="*/ 142 w 142"/>
                    <a:gd name="T3" fmla="*/ 391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42" h="391">
                      <a:moveTo>
                        <a:pt x="0" y="0"/>
                      </a:moveTo>
                      <a:lnTo>
                        <a:pt x="142" y="391"/>
                      </a:lnTo>
                    </a:path>
                  </a:pathLst>
                </a:custGeom>
                <a:grpFill/>
                <a:ln w="381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447" name="Oval 295"/>
                <p:cNvSpPr>
                  <a:spLocks noChangeArrowheads="1"/>
                </p:cNvSpPr>
                <p:nvPr/>
              </p:nvSpPr>
              <p:spPr bwMode="auto">
                <a:xfrm rot="1540914">
                  <a:off x="2401" y="2382"/>
                  <a:ext cx="96" cy="96"/>
                </a:xfrm>
                <a:prstGeom prst="ellipse">
                  <a:avLst/>
                </a:prstGeom>
                <a:gradFill>
                  <a:gsLst>
                    <a:gs pos="80000">
                      <a:srgbClr val="FFFF00"/>
                    </a:gs>
                    <a:gs pos="0">
                      <a:srgbClr val="FF0000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448" name="Oval 296"/>
                <p:cNvSpPr>
                  <a:spLocks noChangeArrowheads="1"/>
                </p:cNvSpPr>
                <p:nvPr/>
              </p:nvSpPr>
              <p:spPr bwMode="auto">
                <a:xfrm rot="1540914">
                  <a:off x="2445" y="2509"/>
                  <a:ext cx="96" cy="96"/>
                </a:xfrm>
                <a:prstGeom prst="ellipse">
                  <a:avLst/>
                </a:prstGeom>
                <a:gradFill>
                  <a:gsLst>
                    <a:gs pos="80000">
                      <a:srgbClr val="FFFF00"/>
                    </a:gs>
                    <a:gs pos="0">
                      <a:srgbClr val="FF0000"/>
                    </a:gs>
                    <a:gs pos="100000">
                      <a:srgbClr val="FFFF00"/>
                    </a:gs>
                  </a:gsLst>
                  <a:path path="circle">
                    <a:fillToRect l="100000" t="100000"/>
                  </a:path>
                </a:gradFill>
                <a:ln w="9525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9446" name="Oval 294"/>
              <p:cNvSpPr>
                <a:spLocks noChangeArrowheads="1"/>
              </p:cNvSpPr>
              <p:nvPr/>
            </p:nvSpPr>
            <p:spPr bwMode="auto">
              <a:xfrm rot="1540914">
                <a:off x="2354" y="2254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527" name="Group 375"/>
            <p:cNvGrpSpPr>
              <a:grpSpLocks/>
            </p:cNvGrpSpPr>
            <p:nvPr/>
          </p:nvGrpSpPr>
          <p:grpSpPr bwMode="auto">
            <a:xfrm>
              <a:off x="2394" y="2675"/>
              <a:ext cx="284" cy="260"/>
              <a:chOff x="2394" y="2675"/>
              <a:chExt cx="284" cy="260"/>
            </a:xfrm>
            <a:grpFill/>
          </p:grpSpPr>
          <p:sp>
            <p:nvSpPr>
              <p:cNvPr id="49389" name="Oval 237"/>
              <p:cNvSpPr>
                <a:spLocks noChangeArrowheads="1"/>
              </p:cNvSpPr>
              <p:nvPr/>
            </p:nvSpPr>
            <p:spPr bwMode="auto">
              <a:xfrm rot="8925458">
                <a:off x="2394" y="2675"/>
                <a:ext cx="96" cy="96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86" name="Freeform 234"/>
              <p:cNvSpPr>
                <a:spLocks/>
              </p:cNvSpPr>
              <p:nvPr/>
            </p:nvSpPr>
            <p:spPr bwMode="auto">
              <a:xfrm>
                <a:off x="2436" y="2730"/>
                <a:ext cx="192" cy="150"/>
              </a:xfrm>
              <a:custGeom>
                <a:avLst/>
                <a:gdLst>
                  <a:gd name="T0" fmla="*/ 192 w 192"/>
                  <a:gd name="T1" fmla="*/ 150 h 150"/>
                  <a:gd name="T2" fmla="*/ 0 w 192"/>
                  <a:gd name="T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2" h="150">
                    <a:moveTo>
                      <a:pt x="192" y="150"/>
                    </a:moveTo>
                    <a:lnTo>
                      <a:pt x="0" y="0"/>
                    </a:lnTo>
                  </a:path>
                </a:pathLst>
              </a:custGeom>
              <a:grpFill/>
              <a:ln w="28575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390" name="Oval 238"/>
              <p:cNvSpPr>
                <a:spLocks noChangeArrowheads="1"/>
              </p:cNvSpPr>
              <p:nvPr/>
            </p:nvSpPr>
            <p:spPr bwMode="auto">
              <a:xfrm rot="8925458">
                <a:off x="2582" y="2839"/>
                <a:ext cx="96" cy="96"/>
              </a:xfrm>
              <a:prstGeom prst="ellipse">
                <a:avLst/>
              </a:prstGeom>
              <a:gradFill>
                <a:gsLst>
                  <a:gs pos="80000">
                    <a:srgbClr val="FFFF00"/>
                  </a:gs>
                  <a:gs pos="0">
                    <a:srgbClr val="FF0000"/>
                  </a:gs>
                  <a:gs pos="100000">
                    <a:srgbClr val="FFFF00"/>
                  </a:gs>
                </a:gsLst>
                <a:path path="circle">
                  <a:fillToRect l="100000" t="100000"/>
                </a:path>
              </a:gra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4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9525" y="3266"/>
            <a:ext cx="7772400" cy="523220"/>
          </a:xfrm>
        </p:spPr>
        <p:txBody>
          <a:bodyPr anchor="t" anchorCtr="0">
            <a:spAutoFit/>
          </a:bodyPr>
          <a:lstStyle/>
          <a:p>
            <a:pPr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Oorzaak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lichtbreking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het water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rennen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800" dirty="0"/>
          </a:p>
        </p:txBody>
      </p:sp>
      <p:sp>
        <p:nvSpPr>
          <p:cNvPr id="169" name="Rectangle 2"/>
          <p:cNvSpPr txBox="1">
            <a:spLocks noChangeArrowheads="1"/>
          </p:cNvSpPr>
          <p:nvPr/>
        </p:nvSpPr>
        <p:spPr bwMode="auto">
          <a:xfrm>
            <a:off x="5079" y="62068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In het water loop je minder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555"/>
          <p:cNvSpPr>
            <a:spLocks noChangeArrowheads="1"/>
          </p:cNvSpPr>
          <p:nvPr/>
        </p:nvSpPr>
        <p:spPr bwMode="auto">
          <a:xfrm>
            <a:off x="5079" y="1148953"/>
            <a:ext cx="93194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6991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linker kind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versnellen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ctangle 555"/>
          <p:cNvSpPr>
            <a:spLocks noChangeArrowheads="1"/>
          </p:cNvSpPr>
          <p:nvPr/>
        </p:nvSpPr>
        <p:spPr bwMode="auto">
          <a:xfrm>
            <a:off x="5079" y="1667038"/>
            <a:ext cx="7921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knik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baan</a:t>
            </a:r>
            <a:r>
              <a:rPr lang="en-US" altLang="nl-NL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2" name="Groep 171"/>
          <p:cNvGrpSpPr/>
          <p:nvPr/>
        </p:nvGrpSpPr>
        <p:grpSpPr>
          <a:xfrm>
            <a:off x="877737" y="1987698"/>
            <a:ext cx="4620865" cy="3316296"/>
            <a:chOff x="893503" y="2017189"/>
            <a:chExt cx="4620865" cy="3316296"/>
          </a:xfrm>
        </p:grpSpPr>
        <p:grpSp>
          <p:nvGrpSpPr>
            <p:cNvPr id="173" name="Groep 172"/>
            <p:cNvGrpSpPr/>
            <p:nvPr/>
          </p:nvGrpSpPr>
          <p:grpSpPr>
            <a:xfrm>
              <a:off x="893503" y="2017189"/>
              <a:ext cx="4620865" cy="3316296"/>
              <a:chOff x="893503" y="2017189"/>
              <a:chExt cx="4620865" cy="3316296"/>
            </a:xfrm>
          </p:grpSpPr>
          <p:grpSp>
            <p:nvGrpSpPr>
              <p:cNvPr id="175" name="Groep 174"/>
              <p:cNvGrpSpPr/>
              <p:nvPr/>
            </p:nvGrpSpPr>
            <p:grpSpPr>
              <a:xfrm>
                <a:off x="4133863" y="2017189"/>
                <a:ext cx="1380505" cy="1873018"/>
                <a:chOff x="4133863" y="3357957"/>
                <a:chExt cx="1380505" cy="1873018"/>
              </a:xfrm>
            </p:grpSpPr>
            <p:sp>
              <p:nvSpPr>
                <p:cNvPr id="179" name="Freeform 558"/>
                <p:cNvSpPr>
                  <a:spLocks noChangeAspect="1"/>
                </p:cNvSpPr>
                <p:nvPr/>
              </p:nvSpPr>
              <p:spPr bwMode="auto">
                <a:xfrm rot="18240000">
                  <a:off x="4055859" y="3772466"/>
                  <a:ext cx="1873018" cy="1044000"/>
                </a:xfrm>
                <a:custGeom>
                  <a:avLst/>
                  <a:gdLst>
                    <a:gd name="T0" fmla="*/ 1152 w 1152"/>
                    <a:gd name="T1" fmla="*/ 632 h 632"/>
                    <a:gd name="T2" fmla="*/ 0 w 1152"/>
                    <a:gd name="T3" fmla="*/ 0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152" h="632">
                      <a:moveTo>
                        <a:pt x="1152" y="63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 type="triangl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0" name="Tekstvak 179"/>
                <p:cNvSpPr txBox="1"/>
                <p:nvPr/>
              </p:nvSpPr>
              <p:spPr>
                <a:xfrm>
                  <a:off x="4133863" y="3975927"/>
                  <a:ext cx="8859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dirty="0" smtClean="0"/>
                    <a:t>3 m/s</a:t>
                  </a:r>
                  <a:endParaRPr lang="nl-NL" dirty="0"/>
                </a:p>
              </p:txBody>
            </p:sp>
          </p:grpSp>
          <p:grpSp>
            <p:nvGrpSpPr>
              <p:cNvPr id="176" name="Groep 175"/>
              <p:cNvGrpSpPr/>
              <p:nvPr/>
            </p:nvGrpSpPr>
            <p:grpSpPr>
              <a:xfrm>
                <a:off x="893503" y="4394453"/>
                <a:ext cx="1587471" cy="939032"/>
                <a:chOff x="893503" y="5735221"/>
                <a:chExt cx="1587471" cy="939032"/>
              </a:xfrm>
            </p:grpSpPr>
            <p:sp>
              <p:nvSpPr>
                <p:cNvPr id="177" name="Freeform 559"/>
                <p:cNvSpPr>
                  <a:spLocks noChangeAspect="1"/>
                </p:cNvSpPr>
                <p:nvPr/>
              </p:nvSpPr>
              <p:spPr bwMode="auto">
                <a:xfrm rot="15120000">
                  <a:off x="1291458" y="5484737"/>
                  <a:ext cx="939032" cy="1440000"/>
                </a:xfrm>
                <a:custGeom>
                  <a:avLst/>
                  <a:gdLst>
                    <a:gd name="T0" fmla="*/ 488 w 488"/>
                    <a:gd name="T1" fmla="*/ 728 h 728"/>
                    <a:gd name="T2" fmla="*/ 0 w 488"/>
                    <a:gd name="T3" fmla="*/ 0 h 7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8" h="728">
                      <a:moveTo>
                        <a:pt x="488" y="72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 type="triangle" w="lg" len="lg"/>
                  <a:tailEnd type="none" w="lg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8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8" name="Tekstvak 177"/>
                <p:cNvSpPr txBox="1"/>
                <p:nvPr/>
              </p:nvSpPr>
              <p:spPr>
                <a:xfrm>
                  <a:off x="893503" y="5863942"/>
                  <a:ext cx="8859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nl-NL" dirty="0" smtClean="0"/>
                    <a:t>2 m/s</a:t>
                  </a:r>
                  <a:endParaRPr lang="nl-NL" dirty="0"/>
                </a:p>
              </p:txBody>
            </p:sp>
          </p:grpSp>
        </p:grpSp>
        <p:sp>
          <p:nvSpPr>
            <p:cNvPr id="174" name="Tekstvak 173"/>
            <p:cNvSpPr txBox="1"/>
            <p:nvPr/>
          </p:nvSpPr>
          <p:spPr>
            <a:xfrm>
              <a:off x="1284755" y="2810725"/>
              <a:ext cx="2215852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NL" altLang="nl-NL" dirty="0">
                  <a:latin typeface="Arial" panose="020B0604020202020204" pitchFamily="34" charset="0"/>
                  <a:cs typeface="Arial" panose="020B0604020202020204" pitchFamily="34" charset="0"/>
                </a:rPr>
                <a:t>Op het strand loop je 1,5 keer zo snel</a:t>
              </a:r>
              <a:endParaRPr lang="nl-NL" dirty="0"/>
            </a:p>
          </p:txBody>
        </p:sp>
      </p:grpSp>
      <p:sp>
        <p:nvSpPr>
          <p:cNvPr id="162" name="Actieknop: Verder of Volgende 161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401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9" grpId="0"/>
      <p:bldP spid="170" grpId="0"/>
      <p:bldP spid="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-43334" y="1700808"/>
            <a:ext cx="9180000" cy="5182182"/>
            <a:chOff x="1309564" y="1322424"/>
            <a:chExt cx="9180000" cy="5182182"/>
          </a:xfrm>
        </p:grpSpPr>
        <p:sp>
          <p:nvSpPr>
            <p:cNvPr id="79" name="Rechthoek 78"/>
            <p:cNvSpPr/>
            <p:nvPr/>
          </p:nvSpPr>
          <p:spPr bwMode="auto">
            <a:xfrm>
              <a:off x="1309564" y="1322424"/>
              <a:ext cx="9180000" cy="2736000"/>
            </a:xfrm>
            <a:prstGeom prst="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8965564" y="3579431"/>
              <a:ext cx="152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asfalt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hthoek 77"/>
            <p:cNvSpPr/>
            <p:nvPr/>
          </p:nvSpPr>
          <p:spPr bwMode="auto">
            <a:xfrm>
              <a:off x="1309564" y="4056606"/>
              <a:ext cx="9180000" cy="2448000"/>
            </a:xfrm>
            <a:prstGeom prst="rect">
              <a:avLst/>
            </a:prstGeom>
            <a:gradFill>
              <a:gsLst>
                <a:gs pos="19000">
                  <a:srgbClr val="FFCC00">
                    <a:alpha val="48000"/>
                  </a:srgbClr>
                </a:gs>
                <a:gs pos="76000">
                  <a:srgbClr val="FFCC00">
                    <a:alpha val="71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9117964" y="4056606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zand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1265237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knik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246" name="Group 22"/>
          <p:cNvGrpSpPr>
            <a:grpSpLocks/>
          </p:cNvGrpSpPr>
          <p:nvPr/>
        </p:nvGrpSpPr>
        <p:grpSpPr bwMode="auto">
          <a:xfrm rot="7200000">
            <a:off x="1943100" y="2552700"/>
            <a:ext cx="1066800" cy="1905000"/>
            <a:chOff x="2688" y="2832"/>
            <a:chExt cx="816" cy="1488"/>
          </a:xfrm>
        </p:grpSpPr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8" name="AutoShape 2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04" name="Group 80"/>
          <p:cNvGrpSpPr>
            <a:grpSpLocks/>
          </p:cNvGrpSpPr>
          <p:nvPr/>
        </p:nvGrpSpPr>
        <p:grpSpPr bwMode="auto">
          <a:xfrm rot="7800000">
            <a:off x="2433638" y="2633663"/>
            <a:ext cx="1066800" cy="1905000"/>
            <a:chOff x="2688" y="2832"/>
            <a:chExt cx="816" cy="1488"/>
          </a:xfrm>
        </p:grpSpPr>
        <p:sp>
          <p:nvSpPr>
            <p:cNvPr id="52305" name="Rectangle 81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06" name="AutoShape 82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07" name="Rectangle 83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12" name="Group 88"/>
          <p:cNvGrpSpPr>
            <a:grpSpLocks/>
          </p:cNvGrpSpPr>
          <p:nvPr/>
        </p:nvGrpSpPr>
        <p:grpSpPr bwMode="auto">
          <a:xfrm rot="8400000">
            <a:off x="2943225" y="2728913"/>
            <a:ext cx="1066800" cy="1905000"/>
            <a:chOff x="2688" y="2832"/>
            <a:chExt cx="816" cy="1488"/>
          </a:xfrm>
        </p:grpSpPr>
        <p:sp>
          <p:nvSpPr>
            <p:cNvPr id="52313" name="Rectangle 89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14" name="AutoShape 90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15" name="Rectangle 91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08" name="Group 84"/>
          <p:cNvGrpSpPr>
            <a:grpSpLocks/>
          </p:cNvGrpSpPr>
          <p:nvPr/>
        </p:nvGrpSpPr>
        <p:grpSpPr bwMode="auto">
          <a:xfrm rot="9000000">
            <a:off x="3200400" y="2809875"/>
            <a:ext cx="1066800" cy="1905000"/>
            <a:chOff x="2688" y="2832"/>
            <a:chExt cx="816" cy="1488"/>
          </a:xfrm>
        </p:grpSpPr>
        <p:sp>
          <p:nvSpPr>
            <p:cNvPr id="52309" name="Rectangle 85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10" name="AutoShape 86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11" name="Rectangle 87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17" name="Group 93"/>
          <p:cNvGrpSpPr>
            <a:grpSpLocks/>
          </p:cNvGrpSpPr>
          <p:nvPr/>
        </p:nvGrpSpPr>
        <p:grpSpPr bwMode="auto">
          <a:xfrm rot="9000000">
            <a:off x="3357563" y="3081338"/>
            <a:ext cx="1066800" cy="1905000"/>
            <a:chOff x="2688" y="2832"/>
            <a:chExt cx="816" cy="1488"/>
          </a:xfrm>
        </p:grpSpPr>
        <p:sp>
          <p:nvSpPr>
            <p:cNvPr id="52318" name="Rectangle 94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19" name="AutoShape 95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0" name="Rectangle 96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21" name="Group 97"/>
          <p:cNvGrpSpPr>
            <a:grpSpLocks/>
          </p:cNvGrpSpPr>
          <p:nvPr/>
        </p:nvGrpSpPr>
        <p:grpSpPr bwMode="auto">
          <a:xfrm rot="9000000">
            <a:off x="3524250" y="3367088"/>
            <a:ext cx="1066800" cy="1905000"/>
            <a:chOff x="2688" y="2832"/>
            <a:chExt cx="816" cy="1488"/>
          </a:xfrm>
        </p:grpSpPr>
        <p:sp>
          <p:nvSpPr>
            <p:cNvPr id="52322" name="Rectangle 98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3" name="AutoShape 99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4" name="Rectangle 100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25" name="Group 101"/>
          <p:cNvGrpSpPr>
            <a:grpSpLocks/>
          </p:cNvGrpSpPr>
          <p:nvPr/>
        </p:nvGrpSpPr>
        <p:grpSpPr bwMode="auto">
          <a:xfrm rot="9000000">
            <a:off x="3681413" y="3624263"/>
            <a:ext cx="1066800" cy="1905000"/>
            <a:chOff x="2688" y="2832"/>
            <a:chExt cx="816" cy="1488"/>
          </a:xfrm>
        </p:grpSpPr>
        <p:sp>
          <p:nvSpPr>
            <p:cNvPr id="52326" name="Rectangle 102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7" name="AutoShape 103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28" name="Rectangle 104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29" name="Group 105"/>
          <p:cNvGrpSpPr>
            <a:grpSpLocks/>
          </p:cNvGrpSpPr>
          <p:nvPr/>
        </p:nvGrpSpPr>
        <p:grpSpPr bwMode="auto">
          <a:xfrm rot="9000000">
            <a:off x="3843338" y="3914775"/>
            <a:ext cx="1066800" cy="1905000"/>
            <a:chOff x="2688" y="2832"/>
            <a:chExt cx="816" cy="1488"/>
          </a:xfrm>
        </p:grpSpPr>
        <p:sp>
          <p:nvSpPr>
            <p:cNvPr id="52330" name="Rectangle 106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31" name="AutoShape 107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32" name="Rectangle 108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43" name="Group 119"/>
          <p:cNvGrpSpPr>
            <a:grpSpLocks/>
          </p:cNvGrpSpPr>
          <p:nvPr/>
        </p:nvGrpSpPr>
        <p:grpSpPr bwMode="auto">
          <a:xfrm rot="9000000">
            <a:off x="4024313" y="4224338"/>
            <a:ext cx="1066800" cy="1905000"/>
            <a:chOff x="2688" y="2832"/>
            <a:chExt cx="816" cy="1488"/>
          </a:xfrm>
        </p:grpSpPr>
        <p:sp>
          <p:nvSpPr>
            <p:cNvPr id="52344" name="Rectangle 120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45" name="AutoShape 121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46" name="Rectangle 122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35" name="Group 111"/>
          <p:cNvGrpSpPr>
            <a:grpSpLocks/>
          </p:cNvGrpSpPr>
          <p:nvPr/>
        </p:nvGrpSpPr>
        <p:grpSpPr bwMode="auto">
          <a:xfrm rot="9000000">
            <a:off x="4186238" y="4510088"/>
            <a:ext cx="1066800" cy="1905000"/>
            <a:chOff x="2688" y="2832"/>
            <a:chExt cx="816" cy="1488"/>
          </a:xfrm>
        </p:grpSpPr>
        <p:sp>
          <p:nvSpPr>
            <p:cNvPr id="52336" name="Rectangle 112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37" name="AutoShape 113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38" name="Rectangle 114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39" name="Group 115"/>
          <p:cNvGrpSpPr>
            <a:grpSpLocks/>
          </p:cNvGrpSpPr>
          <p:nvPr/>
        </p:nvGrpSpPr>
        <p:grpSpPr bwMode="auto">
          <a:xfrm rot="9000000">
            <a:off x="4362450" y="4814888"/>
            <a:ext cx="1066800" cy="1905000"/>
            <a:chOff x="2688" y="2832"/>
            <a:chExt cx="816" cy="1488"/>
          </a:xfrm>
        </p:grpSpPr>
        <p:sp>
          <p:nvSpPr>
            <p:cNvPr id="52340" name="Rectangle 116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41" name="AutoShape 117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42" name="Rectangle 118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358" name="Freeform 134"/>
          <p:cNvSpPr>
            <a:spLocks/>
          </p:cNvSpPr>
          <p:nvPr/>
        </p:nvSpPr>
        <p:spPr bwMode="auto">
          <a:xfrm>
            <a:off x="4162425" y="1981200"/>
            <a:ext cx="3175" cy="4854575"/>
          </a:xfrm>
          <a:custGeom>
            <a:avLst/>
            <a:gdLst>
              <a:gd name="T0" fmla="*/ 0 w 2"/>
              <a:gd name="T1" fmla="*/ 0 h 3058"/>
              <a:gd name="T2" fmla="*/ 2 w 2"/>
              <a:gd name="T3" fmla="*/ 3058 h 30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3058">
                <a:moveTo>
                  <a:pt x="0" y="0"/>
                </a:moveTo>
                <a:lnTo>
                  <a:pt x="2" y="305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4160850" y="4410075"/>
            <a:ext cx="721144" cy="1116000"/>
            <a:chOff x="4160850" y="4410075"/>
            <a:chExt cx="721144" cy="1116000"/>
          </a:xfrm>
        </p:grpSpPr>
        <p:sp>
          <p:nvSpPr>
            <p:cNvPr id="52361" name="Arc 137"/>
            <p:cNvSpPr>
              <a:spLocks noChangeAspect="1"/>
            </p:cNvSpPr>
            <p:nvPr/>
          </p:nvSpPr>
          <p:spPr bwMode="auto">
            <a:xfrm flipH="1" flipV="1">
              <a:off x="4160850" y="4410075"/>
              <a:ext cx="537339" cy="1116000"/>
            </a:xfrm>
            <a:custGeom>
              <a:avLst/>
              <a:gdLst>
                <a:gd name="G0" fmla="+- 10355 0 0"/>
                <a:gd name="G1" fmla="+- 21600 0 0"/>
                <a:gd name="G2" fmla="+- 21600 0 0"/>
                <a:gd name="T0" fmla="*/ 0 w 10622"/>
                <a:gd name="T1" fmla="*/ 2644 h 21600"/>
                <a:gd name="T2" fmla="*/ 10622 w 10622"/>
                <a:gd name="T3" fmla="*/ 2 h 21600"/>
                <a:gd name="T4" fmla="*/ 10355 w 1062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22" h="21600" fill="none" extrusionOk="0">
                  <a:moveTo>
                    <a:pt x="-1" y="2643"/>
                  </a:moveTo>
                  <a:cubicBezTo>
                    <a:pt x="3175" y="909"/>
                    <a:pt x="6736" y="-1"/>
                    <a:pt x="10355" y="0"/>
                  </a:cubicBezTo>
                  <a:cubicBezTo>
                    <a:pt x="10444" y="0"/>
                    <a:pt x="10533" y="0"/>
                    <a:pt x="10622" y="1"/>
                  </a:cubicBezTo>
                </a:path>
                <a:path w="10622" h="21600" stroke="0" extrusionOk="0">
                  <a:moveTo>
                    <a:pt x="-1" y="2643"/>
                  </a:moveTo>
                  <a:cubicBezTo>
                    <a:pt x="3175" y="909"/>
                    <a:pt x="6736" y="-1"/>
                    <a:pt x="10355" y="0"/>
                  </a:cubicBezTo>
                  <a:cubicBezTo>
                    <a:pt x="10444" y="0"/>
                    <a:pt x="10533" y="0"/>
                    <a:pt x="10622" y="1"/>
                  </a:cubicBezTo>
                  <a:lnTo>
                    <a:pt x="1035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63" name="Text Box 139"/>
            <p:cNvSpPr txBox="1">
              <a:spLocks noChangeArrowheads="1"/>
            </p:cNvSpPr>
            <p:nvPr/>
          </p:nvSpPr>
          <p:spPr bwMode="auto">
            <a:xfrm>
              <a:off x="4196194" y="4941168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367" name="Freeform 143"/>
          <p:cNvSpPr>
            <a:spLocks/>
          </p:cNvSpPr>
          <p:nvPr/>
        </p:nvSpPr>
        <p:spPr bwMode="auto">
          <a:xfrm>
            <a:off x="4638510" y="4062638"/>
            <a:ext cx="363969" cy="613160"/>
          </a:xfrm>
          <a:custGeom>
            <a:avLst/>
            <a:gdLst>
              <a:gd name="T0" fmla="*/ 440 w 440"/>
              <a:gd name="T1" fmla="*/ 744 h 744"/>
              <a:gd name="T2" fmla="*/ 0 w 440"/>
              <a:gd name="T3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40" h="744">
                <a:moveTo>
                  <a:pt x="440" y="744"/>
                </a:moveTo>
                <a:lnTo>
                  <a:pt x="0" y="0"/>
                </a:lnTo>
              </a:path>
            </a:pathLst>
          </a:custGeom>
          <a:noFill/>
          <a:ln w="25400" cmpd="sng">
            <a:solidFill>
              <a:schemeClr val="tx1"/>
            </a:solidFill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296" name="Group 72"/>
          <p:cNvGrpSpPr>
            <a:grpSpLocks/>
          </p:cNvGrpSpPr>
          <p:nvPr/>
        </p:nvGrpSpPr>
        <p:grpSpPr bwMode="auto">
          <a:xfrm rot="7200000">
            <a:off x="609600" y="1790700"/>
            <a:ext cx="1066800" cy="1905000"/>
            <a:chOff x="2688" y="2832"/>
            <a:chExt cx="816" cy="1488"/>
          </a:xfrm>
        </p:grpSpPr>
        <p:sp>
          <p:nvSpPr>
            <p:cNvPr id="52297" name="Rectangle 7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98" name="AutoShape 7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99" name="Rectangle 7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00" name="Group 76"/>
          <p:cNvGrpSpPr>
            <a:grpSpLocks/>
          </p:cNvGrpSpPr>
          <p:nvPr/>
        </p:nvGrpSpPr>
        <p:grpSpPr bwMode="auto">
          <a:xfrm rot="7200000">
            <a:off x="1042988" y="2047875"/>
            <a:ext cx="1066800" cy="1905000"/>
            <a:chOff x="2688" y="2832"/>
            <a:chExt cx="816" cy="1488"/>
          </a:xfrm>
        </p:grpSpPr>
        <p:sp>
          <p:nvSpPr>
            <p:cNvPr id="52301" name="Rectangle 77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02" name="AutoShape 78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03" name="Rectangle 79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292" name="Group 68"/>
          <p:cNvGrpSpPr>
            <a:grpSpLocks/>
          </p:cNvGrpSpPr>
          <p:nvPr/>
        </p:nvGrpSpPr>
        <p:grpSpPr bwMode="auto">
          <a:xfrm rot="7200000">
            <a:off x="1481138" y="2305050"/>
            <a:ext cx="1066800" cy="1905000"/>
            <a:chOff x="2688" y="2832"/>
            <a:chExt cx="816" cy="1488"/>
          </a:xfrm>
        </p:grpSpPr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94" name="AutoShape 70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95" name="Rectangle 71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364" name="Group 140"/>
          <p:cNvGrpSpPr>
            <a:grpSpLocks/>
          </p:cNvGrpSpPr>
          <p:nvPr/>
        </p:nvGrpSpPr>
        <p:grpSpPr bwMode="auto">
          <a:xfrm>
            <a:off x="309563" y="2203450"/>
            <a:ext cx="5133975" cy="4530725"/>
            <a:chOff x="195" y="1388"/>
            <a:chExt cx="3234" cy="2854"/>
          </a:xfrm>
        </p:grpSpPr>
        <p:sp>
          <p:nvSpPr>
            <p:cNvPr id="52355" name="Freeform 131"/>
            <p:cNvSpPr>
              <a:spLocks/>
            </p:cNvSpPr>
            <p:nvPr/>
          </p:nvSpPr>
          <p:spPr bwMode="auto">
            <a:xfrm>
              <a:off x="195" y="1388"/>
              <a:ext cx="2423" cy="1417"/>
            </a:xfrm>
            <a:custGeom>
              <a:avLst/>
              <a:gdLst>
                <a:gd name="T0" fmla="*/ 0 w 2423"/>
                <a:gd name="T1" fmla="*/ 0 h 1417"/>
                <a:gd name="T2" fmla="*/ 2423 w 2423"/>
                <a:gd name="T3" fmla="*/ 1417 h 1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23" h="1417">
                  <a:moveTo>
                    <a:pt x="0" y="0"/>
                  </a:moveTo>
                  <a:lnTo>
                    <a:pt x="2423" y="1417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56" name="Freeform 132"/>
            <p:cNvSpPr>
              <a:spLocks/>
            </p:cNvSpPr>
            <p:nvPr/>
          </p:nvSpPr>
          <p:spPr bwMode="auto">
            <a:xfrm>
              <a:off x="2611" y="2798"/>
              <a:ext cx="818" cy="1444"/>
            </a:xfrm>
            <a:custGeom>
              <a:avLst/>
              <a:gdLst>
                <a:gd name="T0" fmla="*/ 0 w 818"/>
                <a:gd name="T1" fmla="*/ 0 h 1444"/>
                <a:gd name="T2" fmla="*/ 818 w 818"/>
                <a:gd name="T3" fmla="*/ 1444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8" h="1444">
                  <a:moveTo>
                    <a:pt x="0" y="0"/>
                  </a:moveTo>
                  <a:lnTo>
                    <a:pt x="818" y="144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3347864" y="3476402"/>
            <a:ext cx="1059909" cy="936000"/>
            <a:chOff x="3347864" y="3476402"/>
            <a:chExt cx="1059909" cy="936000"/>
          </a:xfrm>
        </p:grpSpPr>
        <p:sp>
          <p:nvSpPr>
            <p:cNvPr id="52362" name="Text Box 138"/>
            <p:cNvSpPr txBox="1">
              <a:spLocks noChangeArrowheads="1"/>
            </p:cNvSpPr>
            <p:nvPr/>
          </p:nvSpPr>
          <p:spPr bwMode="auto">
            <a:xfrm>
              <a:off x="3721973" y="3619502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60" name="Arc 136"/>
            <p:cNvSpPr>
              <a:spLocks noChangeAspect="1"/>
            </p:cNvSpPr>
            <p:nvPr/>
          </p:nvSpPr>
          <p:spPr bwMode="auto">
            <a:xfrm>
              <a:off x="3347864" y="3476402"/>
              <a:ext cx="813605" cy="936000"/>
            </a:xfrm>
            <a:custGeom>
              <a:avLst/>
              <a:gdLst>
                <a:gd name="G0" fmla="+- 18907 0 0"/>
                <a:gd name="G1" fmla="+- 21600 0 0"/>
                <a:gd name="G2" fmla="+- 21600 0 0"/>
                <a:gd name="T0" fmla="*/ 0 w 19174"/>
                <a:gd name="T1" fmla="*/ 11156 h 21600"/>
                <a:gd name="T2" fmla="*/ 19174 w 19174"/>
                <a:gd name="T3" fmla="*/ 2 h 21600"/>
                <a:gd name="T4" fmla="*/ 18907 w 1917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74" h="21600" fill="none" extrusionOk="0">
                  <a:moveTo>
                    <a:pt x="-1" y="11155"/>
                  </a:moveTo>
                  <a:cubicBezTo>
                    <a:pt x="3801" y="4273"/>
                    <a:pt x="11043" y="-1"/>
                    <a:pt x="18907" y="0"/>
                  </a:cubicBezTo>
                  <a:cubicBezTo>
                    <a:pt x="18996" y="0"/>
                    <a:pt x="19085" y="0"/>
                    <a:pt x="19174" y="1"/>
                  </a:cubicBezTo>
                </a:path>
                <a:path w="19174" h="21600" stroke="0" extrusionOk="0">
                  <a:moveTo>
                    <a:pt x="-1" y="11155"/>
                  </a:moveTo>
                  <a:cubicBezTo>
                    <a:pt x="3801" y="4273"/>
                    <a:pt x="11043" y="-1"/>
                    <a:pt x="18907" y="0"/>
                  </a:cubicBezTo>
                  <a:cubicBezTo>
                    <a:pt x="18996" y="0"/>
                    <a:pt x="19085" y="0"/>
                    <a:pt x="19174" y="1"/>
                  </a:cubicBezTo>
                  <a:lnTo>
                    <a:pt x="18907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4" name="Rectangle 3"/>
          <p:cNvSpPr txBox="1">
            <a:spLocks noChangeArrowheads="1"/>
          </p:cNvSpPr>
          <p:nvPr/>
        </p:nvSpPr>
        <p:spPr bwMode="auto">
          <a:xfrm>
            <a:off x="0" y="421746"/>
            <a:ext cx="777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838200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Op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asfalt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sneller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zand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 bwMode="auto">
          <a:xfrm>
            <a:off x="0" y="843492"/>
            <a:ext cx="9136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838200" indent="-569913" algn="l"/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rechter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voorwiel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langzamer</a:t>
            </a:r>
            <a:r>
              <a:rPr lang="en-US" altLang="nl-NL" sz="28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66" name="Freeform 142"/>
          <p:cNvSpPr>
            <a:spLocks/>
          </p:cNvSpPr>
          <p:nvPr/>
        </p:nvSpPr>
        <p:spPr bwMode="auto">
          <a:xfrm>
            <a:off x="-1" y="2852738"/>
            <a:ext cx="900000" cy="540000"/>
          </a:xfrm>
          <a:custGeom>
            <a:avLst/>
            <a:gdLst>
              <a:gd name="T0" fmla="*/ 1088 w 1088"/>
              <a:gd name="T1" fmla="*/ 595 h 595"/>
              <a:gd name="T2" fmla="*/ 0 w 1088"/>
              <a:gd name="T3" fmla="*/ 0 h 5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88" h="595">
                <a:moveTo>
                  <a:pt x="1088" y="595"/>
                </a:moveTo>
                <a:lnTo>
                  <a:pt x="0" y="0"/>
                </a:lnTo>
              </a:path>
            </a:pathLst>
          </a:custGeom>
          <a:noFill/>
          <a:ln w="25400" cmpd="sng">
            <a:solidFill>
              <a:schemeClr val="tx1"/>
            </a:solidFill>
            <a:round/>
            <a:headEnd type="triangle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Actieknop: Verder of Volgende 79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8280400" y="6570663"/>
            <a:ext cx="863600" cy="287337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45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3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7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9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1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12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3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63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"/>
                                        <p:tgtEl>
                                          <p:spTgt spid="5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5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33" grpId="0"/>
      <p:bldP spid="52358" grpId="0" animBg="1"/>
      <p:bldP spid="52367" grpId="0" animBg="1"/>
      <p:bldP spid="84" grpId="0" autoUpdateAnimBg="0"/>
      <p:bldP spid="85" grpId="0" autoUpdateAnimBg="0"/>
      <p:bldP spid="523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ep 60"/>
          <p:cNvGrpSpPr/>
          <p:nvPr/>
        </p:nvGrpSpPr>
        <p:grpSpPr>
          <a:xfrm>
            <a:off x="-18000" y="1768588"/>
            <a:ext cx="9180000" cy="5109422"/>
            <a:chOff x="1309564" y="1863184"/>
            <a:chExt cx="9180000" cy="5109422"/>
          </a:xfrm>
        </p:grpSpPr>
        <p:sp>
          <p:nvSpPr>
            <p:cNvPr id="62" name="Rechthoek 61"/>
            <p:cNvSpPr/>
            <p:nvPr/>
          </p:nvSpPr>
          <p:spPr bwMode="auto">
            <a:xfrm>
              <a:off x="1309564" y="1863184"/>
              <a:ext cx="9180000" cy="2196000"/>
            </a:xfrm>
            <a:prstGeom prst="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8965564" y="3579431"/>
              <a:ext cx="152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asfalt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hthoek 63"/>
            <p:cNvSpPr/>
            <p:nvPr/>
          </p:nvSpPr>
          <p:spPr bwMode="auto">
            <a:xfrm>
              <a:off x="1309564" y="4056606"/>
              <a:ext cx="9180000" cy="2916000"/>
            </a:xfrm>
            <a:prstGeom prst="rect">
              <a:avLst/>
            </a:prstGeom>
            <a:gradFill>
              <a:gsLst>
                <a:gs pos="19000">
                  <a:srgbClr val="FFCC00">
                    <a:alpha val="48000"/>
                  </a:srgbClr>
                </a:gs>
                <a:gs pos="76000">
                  <a:srgbClr val="FFCC00">
                    <a:alpha val="71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5" name="Text Box 8"/>
            <p:cNvSpPr txBox="1">
              <a:spLocks noChangeArrowheads="1"/>
            </p:cNvSpPr>
            <p:nvPr/>
          </p:nvSpPr>
          <p:spPr bwMode="auto">
            <a:xfrm>
              <a:off x="9117964" y="4056606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zand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22" name="Group 74"/>
          <p:cNvGrpSpPr>
            <a:grpSpLocks/>
          </p:cNvGrpSpPr>
          <p:nvPr/>
        </p:nvGrpSpPr>
        <p:grpSpPr bwMode="auto">
          <a:xfrm rot="1800000">
            <a:off x="2928938" y="4762500"/>
            <a:ext cx="1066800" cy="1905000"/>
            <a:chOff x="2688" y="2832"/>
            <a:chExt cx="816" cy="1488"/>
          </a:xfrm>
        </p:grpSpPr>
        <p:sp>
          <p:nvSpPr>
            <p:cNvPr id="53323" name="Rectangle 75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24" name="AutoShape 76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25" name="Rectangle 77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2" y="0"/>
            <a:ext cx="7772400" cy="54000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rijden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-36512" y="485138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Op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asfalt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rijd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sneller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-36512" y="1355834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komt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knik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baan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270" name="Group 22"/>
          <p:cNvGrpSpPr>
            <a:grpSpLocks/>
          </p:cNvGrpSpPr>
          <p:nvPr/>
        </p:nvGrpSpPr>
        <p:grpSpPr bwMode="auto">
          <a:xfrm rot="1800000">
            <a:off x="3052763" y="4557713"/>
            <a:ext cx="1066800" cy="1905000"/>
            <a:chOff x="2688" y="2832"/>
            <a:chExt cx="816" cy="1488"/>
          </a:xfrm>
        </p:grpSpPr>
        <p:sp>
          <p:nvSpPr>
            <p:cNvPr id="53271" name="Rectangle 2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72" name="AutoShape 2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73" name="Rectangle 2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26" name="Group 78"/>
          <p:cNvGrpSpPr>
            <a:grpSpLocks/>
          </p:cNvGrpSpPr>
          <p:nvPr/>
        </p:nvGrpSpPr>
        <p:grpSpPr bwMode="auto">
          <a:xfrm rot="1800000">
            <a:off x="3190875" y="4324350"/>
            <a:ext cx="1066800" cy="1905000"/>
            <a:chOff x="2688" y="2832"/>
            <a:chExt cx="816" cy="1488"/>
          </a:xfrm>
        </p:grpSpPr>
        <p:sp>
          <p:nvSpPr>
            <p:cNvPr id="53327" name="Rectangle 79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28" name="AutoShape 80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29" name="Rectangle 81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30" name="Group 82"/>
          <p:cNvGrpSpPr>
            <a:grpSpLocks/>
          </p:cNvGrpSpPr>
          <p:nvPr/>
        </p:nvGrpSpPr>
        <p:grpSpPr bwMode="auto">
          <a:xfrm rot="1800000">
            <a:off x="3333750" y="4086225"/>
            <a:ext cx="1066800" cy="1905000"/>
            <a:chOff x="2688" y="2832"/>
            <a:chExt cx="816" cy="1488"/>
          </a:xfrm>
        </p:grpSpPr>
        <p:sp>
          <p:nvSpPr>
            <p:cNvPr id="53331" name="Rectangle 8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32" name="AutoShape 8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33" name="Rectangle 8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35" name="Group 87"/>
          <p:cNvGrpSpPr>
            <a:grpSpLocks/>
          </p:cNvGrpSpPr>
          <p:nvPr/>
        </p:nvGrpSpPr>
        <p:grpSpPr bwMode="auto">
          <a:xfrm rot="2400000">
            <a:off x="3376613" y="3676650"/>
            <a:ext cx="1066800" cy="1905000"/>
            <a:chOff x="2688" y="2832"/>
            <a:chExt cx="816" cy="1488"/>
          </a:xfrm>
        </p:grpSpPr>
        <p:sp>
          <p:nvSpPr>
            <p:cNvPr id="53336" name="Rectangle 88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37" name="AutoShape 89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38" name="Rectangle 90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39" name="Group 91"/>
          <p:cNvGrpSpPr>
            <a:grpSpLocks/>
          </p:cNvGrpSpPr>
          <p:nvPr/>
        </p:nvGrpSpPr>
        <p:grpSpPr bwMode="auto">
          <a:xfrm rot="3000000">
            <a:off x="3467100" y="3233738"/>
            <a:ext cx="1066800" cy="1905000"/>
            <a:chOff x="2688" y="2832"/>
            <a:chExt cx="816" cy="1488"/>
          </a:xfrm>
        </p:grpSpPr>
        <p:sp>
          <p:nvSpPr>
            <p:cNvPr id="53340" name="Rectangle 92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41" name="AutoShape 93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42" name="Rectangle 94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55" name="Group 107"/>
          <p:cNvGrpSpPr>
            <a:grpSpLocks/>
          </p:cNvGrpSpPr>
          <p:nvPr/>
        </p:nvGrpSpPr>
        <p:grpSpPr bwMode="auto">
          <a:xfrm rot="3000000">
            <a:off x="3843338" y="2924175"/>
            <a:ext cx="1066800" cy="1905000"/>
            <a:chOff x="2688" y="2832"/>
            <a:chExt cx="816" cy="1488"/>
          </a:xfrm>
        </p:grpSpPr>
        <p:sp>
          <p:nvSpPr>
            <p:cNvPr id="53356" name="Rectangle 108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57" name="AutoShape 109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58" name="Rectangle 110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51" name="Group 103"/>
          <p:cNvGrpSpPr>
            <a:grpSpLocks/>
          </p:cNvGrpSpPr>
          <p:nvPr/>
        </p:nvGrpSpPr>
        <p:grpSpPr bwMode="auto">
          <a:xfrm rot="3000000">
            <a:off x="4210050" y="2605088"/>
            <a:ext cx="1066800" cy="1905000"/>
            <a:chOff x="2688" y="2832"/>
            <a:chExt cx="816" cy="1488"/>
          </a:xfrm>
        </p:grpSpPr>
        <p:sp>
          <p:nvSpPr>
            <p:cNvPr id="53352" name="Rectangle 104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53" name="AutoShape 105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54" name="Rectangle 106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47" name="Group 99"/>
          <p:cNvGrpSpPr>
            <a:grpSpLocks/>
          </p:cNvGrpSpPr>
          <p:nvPr/>
        </p:nvGrpSpPr>
        <p:grpSpPr bwMode="auto">
          <a:xfrm rot="3000000">
            <a:off x="4581525" y="2300288"/>
            <a:ext cx="1066800" cy="1905000"/>
            <a:chOff x="2688" y="2832"/>
            <a:chExt cx="816" cy="1488"/>
          </a:xfrm>
        </p:grpSpPr>
        <p:sp>
          <p:nvSpPr>
            <p:cNvPr id="53348" name="Rectangle 100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49" name="AutoShape 101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50" name="Rectangle 102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43" name="Group 95"/>
          <p:cNvGrpSpPr>
            <a:grpSpLocks/>
          </p:cNvGrpSpPr>
          <p:nvPr/>
        </p:nvGrpSpPr>
        <p:grpSpPr bwMode="auto">
          <a:xfrm rot="3000000">
            <a:off x="4967288" y="1981200"/>
            <a:ext cx="1066800" cy="1905000"/>
            <a:chOff x="2688" y="2832"/>
            <a:chExt cx="816" cy="1488"/>
          </a:xfrm>
        </p:grpSpPr>
        <p:sp>
          <p:nvSpPr>
            <p:cNvPr id="53344" name="Rectangle 96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45" name="AutoShape 97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46" name="Rectangle 98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367" name="Group 119"/>
          <p:cNvGrpSpPr>
            <a:grpSpLocks/>
          </p:cNvGrpSpPr>
          <p:nvPr/>
        </p:nvGrpSpPr>
        <p:grpSpPr bwMode="auto">
          <a:xfrm>
            <a:off x="2898775" y="1989138"/>
            <a:ext cx="3775075" cy="4630737"/>
            <a:chOff x="1826" y="1253"/>
            <a:chExt cx="2378" cy="2917"/>
          </a:xfrm>
        </p:grpSpPr>
        <p:sp>
          <p:nvSpPr>
            <p:cNvPr id="53362" name="Freeform 114"/>
            <p:cNvSpPr>
              <a:spLocks/>
            </p:cNvSpPr>
            <p:nvPr/>
          </p:nvSpPr>
          <p:spPr bwMode="auto">
            <a:xfrm>
              <a:off x="1826" y="2466"/>
              <a:ext cx="927" cy="1704"/>
            </a:xfrm>
            <a:custGeom>
              <a:avLst/>
              <a:gdLst>
                <a:gd name="T0" fmla="*/ 0 w 927"/>
                <a:gd name="T1" fmla="*/ 1704 h 1704"/>
                <a:gd name="T2" fmla="*/ 927 w 927"/>
                <a:gd name="T3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27" h="1704">
                  <a:moveTo>
                    <a:pt x="0" y="1704"/>
                  </a:moveTo>
                  <a:lnTo>
                    <a:pt x="927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63" name="Freeform 115"/>
            <p:cNvSpPr>
              <a:spLocks/>
            </p:cNvSpPr>
            <p:nvPr/>
          </p:nvSpPr>
          <p:spPr bwMode="auto">
            <a:xfrm>
              <a:off x="2746" y="1253"/>
              <a:ext cx="1458" cy="1219"/>
            </a:xfrm>
            <a:custGeom>
              <a:avLst/>
              <a:gdLst>
                <a:gd name="T0" fmla="*/ 0 w 1458"/>
                <a:gd name="T1" fmla="*/ 1219 h 1219"/>
                <a:gd name="T2" fmla="*/ 1458 w 1458"/>
                <a:gd name="T3" fmla="*/ 0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58" h="1219">
                  <a:moveTo>
                    <a:pt x="0" y="1219"/>
                  </a:moveTo>
                  <a:lnTo>
                    <a:pt x="1458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364" name="Freeform 116"/>
          <p:cNvSpPr>
            <a:spLocks/>
          </p:cNvSpPr>
          <p:nvPr/>
        </p:nvSpPr>
        <p:spPr bwMode="auto">
          <a:xfrm flipV="1">
            <a:off x="4402138" y="1774825"/>
            <a:ext cx="3175" cy="4854575"/>
          </a:xfrm>
          <a:custGeom>
            <a:avLst/>
            <a:gdLst>
              <a:gd name="T0" fmla="*/ 0 w 2"/>
              <a:gd name="T1" fmla="*/ 0 h 3058"/>
              <a:gd name="T2" fmla="*/ 2 w 2"/>
              <a:gd name="T3" fmla="*/ 3058 h 305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3058">
                <a:moveTo>
                  <a:pt x="0" y="0"/>
                </a:moveTo>
                <a:lnTo>
                  <a:pt x="2" y="3058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3351213" y="3957638"/>
            <a:ext cx="1068387" cy="2091404"/>
            <a:chOff x="3351213" y="3957638"/>
            <a:chExt cx="1068387" cy="2091404"/>
          </a:xfrm>
        </p:grpSpPr>
        <p:sp>
          <p:nvSpPr>
            <p:cNvPr id="53359" name="Text Box 111"/>
            <p:cNvSpPr txBox="1">
              <a:spLocks noChangeArrowheads="1"/>
            </p:cNvSpPr>
            <p:nvPr/>
          </p:nvSpPr>
          <p:spPr bwMode="auto">
            <a:xfrm>
              <a:off x="3733800" y="5525822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65" name="Arc 117"/>
            <p:cNvSpPr>
              <a:spLocks/>
            </p:cNvSpPr>
            <p:nvPr/>
          </p:nvSpPr>
          <p:spPr bwMode="auto">
            <a:xfrm flipV="1">
              <a:off x="3351213" y="3957638"/>
              <a:ext cx="1041400" cy="2062162"/>
            </a:xfrm>
            <a:custGeom>
              <a:avLst/>
              <a:gdLst>
                <a:gd name="G0" fmla="+- 9809 0 0"/>
                <a:gd name="G1" fmla="+- 21600 0 0"/>
                <a:gd name="G2" fmla="+- 21600 0 0"/>
                <a:gd name="T0" fmla="*/ 0 w 10076"/>
                <a:gd name="T1" fmla="*/ 2356 h 21600"/>
                <a:gd name="T2" fmla="*/ 10076 w 10076"/>
                <a:gd name="T3" fmla="*/ 2 h 21600"/>
                <a:gd name="T4" fmla="*/ 9809 w 1007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76" h="21600" fill="none" extrusionOk="0">
                  <a:moveTo>
                    <a:pt x="-1" y="2355"/>
                  </a:moveTo>
                  <a:cubicBezTo>
                    <a:pt x="3037" y="807"/>
                    <a:pt x="6399" y="-1"/>
                    <a:pt x="9809" y="0"/>
                  </a:cubicBezTo>
                  <a:cubicBezTo>
                    <a:pt x="9898" y="0"/>
                    <a:pt x="9987" y="0"/>
                    <a:pt x="10076" y="1"/>
                  </a:cubicBezTo>
                </a:path>
                <a:path w="10076" h="21600" stroke="0" extrusionOk="0">
                  <a:moveTo>
                    <a:pt x="-1" y="2355"/>
                  </a:moveTo>
                  <a:cubicBezTo>
                    <a:pt x="3037" y="807"/>
                    <a:pt x="6399" y="-1"/>
                    <a:pt x="9809" y="0"/>
                  </a:cubicBezTo>
                  <a:cubicBezTo>
                    <a:pt x="9898" y="0"/>
                    <a:pt x="9987" y="0"/>
                    <a:pt x="10076" y="1"/>
                  </a:cubicBezTo>
                  <a:lnTo>
                    <a:pt x="9809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4418013" y="1852613"/>
            <a:ext cx="1576387" cy="2100262"/>
            <a:chOff x="4418013" y="1852613"/>
            <a:chExt cx="1576387" cy="2100262"/>
          </a:xfrm>
        </p:grpSpPr>
        <p:sp>
          <p:nvSpPr>
            <p:cNvPr id="53360" name="Text Box 112"/>
            <p:cNvSpPr txBox="1">
              <a:spLocks noChangeArrowheads="1"/>
            </p:cNvSpPr>
            <p:nvPr/>
          </p:nvSpPr>
          <p:spPr bwMode="auto">
            <a:xfrm>
              <a:off x="4953000" y="1876098"/>
              <a:ext cx="685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66" name="Arc 118"/>
            <p:cNvSpPr>
              <a:spLocks/>
            </p:cNvSpPr>
            <p:nvPr/>
          </p:nvSpPr>
          <p:spPr bwMode="auto">
            <a:xfrm flipH="1">
              <a:off x="4418013" y="1852613"/>
              <a:ext cx="1576387" cy="2100262"/>
            </a:xfrm>
            <a:custGeom>
              <a:avLst/>
              <a:gdLst>
                <a:gd name="G0" fmla="+- 15890 0 0"/>
                <a:gd name="G1" fmla="+- 21600 0 0"/>
                <a:gd name="G2" fmla="+- 21600 0 0"/>
                <a:gd name="T0" fmla="*/ 0 w 16157"/>
                <a:gd name="T1" fmla="*/ 6969 h 21600"/>
                <a:gd name="T2" fmla="*/ 16157 w 16157"/>
                <a:gd name="T3" fmla="*/ 2 h 21600"/>
                <a:gd name="T4" fmla="*/ 15890 w 161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57" h="21600" fill="none" extrusionOk="0">
                  <a:moveTo>
                    <a:pt x="-1" y="6968"/>
                  </a:moveTo>
                  <a:cubicBezTo>
                    <a:pt x="4089" y="2527"/>
                    <a:pt x="9852" y="-1"/>
                    <a:pt x="15890" y="0"/>
                  </a:cubicBezTo>
                  <a:cubicBezTo>
                    <a:pt x="15979" y="0"/>
                    <a:pt x="16068" y="0"/>
                    <a:pt x="16157" y="1"/>
                  </a:cubicBezTo>
                </a:path>
                <a:path w="16157" h="21600" stroke="0" extrusionOk="0">
                  <a:moveTo>
                    <a:pt x="-1" y="6968"/>
                  </a:moveTo>
                  <a:cubicBezTo>
                    <a:pt x="4089" y="2527"/>
                    <a:pt x="9852" y="-1"/>
                    <a:pt x="15890" y="0"/>
                  </a:cubicBezTo>
                  <a:cubicBezTo>
                    <a:pt x="15979" y="0"/>
                    <a:pt x="16068" y="0"/>
                    <a:pt x="16157" y="1"/>
                  </a:cubicBezTo>
                  <a:lnTo>
                    <a:pt x="1589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36512" y="887476"/>
            <a:ext cx="800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8200" indent="-569913"/>
            <a:r>
              <a:rPr lang="en-US" alt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linker </a:t>
            </a:r>
            <a:r>
              <a:rPr lang="en-US" altLang="nl-NL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voorwiel</a:t>
            </a:r>
            <a:r>
              <a:rPr lang="en-US" alt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gaat</a:t>
            </a:r>
            <a:r>
              <a:rPr lang="en-US" alt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lang="en-US" altLang="nl-NL" sz="2800" kern="0" dirty="0" err="1">
                <a:latin typeface="Arial" panose="020B0604020202020204" pitchFamily="34" charset="0"/>
                <a:cs typeface="Arial" panose="020B0604020202020204" pitchFamily="34" charset="0"/>
              </a:rPr>
              <a:t>eerste</a:t>
            </a:r>
            <a:r>
              <a:rPr lang="en-US" alt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sneller</a:t>
            </a:r>
            <a:r>
              <a:rPr lang="en-US" altLang="nl-NL" sz="28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ctieknop: Verder of Volgende 6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572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5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5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500"/>
                                        <p:tgtEl>
                                          <p:spTgt spid="5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7" grpId="0"/>
      <p:bldP spid="53364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ep 75"/>
          <p:cNvGrpSpPr/>
          <p:nvPr/>
        </p:nvGrpSpPr>
        <p:grpSpPr>
          <a:xfrm>
            <a:off x="-43334" y="2112748"/>
            <a:ext cx="9180000" cy="4785231"/>
            <a:chOff x="1309564" y="2751958"/>
            <a:chExt cx="9180000" cy="4696726"/>
          </a:xfrm>
        </p:grpSpPr>
        <p:sp>
          <p:nvSpPr>
            <p:cNvPr id="77" name="Rechthoek 76"/>
            <p:cNvSpPr/>
            <p:nvPr/>
          </p:nvSpPr>
          <p:spPr bwMode="auto">
            <a:xfrm>
              <a:off x="1309564" y="2751958"/>
              <a:ext cx="9180000" cy="1307365"/>
            </a:xfrm>
            <a:prstGeom prst="rect">
              <a:avLst/>
            </a:prstGeom>
            <a:gradFill>
              <a:gsLst>
                <a:gs pos="45000">
                  <a:schemeClr val="tx1">
                    <a:lumMod val="50000"/>
                    <a:lumOff val="50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8965564" y="3579431"/>
              <a:ext cx="152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asfalt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hthoek 78"/>
            <p:cNvSpPr/>
            <p:nvPr/>
          </p:nvSpPr>
          <p:spPr bwMode="auto">
            <a:xfrm>
              <a:off x="1309564" y="4056605"/>
              <a:ext cx="9180000" cy="3392079"/>
            </a:xfrm>
            <a:prstGeom prst="rect">
              <a:avLst/>
            </a:prstGeom>
            <a:gradFill>
              <a:gsLst>
                <a:gs pos="19000">
                  <a:srgbClr val="FFCC00">
                    <a:alpha val="48000"/>
                  </a:srgbClr>
                </a:gs>
                <a:gs pos="76000">
                  <a:srgbClr val="FFCC00">
                    <a:alpha val="71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80" name="Text Box 8"/>
            <p:cNvSpPr txBox="1">
              <a:spLocks noChangeArrowheads="1"/>
            </p:cNvSpPr>
            <p:nvPr/>
          </p:nvSpPr>
          <p:spPr bwMode="auto">
            <a:xfrm>
              <a:off x="9117964" y="4056606"/>
              <a:ext cx="1371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zand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-75448" y="25460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berm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geworpen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-75448" y="524973"/>
            <a:ext cx="9219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auto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rijdt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heel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schuin</a:t>
            </a:r>
            <a:r>
              <a:rPr lang="en-US" altLang="nl-NL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-75448" y="1024486"/>
            <a:ext cx="90848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569913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 linker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voorwiel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veel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grotere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-75448" y="1524000"/>
            <a:ext cx="754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>
            <a:spAutoFit/>
          </a:bodyPr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auto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zand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312" name="Group 112"/>
          <p:cNvGrpSpPr>
            <a:grpSpLocks/>
          </p:cNvGrpSpPr>
          <p:nvPr/>
        </p:nvGrpSpPr>
        <p:grpSpPr bwMode="auto">
          <a:xfrm rot="3600000">
            <a:off x="842963" y="4152900"/>
            <a:ext cx="1066800" cy="1905000"/>
            <a:chOff x="2688" y="2832"/>
            <a:chExt cx="816" cy="1488"/>
          </a:xfrm>
        </p:grpSpPr>
        <p:sp>
          <p:nvSpPr>
            <p:cNvPr id="51313" name="Rectangle 11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14" name="AutoShape 11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15" name="Rectangle 11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16" name="Group 116"/>
          <p:cNvGrpSpPr>
            <a:grpSpLocks/>
          </p:cNvGrpSpPr>
          <p:nvPr/>
        </p:nvGrpSpPr>
        <p:grpSpPr bwMode="auto">
          <a:xfrm rot="3600000">
            <a:off x="1271588" y="3910013"/>
            <a:ext cx="1066800" cy="1905000"/>
            <a:chOff x="2688" y="2832"/>
            <a:chExt cx="816" cy="1488"/>
          </a:xfrm>
        </p:grpSpPr>
        <p:sp>
          <p:nvSpPr>
            <p:cNvPr id="51317" name="Rectangle 117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18" name="AutoShape 118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19" name="Rectangle 119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22" name="Group 22"/>
          <p:cNvGrpSpPr>
            <a:grpSpLocks/>
          </p:cNvGrpSpPr>
          <p:nvPr/>
        </p:nvGrpSpPr>
        <p:grpSpPr bwMode="auto">
          <a:xfrm rot="3600000">
            <a:off x="1709738" y="3652838"/>
            <a:ext cx="1066800" cy="1905000"/>
            <a:chOff x="2688" y="2832"/>
            <a:chExt cx="816" cy="1488"/>
          </a:xfrm>
        </p:grpSpPr>
        <p:sp>
          <p:nvSpPr>
            <p:cNvPr id="51223" name="Rectangle 2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4" name="AutoShape 2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5" name="Rectangle 2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08" name="Group 108"/>
          <p:cNvGrpSpPr>
            <a:grpSpLocks/>
          </p:cNvGrpSpPr>
          <p:nvPr/>
        </p:nvGrpSpPr>
        <p:grpSpPr bwMode="auto">
          <a:xfrm rot="3600000">
            <a:off x="2152650" y="3390900"/>
            <a:ext cx="1066800" cy="1905000"/>
            <a:chOff x="2688" y="2832"/>
            <a:chExt cx="816" cy="1488"/>
          </a:xfrm>
        </p:grpSpPr>
        <p:sp>
          <p:nvSpPr>
            <p:cNvPr id="51309" name="Rectangle 109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10" name="AutoShape 110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11" name="Rectangle 111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20" name="Group 120"/>
          <p:cNvGrpSpPr>
            <a:grpSpLocks/>
          </p:cNvGrpSpPr>
          <p:nvPr/>
        </p:nvGrpSpPr>
        <p:grpSpPr bwMode="auto">
          <a:xfrm rot="4500000">
            <a:off x="2566988" y="2952750"/>
            <a:ext cx="1066800" cy="1905000"/>
            <a:chOff x="2688" y="2832"/>
            <a:chExt cx="816" cy="1488"/>
          </a:xfrm>
        </p:grpSpPr>
        <p:sp>
          <p:nvSpPr>
            <p:cNvPr id="51321" name="Rectangle 121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22" name="AutoShape 122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23" name="Rectangle 123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36" name="Group 136"/>
          <p:cNvGrpSpPr>
            <a:grpSpLocks/>
          </p:cNvGrpSpPr>
          <p:nvPr/>
        </p:nvGrpSpPr>
        <p:grpSpPr bwMode="auto">
          <a:xfrm rot="5400000">
            <a:off x="3086100" y="2447925"/>
            <a:ext cx="1066800" cy="1905000"/>
            <a:chOff x="2688" y="2832"/>
            <a:chExt cx="816" cy="1488"/>
          </a:xfrm>
        </p:grpSpPr>
        <p:sp>
          <p:nvSpPr>
            <p:cNvPr id="51337" name="Rectangle 137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8" name="AutoShape 138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9" name="Rectangle 139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32" name="Group 132"/>
          <p:cNvGrpSpPr>
            <a:grpSpLocks/>
          </p:cNvGrpSpPr>
          <p:nvPr/>
        </p:nvGrpSpPr>
        <p:grpSpPr bwMode="auto">
          <a:xfrm rot="6300000">
            <a:off x="3757613" y="2471738"/>
            <a:ext cx="1066800" cy="1905000"/>
            <a:chOff x="2688" y="2832"/>
            <a:chExt cx="816" cy="1488"/>
          </a:xfrm>
        </p:grpSpPr>
        <p:sp>
          <p:nvSpPr>
            <p:cNvPr id="51333" name="Rectangle 13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4" name="AutoShape 13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5" name="Rectangle 13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28" name="Group 128"/>
          <p:cNvGrpSpPr>
            <a:grpSpLocks/>
          </p:cNvGrpSpPr>
          <p:nvPr/>
        </p:nvGrpSpPr>
        <p:grpSpPr bwMode="auto">
          <a:xfrm rot="7200000">
            <a:off x="4419600" y="2528888"/>
            <a:ext cx="1066800" cy="1905000"/>
            <a:chOff x="2688" y="2832"/>
            <a:chExt cx="816" cy="1488"/>
          </a:xfrm>
        </p:grpSpPr>
        <p:sp>
          <p:nvSpPr>
            <p:cNvPr id="51329" name="Rectangle 129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0" name="AutoShape 130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1" name="Rectangle 131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40" name="Group 140"/>
          <p:cNvGrpSpPr>
            <a:grpSpLocks/>
          </p:cNvGrpSpPr>
          <p:nvPr/>
        </p:nvGrpSpPr>
        <p:grpSpPr bwMode="auto">
          <a:xfrm rot="7200000">
            <a:off x="4838700" y="2776538"/>
            <a:ext cx="1066800" cy="1905000"/>
            <a:chOff x="2688" y="2832"/>
            <a:chExt cx="816" cy="1488"/>
          </a:xfrm>
        </p:grpSpPr>
        <p:sp>
          <p:nvSpPr>
            <p:cNvPr id="51341" name="Rectangle 141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2" name="AutoShape 142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3" name="Rectangle 143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52" name="Group 152"/>
          <p:cNvGrpSpPr>
            <a:grpSpLocks/>
          </p:cNvGrpSpPr>
          <p:nvPr/>
        </p:nvGrpSpPr>
        <p:grpSpPr bwMode="auto">
          <a:xfrm rot="7200000">
            <a:off x="5324475" y="3057525"/>
            <a:ext cx="1066800" cy="1905000"/>
            <a:chOff x="2688" y="2832"/>
            <a:chExt cx="816" cy="1488"/>
          </a:xfrm>
        </p:grpSpPr>
        <p:sp>
          <p:nvSpPr>
            <p:cNvPr id="51353" name="Rectangle 153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4" name="AutoShape 154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5" name="Rectangle 155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48" name="Group 148"/>
          <p:cNvGrpSpPr>
            <a:grpSpLocks/>
          </p:cNvGrpSpPr>
          <p:nvPr/>
        </p:nvGrpSpPr>
        <p:grpSpPr bwMode="auto">
          <a:xfrm rot="7200000">
            <a:off x="5753100" y="3309938"/>
            <a:ext cx="1066800" cy="1905000"/>
            <a:chOff x="2688" y="2832"/>
            <a:chExt cx="816" cy="1488"/>
          </a:xfrm>
        </p:grpSpPr>
        <p:sp>
          <p:nvSpPr>
            <p:cNvPr id="51349" name="Rectangle 149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0" name="AutoShape 150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1" name="Rectangle 151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44" name="Group 144"/>
          <p:cNvGrpSpPr>
            <a:grpSpLocks/>
          </p:cNvGrpSpPr>
          <p:nvPr/>
        </p:nvGrpSpPr>
        <p:grpSpPr bwMode="auto">
          <a:xfrm rot="7200000">
            <a:off x="6210300" y="3571875"/>
            <a:ext cx="1066800" cy="1905000"/>
            <a:chOff x="2688" y="2832"/>
            <a:chExt cx="816" cy="1488"/>
          </a:xfrm>
        </p:grpSpPr>
        <p:sp>
          <p:nvSpPr>
            <p:cNvPr id="51345" name="Rectangle 145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6" name="AutoShape 146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47" name="Rectangle 147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56" name="Group 156"/>
          <p:cNvGrpSpPr>
            <a:grpSpLocks/>
          </p:cNvGrpSpPr>
          <p:nvPr/>
        </p:nvGrpSpPr>
        <p:grpSpPr bwMode="auto">
          <a:xfrm rot="7200000">
            <a:off x="6634163" y="3819525"/>
            <a:ext cx="1066800" cy="1905000"/>
            <a:chOff x="2688" y="2832"/>
            <a:chExt cx="816" cy="1488"/>
          </a:xfrm>
        </p:grpSpPr>
        <p:sp>
          <p:nvSpPr>
            <p:cNvPr id="51357" name="Rectangle 157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8" name="AutoShape 158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59" name="Rectangle 159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60" name="Group 160"/>
          <p:cNvGrpSpPr>
            <a:grpSpLocks/>
          </p:cNvGrpSpPr>
          <p:nvPr/>
        </p:nvGrpSpPr>
        <p:grpSpPr bwMode="auto">
          <a:xfrm rot="7200000">
            <a:off x="7053263" y="4057650"/>
            <a:ext cx="1066800" cy="1905000"/>
            <a:chOff x="2688" y="2832"/>
            <a:chExt cx="816" cy="1488"/>
          </a:xfrm>
        </p:grpSpPr>
        <p:sp>
          <p:nvSpPr>
            <p:cNvPr id="51361" name="Rectangle 161"/>
            <p:cNvSpPr>
              <a:spLocks noChangeArrowheads="1"/>
            </p:cNvSpPr>
            <p:nvPr/>
          </p:nvSpPr>
          <p:spPr bwMode="auto">
            <a:xfrm>
              <a:off x="2688" y="2832"/>
              <a:ext cx="816" cy="14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62" name="AutoShape 162"/>
            <p:cNvSpPr>
              <a:spLocks noChangeArrowheads="1"/>
            </p:cNvSpPr>
            <p:nvPr/>
          </p:nvSpPr>
          <p:spPr bwMode="auto">
            <a:xfrm>
              <a:off x="2754" y="3228"/>
              <a:ext cx="696" cy="144"/>
            </a:xfrm>
            <a:custGeom>
              <a:avLst/>
              <a:gdLst>
                <a:gd name="G0" fmla="+- 988 0 0"/>
                <a:gd name="G1" fmla="+- 21600 0 988"/>
                <a:gd name="G2" fmla="*/ 988 1 2"/>
                <a:gd name="G3" fmla="+- 21600 0 G2"/>
                <a:gd name="G4" fmla="+/ 988 21600 2"/>
                <a:gd name="G5" fmla="+/ G1 0 2"/>
                <a:gd name="G6" fmla="*/ 21600 21600 988"/>
                <a:gd name="G7" fmla="*/ G6 1 2"/>
                <a:gd name="G8" fmla="+- 21600 0 G7"/>
                <a:gd name="G9" fmla="*/ 21600 1 2"/>
                <a:gd name="G10" fmla="+- 988 0 G9"/>
                <a:gd name="G11" fmla="?: G10 G8 0"/>
                <a:gd name="G12" fmla="?: G10 G7 21600"/>
                <a:gd name="T0" fmla="*/ 21106 w 21600"/>
                <a:gd name="T1" fmla="*/ 10800 h 21600"/>
                <a:gd name="T2" fmla="*/ 10800 w 21600"/>
                <a:gd name="T3" fmla="*/ 21600 h 21600"/>
                <a:gd name="T4" fmla="*/ 494 w 21600"/>
                <a:gd name="T5" fmla="*/ 10800 h 21600"/>
                <a:gd name="T6" fmla="*/ 10800 w 21600"/>
                <a:gd name="T7" fmla="*/ 0 h 21600"/>
                <a:gd name="T8" fmla="*/ 2294 w 21600"/>
                <a:gd name="T9" fmla="*/ 2294 h 21600"/>
                <a:gd name="T10" fmla="*/ 19306 w 21600"/>
                <a:gd name="T11" fmla="*/ 1930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88" y="21600"/>
                  </a:lnTo>
                  <a:lnTo>
                    <a:pt x="206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63" name="Rectangle 163"/>
            <p:cNvSpPr>
              <a:spLocks noChangeArrowheads="1"/>
            </p:cNvSpPr>
            <p:nvPr/>
          </p:nvSpPr>
          <p:spPr bwMode="auto">
            <a:xfrm>
              <a:off x="2784" y="3384"/>
              <a:ext cx="63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365" name="Freeform 165"/>
          <p:cNvSpPr>
            <a:spLocks/>
          </p:cNvSpPr>
          <p:nvPr/>
        </p:nvSpPr>
        <p:spPr bwMode="auto">
          <a:xfrm>
            <a:off x="4572000" y="3429000"/>
            <a:ext cx="4021138" cy="2303463"/>
          </a:xfrm>
          <a:custGeom>
            <a:avLst/>
            <a:gdLst>
              <a:gd name="T0" fmla="*/ 0 w 2533"/>
              <a:gd name="T1" fmla="*/ 0 h 1451"/>
              <a:gd name="T2" fmla="*/ 2533 w 2533"/>
              <a:gd name="T3" fmla="*/ 1451 h 14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33" h="1451">
                <a:moveTo>
                  <a:pt x="0" y="0"/>
                </a:moveTo>
                <a:lnTo>
                  <a:pt x="2533" y="145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66" name="Freeform 166"/>
          <p:cNvSpPr>
            <a:spLocks/>
          </p:cNvSpPr>
          <p:nvPr/>
        </p:nvSpPr>
        <p:spPr bwMode="auto">
          <a:xfrm>
            <a:off x="4557713" y="2133600"/>
            <a:ext cx="14287" cy="4456113"/>
          </a:xfrm>
          <a:custGeom>
            <a:avLst/>
            <a:gdLst>
              <a:gd name="T0" fmla="*/ 9 w 9"/>
              <a:gd name="T1" fmla="*/ 0 h 2807"/>
              <a:gd name="T2" fmla="*/ 0 w 9"/>
              <a:gd name="T3" fmla="*/ 2807 h 28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" h="2807">
                <a:moveTo>
                  <a:pt x="9" y="0"/>
                </a:moveTo>
                <a:lnTo>
                  <a:pt x="0" y="2807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64" name="Freeform 164"/>
          <p:cNvSpPr>
            <a:spLocks/>
          </p:cNvSpPr>
          <p:nvPr/>
        </p:nvSpPr>
        <p:spPr bwMode="auto">
          <a:xfrm>
            <a:off x="508000" y="3429000"/>
            <a:ext cx="4064000" cy="2303463"/>
          </a:xfrm>
          <a:custGeom>
            <a:avLst/>
            <a:gdLst>
              <a:gd name="T0" fmla="*/ 0 w 2560"/>
              <a:gd name="T1" fmla="*/ 1451 h 1451"/>
              <a:gd name="T2" fmla="*/ 2560 w 2560"/>
              <a:gd name="T3" fmla="*/ 0 h 145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60" h="1451">
                <a:moveTo>
                  <a:pt x="0" y="1451"/>
                </a:moveTo>
                <a:lnTo>
                  <a:pt x="2560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3756870" y="2600120"/>
            <a:ext cx="1716954" cy="1981008"/>
            <a:chOff x="3756870" y="2600120"/>
            <a:chExt cx="1716954" cy="1981008"/>
          </a:xfrm>
        </p:grpSpPr>
        <p:grpSp>
          <p:nvGrpSpPr>
            <p:cNvPr id="6" name="Groep 5"/>
            <p:cNvGrpSpPr/>
            <p:nvPr/>
          </p:nvGrpSpPr>
          <p:grpSpPr>
            <a:xfrm>
              <a:off x="3756870" y="2600120"/>
              <a:ext cx="1620000" cy="1981008"/>
              <a:chOff x="3756870" y="2600120"/>
              <a:chExt cx="1620000" cy="1981008"/>
            </a:xfrm>
          </p:grpSpPr>
          <p:sp>
            <p:nvSpPr>
              <p:cNvPr id="51367" name="Text Box 167"/>
              <p:cNvSpPr txBox="1">
                <a:spLocks noChangeArrowheads="1"/>
              </p:cNvSpPr>
              <p:nvPr/>
            </p:nvSpPr>
            <p:spPr bwMode="auto">
              <a:xfrm>
                <a:off x="4030216" y="4119463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Boog 3"/>
              <p:cNvSpPr>
                <a:spLocks noChangeAspect="1"/>
              </p:cNvSpPr>
              <p:nvPr/>
            </p:nvSpPr>
            <p:spPr bwMode="auto">
              <a:xfrm>
                <a:off x="3756870" y="2600120"/>
                <a:ext cx="1620000" cy="1620000"/>
              </a:xfrm>
              <a:prstGeom prst="arc">
                <a:avLst>
                  <a:gd name="adj1" fmla="val 5388257"/>
                  <a:gd name="adj2" fmla="val 8886006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triangle" w="lg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ep 6"/>
            <p:cNvGrpSpPr/>
            <p:nvPr/>
          </p:nvGrpSpPr>
          <p:grpSpPr>
            <a:xfrm>
              <a:off x="3756870" y="2600120"/>
              <a:ext cx="1716954" cy="1981008"/>
              <a:chOff x="3756870" y="2600120"/>
              <a:chExt cx="1716954" cy="1981008"/>
            </a:xfrm>
          </p:grpSpPr>
          <p:sp>
            <p:nvSpPr>
              <p:cNvPr id="51368" name="Text Box 168"/>
              <p:cNvSpPr txBox="1">
                <a:spLocks noChangeArrowheads="1"/>
              </p:cNvSpPr>
              <p:nvPr/>
            </p:nvSpPr>
            <p:spPr bwMode="auto">
              <a:xfrm>
                <a:off x="4788024" y="4119463"/>
                <a:ext cx="685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altLang="nl-NL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Boog 4"/>
              <p:cNvSpPr>
                <a:spLocks noChangeAspect="1"/>
              </p:cNvSpPr>
              <p:nvPr/>
            </p:nvSpPr>
            <p:spPr bwMode="auto">
              <a:xfrm>
                <a:off x="3756870" y="2600120"/>
                <a:ext cx="1620000" cy="1620000"/>
              </a:xfrm>
              <a:prstGeom prst="arc">
                <a:avLst>
                  <a:gd name="adj1" fmla="val 1917761"/>
                  <a:gd name="adj2" fmla="val 5362183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med"/>
                <a:tailEnd type="triangle" w="lg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81" name="Actieknop: Verder of Volgende 80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115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2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3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6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7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3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5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  <p:bldP spid="51208" grpId="0"/>
      <p:bldP spid="51209" grpId="0"/>
      <p:bldP spid="51213" grpId="0"/>
      <p:bldP spid="51365" grpId="0" animBg="1"/>
      <p:bldP spid="51366" grpId="0" animBg="1"/>
      <p:bldP spid="513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7"/>
          <p:cNvSpPr>
            <a:spLocks noChangeAspect="1"/>
          </p:cNvSpPr>
          <p:nvPr/>
        </p:nvSpPr>
        <p:spPr bwMode="auto">
          <a:xfrm>
            <a:off x="2308401" y="3638261"/>
            <a:ext cx="2246313" cy="1260476"/>
          </a:xfrm>
          <a:custGeom>
            <a:avLst/>
            <a:gdLst>
              <a:gd name="T0" fmla="*/ 0 w 1953"/>
              <a:gd name="T1" fmla="*/ 0 h 1094"/>
              <a:gd name="T2" fmla="*/ 1953 w 1953"/>
              <a:gd name="T3" fmla="*/ 1094 h 109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53" h="1094">
                <a:moveTo>
                  <a:pt x="0" y="0"/>
                </a:moveTo>
                <a:lnTo>
                  <a:pt x="1953" y="1094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marL="838200" indent="-838200" algn="l"/>
            <a:r>
              <a:rPr lang="en-US" altLang="nl-NL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nl-NL" altLang="nl-NL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-1" y="1959496"/>
            <a:ext cx="64576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toe: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184672" y="1959496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 &gt; r.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57779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is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inval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0" y="1079380"/>
            <a:ext cx="6084168" cy="35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r is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refractie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0" y="1473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t is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hoek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terugkaatsing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ep 33"/>
          <p:cNvGrpSpPr>
            <a:grpSpLocks noChangeAspect="1"/>
          </p:cNvGrpSpPr>
          <p:nvPr/>
        </p:nvGrpSpPr>
        <p:grpSpPr>
          <a:xfrm rot="5400000">
            <a:off x="2832956" y="3189397"/>
            <a:ext cx="3423320" cy="3423468"/>
            <a:chOff x="4176939" y="1762216"/>
            <a:chExt cx="3600000" cy="3600162"/>
          </a:xfrm>
        </p:grpSpPr>
        <p:sp>
          <p:nvSpPr>
            <p:cNvPr id="45" name="Boog 44"/>
            <p:cNvSpPr>
              <a:spLocks noChangeAspect="1"/>
            </p:cNvSpPr>
            <p:nvPr/>
          </p:nvSpPr>
          <p:spPr bwMode="auto">
            <a:xfrm>
              <a:off x="4176939" y="1762378"/>
              <a:ext cx="3600000" cy="3600000"/>
            </a:xfrm>
            <a:prstGeom prst="arc">
              <a:avLst>
                <a:gd name="adj1" fmla="val 16200000"/>
                <a:gd name="adj2" fmla="val 5395077"/>
              </a:avLst>
            </a:prstGeom>
            <a:gradFill flip="none" rotWithShape="1">
              <a:gsLst>
                <a:gs pos="39583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46" name="Rechte verbindingslijn 45"/>
            <p:cNvCxnSpPr/>
            <p:nvPr/>
          </p:nvCxnSpPr>
          <p:spPr bwMode="auto">
            <a:xfrm>
              <a:off x="5976944" y="1762216"/>
              <a:ext cx="0" cy="35999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ep 8"/>
          <p:cNvGrpSpPr/>
          <p:nvPr/>
        </p:nvGrpSpPr>
        <p:grpSpPr>
          <a:xfrm>
            <a:off x="3944738" y="3733468"/>
            <a:ext cx="774174" cy="1162988"/>
            <a:chOff x="3944738" y="3733468"/>
            <a:chExt cx="774174" cy="1162988"/>
          </a:xfrm>
        </p:grpSpPr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033112" y="3733468"/>
              <a:ext cx="685800" cy="523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nl-NL" altLang="nl-NL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Arc 34"/>
            <p:cNvSpPr>
              <a:spLocks/>
            </p:cNvSpPr>
            <p:nvPr/>
          </p:nvSpPr>
          <p:spPr bwMode="auto">
            <a:xfrm>
              <a:off x="3944738" y="4104456"/>
              <a:ext cx="612000" cy="792000"/>
            </a:xfrm>
            <a:custGeom>
              <a:avLst/>
              <a:gdLst>
                <a:gd name="G0" fmla="+- 18931 0 0"/>
                <a:gd name="G1" fmla="+- 21600 0 0"/>
                <a:gd name="G2" fmla="+- 21600 0 0"/>
                <a:gd name="T0" fmla="*/ 0 w 19698"/>
                <a:gd name="T1" fmla="*/ 11198 h 21600"/>
                <a:gd name="T2" fmla="*/ 19698 w 19698"/>
                <a:gd name="T3" fmla="*/ 14 h 21600"/>
                <a:gd name="T4" fmla="*/ 18931 w 196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98" h="21600" fill="none" extrusionOk="0">
                  <a:moveTo>
                    <a:pt x="0" y="11198"/>
                  </a:moveTo>
                  <a:cubicBezTo>
                    <a:pt x="3795" y="4291"/>
                    <a:pt x="11050" y="-1"/>
                    <a:pt x="18931" y="0"/>
                  </a:cubicBezTo>
                  <a:cubicBezTo>
                    <a:pt x="19186" y="0"/>
                    <a:pt x="19442" y="4"/>
                    <a:pt x="19698" y="13"/>
                  </a:cubicBezTo>
                </a:path>
                <a:path w="19698" h="21600" stroke="0" extrusionOk="0">
                  <a:moveTo>
                    <a:pt x="0" y="11198"/>
                  </a:moveTo>
                  <a:cubicBezTo>
                    <a:pt x="3795" y="4291"/>
                    <a:pt x="11050" y="-1"/>
                    <a:pt x="18931" y="0"/>
                  </a:cubicBezTo>
                  <a:cubicBezTo>
                    <a:pt x="19186" y="0"/>
                    <a:pt x="19442" y="4"/>
                    <a:pt x="19698" y="13"/>
                  </a:cubicBezTo>
                  <a:lnTo>
                    <a:pt x="18931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4553126" y="3124999"/>
            <a:ext cx="1488105" cy="3578728"/>
            <a:chOff x="4553126" y="3124999"/>
            <a:chExt cx="1488105" cy="3578728"/>
          </a:xfrm>
        </p:grpSpPr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4572000" y="3124999"/>
              <a:ext cx="146923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nl-NL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normaal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4553126" y="3463636"/>
              <a:ext cx="1588" cy="3240091"/>
            </a:xfrm>
            <a:custGeom>
              <a:avLst/>
              <a:gdLst>
                <a:gd name="T0" fmla="*/ 0 w 1"/>
                <a:gd name="T1" fmla="*/ 0 h 2724"/>
                <a:gd name="T2" fmla="*/ 0 w 1"/>
                <a:gd name="T3" fmla="*/ 2724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24">
                  <a:moveTo>
                    <a:pt x="0" y="0"/>
                  </a:moveTo>
                  <a:lnTo>
                    <a:pt x="0" y="2724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4561064" y="3631911"/>
            <a:ext cx="2260600" cy="3035303"/>
            <a:chOff x="4561064" y="3631911"/>
            <a:chExt cx="2260600" cy="3035303"/>
          </a:xfrm>
        </p:grpSpPr>
        <p:sp>
          <p:nvSpPr>
            <p:cNvPr id="38" name="Freeform 23"/>
            <p:cNvSpPr>
              <a:spLocks noChangeAspect="1"/>
            </p:cNvSpPr>
            <p:nvPr/>
          </p:nvSpPr>
          <p:spPr bwMode="auto">
            <a:xfrm>
              <a:off x="4562651" y="4903500"/>
              <a:ext cx="1163638" cy="1763714"/>
            </a:xfrm>
            <a:custGeom>
              <a:avLst/>
              <a:gdLst>
                <a:gd name="T0" fmla="*/ 0 w 1020"/>
                <a:gd name="T1" fmla="*/ 0 h 1534"/>
                <a:gd name="T2" fmla="*/ 1020 w 1020"/>
                <a:gd name="T3" fmla="*/ 153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0" h="1534">
                  <a:moveTo>
                    <a:pt x="0" y="0"/>
                  </a:moveTo>
                  <a:lnTo>
                    <a:pt x="1020" y="1534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41"/>
            <p:cNvSpPr>
              <a:spLocks noChangeAspect="1" noChangeShapeType="1"/>
            </p:cNvSpPr>
            <p:nvPr/>
          </p:nvSpPr>
          <p:spPr bwMode="auto">
            <a:xfrm flipH="1">
              <a:off x="4561064" y="3631911"/>
              <a:ext cx="2260600" cy="12604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3782760" y="3781461"/>
            <a:ext cx="1584000" cy="1924323"/>
            <a:chOff x="3782760" y="3781461"/>
            <a:chExt cx="1584000" cy="1924323"/>
          </a:xfrm>
        </p:grpSpPr>
        <p:sp>
          <p:nvSpPr>
            <p:cNvPr id="48153" name="Text Box 25"/>
            <p:cNvSpPr txBox="1">
              <a:spLocks noChangeArrowheads="1"/>
            </p:cNvSpPr>
            <p:nvPr/>
          </p:nvSpPr>
          <p:spPr bwMode="auto">
            <a:xfrm>
              <a:off x="4878438" y="3781461"/>
              <a:ext cx="269626" cy="412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Boog 12"/>
            <p:cNvSpPr>
              <a:spLocks noChangeAspect="1"/>
            </p:cNvSpPr>
            <p:nvPr/>
          </p:nvSpPr>
          <p:spPr bwMode="auto">
            <a:xfrm>
              <a:off x="3782760" y="4121784"/>
              <a:ext cx="1584000" cy="1584000"/>
            </a:xfrm>
            <a:prstGeom prst="arc">
              <a:avLst>
                <a:gd name="adj1" fmla="val 16072806"/>
                <a:gd name="adj2" fmla="val 19710283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52" name="Groep 51"/>
          <p:cNvGrpSpPr/>
          <p:nvPr/>
        </p:nvGrpSpPr>
        <p:grpSpPr>
          <a:xfrm>
            <a:off x="3724000" y="4064848"/>
            <a:ext cx="1692000" cy="2071018"/>
            <a:chOff x="3741816" y="3862472"/>
            <a:chExt cx="1692000" cy="2071018"/>
          </a:xfrm>
        </p:grpSpPr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4763225" y="5471825"/>
              <a:ext cx="28725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nl-NL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nl-NL" altLang="nl-NL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Boog 53"/>
            <p:cNvSpPr>
              <a:spLocks noChangeAspect="1"/>
            </p:cNvSpPr>
            <p:nvPr/>
          </p:nvSpPr>
          <p:spPr bwMode="auto">
            <a:xfrm>
              <a:off x="3741816" y="3862472"/>
              <a:ext cx="1692000" cy="1692000"/>
            </a:xfrm>
            <a:prstGeom prst="arc">
              <a:avLst>
                <a:gd name="adj1" fmla="val 3378362"/>
                <a:gd name="adj2" fmla="val 5450653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8" name="Actieknop: Verder of Volgende 2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532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8130" grpId="0"/>
      <p:bldP spid="48131" grpId="0"/>
      <p:bldP spid="48132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ep 32"/>
          <p:cNvGrpSpPr>
            <a:grpSpLocks noChangeAspect="1"/>
          </p:cNvGrpSpPr>
          <p:nvPr/>
        </p:nvGrpSpPr>
        <p:grpSpPr>
          <a:xfrm rot="5400000">
            <a:off x="1794826" y="2657125"/>
            <a:ext cx="3423320" cy="3423468"/>
            <a:chOff x="4176939" y="1762216"/>
            <a:chExt cx="3600000" cy="3600162"/>
          </a:xfrm>
        </p:grpSpPr>
        <p:sp>
          <p:nvSpPr>
            <p:cNvPr id="34" name="Boog 33"/>
            <p:cNvSpPr>
              <a:spLocks noChangeAspect="1"/>
            </p:cNvSpPr>
            <p:nvPr/>
          </p:nvSpPr>
          <p:spPr bwMode="auto">
            <a:xfrm>
              <a:off x="4176939" y="1762378"/>
              <a:ext cx="3600000" cy="3600000"/>
            </a:xfrm>
            <a:prstGeom prst="arc">
              <a:avLst>
                <a:gd name="adj1" fmla="val 16200000"/>
                <a:gd name="adj2" fmla="val 5395077"/>
              </a:avLst>
            </a:prstGeom>
            <a:gradFill flip="none" rotWithShape="1">
              <a:gsLst>
                <a:gs pos="39583">
                  <a:schemeClr val="bg1">
                    <a:lumMod val="9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cxnSp>
          <p:nvCxnSpPr>
            <p:cNvPr id="35" name="Rechte verbindingslijn 34"/>
            <p:cNvCxnSpPr/>
            <p:nvPr/>
          </p:nvCxnSpPr>
          <p:spPr bwMode="auto">
            <a:xfrm>
              <a:off x="5976944" y="1762216"/>
              <a:ext cx="0" cy="35999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661" y="0"/>
            <a:ext cx="7772400" cy="523220"/>
          </a:xfrm>
        </p:spPr>
        <p:txBody>
          <a:bodyPr anchor="t" anchorCtr="0">
            <a:spAutoFit/>
          </a:bodyPr>
          <a:lstStyle/>
          <a:p>
            <a:pPr marL="838200" indent="-838200" algn="l"/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Breking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lucht</a:t>
            </a:r>
            <a:r>
              <a:rPr lang="en-US" altLang="nl-NL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-22661" y="1179173"/>
            <a:ext cx="6707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straal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breekt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naar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normaal</a:t>
            </a: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toe: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700506" y="2326003"/>
            <a:ext cx="3346432" cy="3945464"/>
            <a:chOff x="1700506" y="2326003"/>
            <a:chExt cx="3346432" cy="3945464"/>
          </a:xfrm>
        </p:grpSpPr>
        <p:sp>
          <p:nvSpPr>
            <p:cNvPr id="38921" name="Freeform 9"/>
            <p:cNvSpPr>
              <a:spLocks noChangeAspect="1"/>
            </p:cNvSpPr>
            <p:nvPr/>
          </p:nvSpPr>
          <p:spPr bwMode="auto">
            <a:xfrm>
              <a:off x="1700506" y="2529300"/>
              <a:ext cx="1800000" cy="1835804"/>
            </a:xfrm>
            <a:custGeom>
              <a:avLst/>
              <a:gdLst>
                <a:gd name="T0" fmla="*/ 0 w 1458"/>
                <a:gd name="T1" fmla="*/ 0 h 1487"/>
                <a:gd name="T2" fmla="*/ 1458 w 1458"/>
                <a:gd name="T3" fmla="*/ 148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58" h="1487">
                  <a:moveTo>
                    <a:pt x="0" y="0"/>
                  </a:moveTo>
                  <a:lnTo>
                    <a:pt x="1458" y="1487"/>
                  </a:lnTo>
                </a:path>
              </a:pathLst>
            </a:custGeom>
            <a:noFill/>
            <a:ln w="5080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4" name="Freeform 12"/>
            <p:cNvSpPr>
              <a:spLocks noChangeAspect="1"/>
            </p:cNvSpPr>
            <p:nvPr/>
          </p:nvSpPr>
          <p:spPr bwMode="auto">
            <a:xfrm>
              <a:off x="3490899" y="4370669"/>
              <a:ext cx="1008000" cy="1900798"/>
            </a:xfrm>
            <a:custGeom>
              <a:avLst/>
              <a:gdLst>
                <a:gd name="T0" fmla="*/ 0 w 747"/>
                <a:gd name="T1" fmla="*/ 0 h 1688"/>
                <a:gd name="T2" fmla="*/ 747 w 747"/>
                <a:gd name="T3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47" h="1688">
                  <a:moveTo>
                    <a:pt x="0" y="0"/>
                  </a:moveTo>
                  <a:lnTo>
                    <a:pt x="747" y="1688"/>
                  </a:lnTo>
                </a:path>
              </a:pathLst>
            </a:custGeom>
            <a:noFill/>
            <a:ln w="31750">
              <a:solidFill>
                <a:schemeClr val="accent2"/>
              </a:solidFill>
              <a:round/>
              <a:headEnd type="none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3" name="Freeform 31"/>
            <p:cNvSpPr>
              <a:spLocks noChangeAspect="1"/>
            </p:cNvSpPr>
            <p:nvPr/>
          </p:nvSpPr>
          <p:spPr bwMode="auto">
            <a:xfrm rot="703645">
              <a:off x="3714938" y="2326003"/>
              <a:ext cx="1332000" cy="2189896"/>
            </a:xfrm>
            <a:custGeom>
              <a:avLst/>
              <a:gdLst>
                <a:gd name="T0" fmla="*/ 0 w 708"/>
                <a:gd name="T1" fmla="*/ 1164 h 1164"/>
                <a:gd name="T2" fmla="*/ 708 w 708"/>
                <a:gd name="T3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8" h="1164">
                  <a:moveTo>
                    <a:pt x="0" y="1164"/>
                  </a:moveTo>
                  <a:lnTo>
                    <a:pt x="708" y="0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1699010" y="3321185"/>
            <a:ext cx="3544417" cy="2930484"/>
            <a:chOff x="1699010" y="3321185"/>
            <a:chExt cx="3544417" cy="2930484"/>
          </a:xfrm>
        </p:grpSpPr>
        <p:sp>
          <p:nvSpPr>
            <p:cNvPr id="38929" name="Freeform 17"/>
            <p:cNvSpPr>
              <a:spLocks noChangeAspect="1"/>
            </p:cNvSpPr>
            <p:nvPr/>
          </p:nvSpPr>
          <p:spPr bwMode="auto">
            <a:xfrm>
              <a:off x="1699010" y="3321185"/>
              <a:ext cx="1800000" cy="1026025"/>
            </a:xfrm>
            <a:custGeom>
              <a:avLst/>
              <a:gdLst>
                <a:gd name="T0" fmla="*/ 0 w 1953"/>
                <a:gd name="T1" fmla="*/ 0 h 1094"/>
                <a:gd name="T2" fmla="*/ 1953 w 1953"/>
                <a:gd name="T3" fmla="*/ 109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53" h="1094">
                  <a:moveTo>
                    <a:pt x="0" y="0"/>
                  </a:moveTo>
                  <a:lnTo>
                    <a:pt x="1953" y="1094"/>
                  </a:lnTo>
                </a:path>
              </a:pathLst>
            </a:custGeom>
            <a:noFill/>
            <a:ln w="508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5" name="Freeform 23"/>
            <p:cNvSpPr>
              <a:spLocks noChangeAspect="1"/>
            </p:cNvSpPr>
            <p:nvPr/>
          </p:nvSpPr>
          <p:spPr bwMode="auto">
            <a:xfrm>
              <a:off x="3498849" y="4370669"/>
              <a:ext cx="1368000" cy="1881000"/>
            </a:xfrm>
            <a:custGeom>
              <a:avLst/>
              <a:gdLst>
                <a:gd name="T0" fmla="*/ 0 w 1020"/>
                <a:gd name="T1" fmla="*/ 0 h 1534"/>
                <a:gd name="T2" fmla="*/ 1020 w 1020"/>
                <a:gd name="T3" fmla="*/ 153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0" h="1534">
                  <a:moveTo>
                    <a:pt x="0" y="0"/>
                  </a:moveTo>
                  <a:lnTo>
                    <a:pt x="1020" y="1534"/>
                  </a:lnTo>
                </a:path>
              </a:pathLst>
            </a:custGeom>
            <a:noFill/>
            <a:ln w="31750">
              <a:solidFill>
                <a:schemeClr val="accent1"/>
              </a:solidFill>
              <a:round/>
              <a:headEnd type="none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6" name="Line 34"/>
            <p:cNvSpPr>
              <a:spLocks noChangeAspect="1" noChangeShapeType="1"/>
            </p:cNvSpPr>
            <p:nvPr/>
          </p:nvSpPr>
          <p:spPr bwMode="auto">
            <a:xfrm flipV="1">
              <a:off x="3515427" y="3377672"/>
              <a:ext cx="1728000" cy="98743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ep 1"/>
          <p:cNvGrpSpPr/>
          <p:nvPr/>
        </p:nvGrpSpPr>
        <p:grpSpPr>
          <a:xfrm>
            <a:off x="2637786" y="2348880"/>
            <a:ext cx="1636712" cy="3960000"/>
            <a:chOff x="2637786" y="2348880"/>
            <a:chExt cx="1636712" cy="3960000"/>
          </a:xfrm>
        </p:grpSpPr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3505200" y="2348880"/>
              <a:ext cx="1588" cy="3960000"/>
            </a:xfrm>
            <a:custGeom>
              <a:avLst/>
              <a:gdLst>
                <a:gd name="T0" fmla="*/ 0 w 1"/>
                <a:gd name="T1" fmla="*/ 0 h 2742"/>
                <a:gd name="T2" fmla="*/ 0 w 1"/>
                <a:gd name="T3" fmla="*/ 2742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742">
                  <a:moveTo>
                    <a:pt x="0" y="0"/>
                  </a:moveTo>
                  <a:lnTo>
                    <a:pt x="0" y="2742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ep 7"/>
            <p:cNvGrpSpPr/>
            <p:nvPr/>
          </p:nvGrpSpPr>
          <p:grpSpPr>
            <a:xfrm>
              <a:off x="2637786" y="3128963"/>
              <a:ext cx="1097507" cy="1201737"/>
              <a:chOff x="2624138" y="3128963"/>
              <a:chExt cx="1097507" cy="1201737"/>
            </a:xfrm>
          </p:grpSpPr>
          <p:sp>
            <p:nvSpPr>
              <p:cNvPr id="38926" name="Text Box 14"/>
              <p:cNvSpPr txBox="1">
                <a:spLocks noChangeArrowheads="1"/>
              </p:cNvSpPr>
              <p:nvPr/>
            </p:nvSpPr>
            <p:spPr bwMode="auto">
              <a:xfrm>
                <a:off x="3035845" y="3200400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48" name="Arc 36"/>
              <p:cNvSpPr>
                <a:spLocks/>
              </p:cNvSpPr>
              <p:nvPr/>
            </p:nvSpPr>
            <p:spPr bwMode="auto">
              <a:xfrm>
                <a:off x="2624138" y="3128963"/>
                <a:ext cx="900112" cy="1201737"/>
              </a:xfrm>
              <a:custGeom>
                <a:avLst/>
                <a:gdLst>
                  <a:gd name="G0" fmla="+- 15178 0 0"/>
                  <a:gd name="G1" fmla="+- 21589 0 0"/>
                  <a:gd name="G2" fmla="+- 21600 0 0"/>
                  <a:gd name="T0" fmla="*/ 0 w 15178"/>
                  <a:gd name="T1" fmla="*/ 6220 h 21589"/>
                  <a:gd name="T2" fmla="*/ 14481 w 15178"/>
                  <a:gd name="T3" fmla="*/ 0 h 21589"/>
                  <a:gd name="T4" fmla="*/ 15178 w 15178"/>
                  <a:gd name="T5" fmla="*/ 21589 h 2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178" h="21589" fill="none" extrusionOk="0">
                    <a:moveTo>
                      <a:pt x="0" y="6220"/>
                    </a:moveTo>
                    <a:cubicBezTo>
                      <a:pt x="3871" y="2397"/>
                      <a:pt x="9042" y="175"/>
                      <a:pt x="14481" y="0"/>
                    </a:cubicBezTo>
                  </a:path>
                  <a:path w="15178" h="21589" stroke="0" extrusionOk="0">
                    <a:moveTo>
                      <a:pt x="0" y="6220"/>
                    </a:moveTo>
                    <a:cubicBezTo>
                      <a:pt x="3871" y="2397"/>
                      <a:pt x="9042" y="175"/>
                      <a:pt x="14481" y="0"/>
                    </a:cubicBezTo>
                    <a:lnTo>
                      <a:pt x="15178" y="21589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ep 6"/>
            <p:cNvGrpSpPr/>
            <p:nvPr/>
          </p:nvGrpSpPr>
          <p:grpSpPr>
            <a:xfrm>
              <a:off x="3479909" y="4343400"/>
              <a:ext cx="685800" cy="1215269"/>
              <a:chOff x="3479909" y="4343400"/>
              <a:chExt cx="685800" cy="1215269"/>
            </a:xfrm>
          </p:grpSpPr>
          <p:sp>
            <p:nvSpPr>
              <p:cNvPr id="38927" name="Text Box 15"/>
              <p:cNvSpPr txBox="1">
                <a:spLocks noChangeArrowheads="1"/>
              </p:cNvSpPr>
              <p:nvPr/>
            </p:nvSpPr>
            <p:spPr bwMode="auto">
              <a:xfrm>
                <a:off x="3479909" y="4942494"/>
                <a:ext cx="6858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49" name="Arc 37"/>
              <p:cNvSpPr>
                <a:spLocks/>
              </p:cNvSpPr>
              <p:nvPr/>
            </p:nvSpPr>
            <p:spPr bwMode="auto">
              <a:xfrm flipV="1">
                <a:off x="3505200" y="4343400"/>
                <a:ext cx="562744" cy="121526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8990"/>
                  <a:gd name="T1" fmla="*/ 0 h 21600"/>
                  <a:gd name="T2" fmla="*/ 8990 w 8990"/>
                  <a:gd name="T3" fmla="*/ 1960 h 21600"/>
                  <a:gd name="T4" fmla="*/ 0 w 89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90" h="21600" fill="none" extrusionOk="0">
                    <a:moveTo>
                      <a:pt x="-1" y="0"/>
                    </a:moveTo>
                    <a:cubicBezTo>
                      <a:pt x="3102" y="0"/>
                      <a:pt x="6168" y="668"/>
                      <a:pt x="8990" y="1959"/>
                    </a:cubicBezTo>
                  </a:path>
                  <a:path w="8990" h="21600" stroke="0" extrusionOk="0">
                    <a:moveTo>
                      <a:pt x="-1" y="0"/>
                    </a:moveTo>
                    <a:cubicBezTo>
                      <a:pt x="3102" y="0"/>
                      <a:pt x="6168" y="668"/>
                      <a:pt x="8990" y="195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ep 5"/>
            <p:cNvGrpSpPr/>
            <p:nvPr/>
          </p:nvGrpSpPr>
          <p:grpSpPr>
            <a:xfrm>
              <a:off x="3518848" y="3200400"/>
              <a:ext cx="755650" cy="1146175"/>
              <a:chOff x="3505200" y="3200400"/>
              <a:chExt cx="755650" cy="1146175"/>
            </a:xfrm>
          </p:grpSpPr>
          <p:sp>
            <p:nvSpPr>
              <p:cNvPr id="38950" name="Arc 38"/>
              <p:cNvSpPr>
                <a:spLocks/>
              </p:cNvSpPr>
              <p:nvPr/>
            </p:nvSpPr>
            <p:spPr bwMode="auto">
              <a:xfrm>
                <a:off x="3505200" y="3203575"/>
                <a:ext cx="755650" cy="1143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4290"/>
                  <a:gd name="T1" fmla="*/ 0 h 21600"/>
                  <a:gd name="T2" fmla="*/ 14290 w 14290"/>
                  <a:gd name="T3" fmla="*/ 5402 h 21600"/>
                  <a:gd name="T4" fmla="*/ 0 w 142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90" h="21600" fill="none" extrusionOk="0">
                    <a:moveTo>
                      <a:pt x="-1" y="0"/>
                    </a:moveTo>
                    <a:cubicBezTo>
                      <a:pt x="5262" y="0"/>
                      <a:pt x="10343" y="1921"/>
                      <a:pt x="14289" y="5402"/>
                    </a:cubicBezTo>
                  </a:path>
                  <a:path w="14290" h="21600" stroke="0" extrusionOk="0">
                    <a:moveTo>
                      <a:pt x="-1" y="0"/>
                    </a:moveTo>
                    <a:cubicBezTo>
                      <a:pt x="5262" y="0"/>
                      <a:pt x="10343" y="1921"/>
                      <a:pt x="14289" y="540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51" name="Text Box 39"/>
              <p:cNvSpPr txBox="1">
                <a:spLocks noChangeArrowheads="1"/>
              </p:cNvSpPr>
              <p:nvPr/>
            </p:nvSpPr>
            <p:spPr bwMode="auto">
              <a:xfrm>
                <a:off x="3711884" y="3200400"/>
                <a:ext cx="28405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nl-NL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nl-NL" altLang="nl-NL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ep 10"/>
          <p:cNvGrpSpPr/>
          <p:nvPr/>
        </p:nvGrpSpPr>
        <p:grpSpPr>
          <a:xfrm>
            <a:off x="1698988" y="3703060"/>
            <a:ext cx="3535813" cy="2565379"/>
            <a:chOff x="1698988" y="3703060"/>
            <a:chExt cx="3535813" cy="2565379"/>
          </a:xfrm>
        </p:grpSpPr>
        <p:sp>
          <p:nvSpPr>
            <p:cNvPr id="38932" name="Freeform 20"/>
            <p:cNvSpPr>
              <a:spLocks/>
            </p:cNvSpPr>
            <p:nvPr/>
          </p:nvSpPr>
          <p:spPr bwMode="auto">
            <a:xfrm>
              <a:off x="1698988" y="4367949"/>
              <a:ext cx="1800000" cy="1588"/>
            </a:xfrm>
            <a:custGeom>
              <a:avLst/>
              <a:gdLst>
                <a:gd name="T0" fmla="*/ 0 w 2211"/>
                <a:gd name="T1" fmla="*/ 0 h 1"/>
                <a:gd name="T2" fmla="*/ 2211 w 221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11" h="1">
                  <a:moveTo>
                    <a:pt x="0" y="0"/>
                  </a:moveTo>
                  <a:lnTo>
                    <a:pt x="2211" y="1"/>
                  </a:lnTo>
                </a:path>
              </a:pathLst>
            </a:custGeom>
            <a:noFill/>
            <a:ln w="508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Freeform 26"/>
            <p:cNvSpPr>
              <a:spLocks noChangeAspect="1"/>
            </p:cNvSpPr>
            <p:nvPr/>
          </p:nvSpPr>
          <p:spPr bwMode="auto">
            <a:xfrm>
              <a:off x="3506801" y="4370675"/>
              <a:ext cx="1728000" cy="1897764"/>
            </a:xfrm>
            <a:custGeom>
              <a:avLst/>
              <a:gdLst>
                <a:gd name="T0" fmla="*/ 0 w 1286"/>
                <a:gd name="T1" fmla="*/ 0 h 1344"/>
                <a:gd name="T2" fmla="*/ 1286 w 1286"/>
                <a:gd name="T3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6" h="1344">
                  <a:moveTo>
                    <a:pt x="0" y="0"/>
                  </a:moveTo>
                  <a:lnTo>
                    <a:pt x="1286" y="1344"/>
                  </a:lnTo>
                </a:path>
              </a:pathLst>
            </a:custGeom>
            <a:noFill/>
            <a:ln w="31750">
              <a:solidFill>
                <a:srgbClr val="FF3300"/>
              </a:solidFill>
              <a:round/>
              <a:headEnd type="none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6"/>
            <p:cNvSpPr>
              <a:spLocks noChangeAspect="1"/>
            </p:cNvSpPr>
            <p:nvPr/>
          </p:nvSpPr>
          <p:spPr bwMode="auto">
            <a:xfrm rot="8160000">
              <a:off x="3784056" y="3703060"/>
              <a:ext cx="1368000" cy="1335605"/>
            </a:xfrm>
            <a:custGeom>
              <a:avLst/>
              <a:gdLst>
                <a:gd name="T0" fmla="*/ 0 w 1286"/>
                <a:gd name="T1" fmla="*/ 0 h 1344"/>
                <a:gd name="T2" fmla="*/ 1286 w 1286"/>
                <a:gd name="T3" fmla="*/ 134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6" h="1344">
                  <a:moveTo>
                    <a:pt x="0" y="0"/>
                  </a:moveTo>
                  <a:lnTo>
                    <a:pt x="1286" y="1344"/>
                  </a:lnTo>
                </a:path>
              </a:pathLst>
            </a:custGeom>
            <a:noFill/>
            <a:ln w="0">
              <a:solidFill>
                <a:srgbClr val="FF33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6220191" y="117917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  &gt; r.</a:t>
            </a:r>
            <a:endParaRPr lang="nl-NL" altLang="nl-NL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8460000" y="6606000"/>
            <a:ext cx="684000" cy="252000"/>
          </a:xfrm>
          <a:prstGeom prst="rect">
            <a:avLst/>
          </a:prstGeom>
          <a:noFill/>
          <a:ln w="12700"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menu</a:t>
            </a:r>
            <a:endParaRPr lang="nl-NL" altLang="nl-N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-22661" y="618810"/>
            <a:ext cx="67072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838200" indent="-838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12954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7526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2098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667000" indent="-838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lichtstraal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stof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nl-NL" sz="2800" dirty="0" err="1">
                <a:latin typeface="Arial" panose="020B0604020202020204" pitchFamily="34" charset="0"/>
                <a:cs typeface="Arial" panose="020B0604020202020204" pitchFamily="34" charset="0"/>
              </a:rPr>
              <a:t>gaan</a:t>
            </a:r>
            <a:r>
              <a:rPr lang="en-US" altLang="nl-NL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ctieknop: Verder of Volgende 35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8784000" y="0"/>
            <a:ext cx="360000" cy="360000"/>
          </a:xfrm>
          <a:prstGeom prst="actionButtonForwardNext">
            <a:avLst/>
          </a:prstGeom>
          <a:solidFill>
            <a:srgbClr val="00B0F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728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47" grpId="0"/>
      <p:bldP spid="60" grpId="0" autoUpdateAnimBg="0"/>
    </p:bldLst>
  </p:timing>
</p:sld>
</file>

<file path=ppt/theme/theme1.xml><?xml version="1.0" encoding="utf-8"?>
<a:theme xmlns:a="http://schemas.openxmlformats.org/drawingml/2006/main" name="Standaardontwerp">
  <a:themeElements>
    <a:clrScheme name="ppt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2D82F4"/>
      </a:folHlink>
    </a:clrScheme>
    <a:fontScheme name="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12700">
          <a:noFill/>
        </a:ln>
        <a:effectLst/>
        <a:extLst/>
      </a:spPr>
      <a:bodyPr lIns="36000" tIns="36000" rIns="36000" bIns="36000" anchor="ctr">
        <a:spAutoFit/>
      </a:bodyPr>
      <a:lstStyle>
        <a:defPPr algn="r" fontAlgn="base">
          <a:spcBef>
            <a:spcPct val="0"/>
          </a:spcBef>
          <a:spcAft>
            <a:spcPct val="0"/>
          </a:spcAft>
          <a:defRPr sz="18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" action="ppaction://hlinksldjump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7510</TotalTime>
  <Words>2106</Words>
  <Application>Microsoft Office PowerPoint</Application>
  <PresentationFormat>Diavoorstelling (4:3)</PresentationFormat>
  <Paragraphs>402</Paragraphs>
  <Slides>36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Standaardontwerp</vt:lpstr>
      <vt:lpstr>Breking</vt:lpstr>
      <vt:lpstr>Lichtbreking en reflectie</vt:lpstr>
      <vt:lpstr>Oorzaak van lichtbreking, het water in rennen.</vt:lpstr>
      <vt:lpstr>Oorzaak van lichtbreking, het water uit rennen.</vt:lpstr>
      <vt:lpstr>De weg af rijden.</vt:lpstr>
      <vt:lpstr>De weg op rijden.</vt:lpstr>
      <vt:lpstr>In de berm terug geworpen.</vt:lpstr>
      <vt:lpstr>Breking van lucht naar stof:</vt:lpstr>
      <vt:lpstr>Breking van stof naar lucht.</vt:lpstr>
      <vt:lpstr>Brekingswet van Snellius</vt:lpstr>
      <vt:lpstr>De wet van Snellius:</vt:lpstr>
      <vt:lpstr>De wet van Snellius, voorbeeld.</vt:lpstr>
      <vt:lpstr>Breking van stof naar lucht: theorie.</vt:lpstr>
      <vt:lpstr>Breking van stof naar lucht: theorie.</vt:lpstr>
      <vt:lpstr>Breking van stof naar lucht: voorbeeld.</vt:lpstr>
      <vt:lpstr>Totale reflectie1/8: De grenshoek.</vt:lpstr>
      <vt:lpstr>Totale reflectie 2/8: De grenshoek.</vt:lpstr>
      <vt:lpstr>Totale reflectie 3/8: De grenshoek, theorie.</vt:lpstr>
      <vt:lpstr>Totale reflectie 4/8: De grenshoek, voorbeeld.</vt:lpstr>
      <vt:lpstr>Totale reflectie 5/8: Fata morgana (inferieur) </vt:lpstr>
      <vt:lpstr>Totale reflectie 6/8: De grenshoek: Fata morgana (superieur).</vt:lpstr>
      <vt:lpstr>Totale reflectie 7/8: De grenshoek. Fata morgana (superieur).</vt:lpstr>
      <vt:lpstr>Totale reflectie 8/8: De grenshoek.</vt:lpstr>
      <vt:lpstr>Het spectrum 1/4: Brekingsindex en kleur</vt:lpstr>
      <vt:lpstr>Het prisma.</vt:lpstr>
      <vt:lpstr>De regenboog 1/2: Het ontstaan.</vt:lpstr>
      <vt:lpstr>De regenboog 2/2: Dubbele regenboog, afbeelding.</vt:lpstr>
      <vt:lpstr>De regenboog.</vt:lpstr>
      <vt:lpstr>Licht in een glasvezel 1/3..</vt:lpstr>
      <vt:lpstr>Glasvezel 2/3: </vt:lpstr>
      <vt:lpstr>Glasvezel 3/3: gradient-index vezel.</vt:lpstr>
      <vt:lpstr>Diamant: Waarom flonkert die?</vt:lpstr>
      <vt:lpstr>Toepassing 2: Prisma-kijker</vt:lpstr>
      <vt:lpstr>Samenvatting 1/2.</vt:lpstr>
      <vt:lpstr>Samenvatting 2/2.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Breking</dc:title>
  <dc:creator>Ton&amp;Els;agtijmensen</dc:creator>
  <cp:lastModifiedBy>Ton&amp;Els</cp:lastModifiedBy>
  <cp:revision>358</cp:revision>
  <dcterms:created xsi:type="dcterms:W3CDTF">2018-10-17T19:28:17Z</dcterms:created>
  <dcterms:modified xsi:type="dcterms:W3CDTF">2021-08-04T17:31:35Z</dcterms:modified>
</cp:coreProperties>
</file>