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1.jpg" ContentType="image/jpeg"/>
  <Override PartName="/ppt/media/image13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321" r:id="rId12"/>
    <p:sldId id="269" r:id="rId13"/>
    <p:sldId id="271" r:id="rId14"/>
    <p:sldId id="318" r:id="rId15"/>
    <p:sldId id="324" r:id="rId16"/>
    <p:sldId id="273" r:id="rId17"/>
    <p:sldId id="316" r:id="rId18"/>
    <p:sldId id="323" r:id="rId19"/>
    <p:sldId id="322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7" r:id="rId30"/>
    <p:sldId id="317" r:id="rId31"/>
    <p:sldId id="290" r:id="rId32"/>
    <p:sldId id="315" r:id="rId33"/>
    <p:sldId id="319" r:id="rId34"/>
    <p:sldId id="320" r:id="rId35"/>
    <p:sldId id="314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62" autoAdjust="0"/>
  </p:normalViewPr>
  <p:slideViewPr>
    <p:cSldViewPr>
      <p:cViewPr>
        <p:scale>
          <a:sx n="60" d="100"/>
          <a:sy n="60" d="100"/>
        </p:scale>
        <p:origin x="-144" y="-21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6B02B-A630-4F08-9339-17EFA2FC5BE2}" type="datetimeFigureOut">
              <a:rPr lang="nl-NL" smtClean="0"/>
              <a:t>16-8-2021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F4EE2-4CED-4E83-A5F6-D03C24BE6E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45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4EE2-4CED-4E83-A5F6-D03C24BE6E0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34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4EE2-4CED-4E83-A5F6-D03C24BE6E0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34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72FED-B6EB-4540-97D6-4D2D3542903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0205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60F66-24DA-49D3-9B39-CC6A38C859E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9863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11AA6-C89A-4947-B845-04C9F481F78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967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AA34C-52C0-4F58-B7B9-11C763023F6A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725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A05A-D0B5-409B-B9FC-138F8FB2944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530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9CBA8-D457-4D76-8300-34A2C101BFA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883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36C7F-027F-4E34-AC6F-6DC94FA9151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8905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963B1-BF09-467C-B404-46BF4635FF3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3302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BF670-E4CA-4AAF-BC2B-E693A2C27B1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7940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E1F87-A328-4F4F-8E28-8BB719012B9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1636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31EEC-868E-44A0-93C3-380475DDFA4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608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9D0C93-8763-436E-A388-5546C16B6D7F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1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6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13.xml"/><Relationship Id="rId10" Type="http://schemas.openxmlformats.org/officeDocument/2006/relationships/image" Target="../media/image2.png"/><Relationship Id="rId4" Type="http://schemas.openxmlformats.org/officeDocument/2006/relationships/slide" Target="slide12.xml"/><Relationship Id="rId9" Type="http://schemas.openxmlformats.org/officeDocument/2006/relationships/hyperlink" Target="http://www.agtijmensen.n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audio1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slide" Target="slide1.xml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slide" Target="slide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Lenzen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-7977" y="1124744"/>
            <a:ext cx="9144000" cy="405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Soorten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lenzen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2800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Positieve</a:t>
            </a:r>
            <a:r>
              <a:rPr lang="en-US" altLang="nl-NL" sz="28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</a:t>
            </a:r>
            <a:r>
              <a:rPr lang="en-US" altLang="nl-NL" sz="2800" u="sng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lens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: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constructiestralen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Negatieve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: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constructiestralen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Camera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: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diafragma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,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scherptediepte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,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sluiter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,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belichtingstijd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Lenzen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-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vergrotingsformule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Samenvatting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.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Einde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-7977" y="6573814"/>
            <a:ext cx="4075921" cy="290647"/>
            <a:chOff x="-7977" y="6573814"/>
            <a:chExt cx="4075921" cy="290647"/>
          </a:xfrm>
        </p:grpSpPr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797446" y="6587462"/>
              <a:ext cx="327049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609600" indent="-6096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90600" indent="-5334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52600" indent="-3810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09800" indent="-3810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6670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1242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5814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0386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536575" indent="-536575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0" lang="en-US" altLang="nl-NL" sz="1200" dirty="0" smtClean="0">
                  <a:solidFill>
                    <a:srgbClr val="000000"/>
                  </a:solidFill>
                  <a:latin typeface="+mn-lt"/>
                  <a:hlinkClick r:id="rId9"/>
                </a:rPr>
                <a:t>agtijmensen.nl</a:t>
              </a:r>
              <a:r>
                <a:rPr kumimoji="0" lang="en-US" altLang="nl-NL" sz="120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kumimoji="0" lang="en-US" altLang="nl-NL" sz="1200" dirty="0" smtClean="0">
                  <a:solidFill>
                    <a:srgbClr val="000000"/>
                  </a:solidFill>
                  <a:latin typeface="+mn-lt"/>
                </a:rPr>
                <a:t>16082021</a:t>
              </a:r>
              <a:endParaRPr kumimoji="0" lang="nl-NL" altLang="nl-NL" sz="1200" dirty="0" smtClean="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77" y="6573814"/>
              <a:ext cx="817549" cy="288000"/>
            </a:xfrm>
            <a:prstGeom prst="rect">
              <a:avLst/>
            </a:prstGeom>
          </p:spPr>
        </p:pic>
      </p:grpSp>
      <p:sp>
        <p:nvSpPr>
          <p:cNvPr id="8" name="Actieknop: Verder of Volgende 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73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Constructie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willekeurige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1/2.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6" name="Freeform 8"/>
          <p:cNvSpPr>
            <a:spLocks/>
          </p:cNvSpPr>
          <p:nvPr/>
        </p:nvSpPr>
        <p:spPr bwMode="auto">
          <a:xfrm rot="21272887">
            <a:off x="4376738" y="938133"/>
            <a:ext cx="3648075" cy="2032000"/>
          </a:xfrm>
          <a:custGeom>
            <a:avLst/>
            <a:gdLst>
              <a:gd name="T0" fmla="*/ 0 w 1061"/>
              <a:gd name="T1" fmla="*/ 0 h 668"/>
              <a:gd name="T2" fmla="*/ 1061 w 1061"/>
              <a:gd name="T3" fmla="*/ 668 h 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1" h="668">
                <a:moveTo>
                  <a:pt x="0" y="0"/>
                </a:moveTo>
                <a:lnTo>
                  <a:pt x="1061" y="668"/>
                </a:lnTo>
              </a:path>
            </a:pathLst>
          </a:custGeom>
          <a:noFill/>
          <a:ln w="25400" cmpd="sng">
            <a:solidFill>
              <a:srgbClr val="FF00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4249" name="Line 41"/>
          <p:cNvSpPr>
            <a:spLocks noChangeShapeType="1"/>
          </p:cNvSpPr>
          <p:nvPr/>
        </p:nvSpPr>
        <p:spPr bwMode="auto">
          <a:xfrm flipV="1">
            <a:off x="684213" y="1102646"/>
            <a:ext cx="3600450" cy="1409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4251" name="Line 43"/>
          <p:cNvSpPr>
            <a:spLocks noChangeShapeType="1"/>
          </p:cNvSpPr>
          <p:nvPr/>
        </p:nvSpPr>
        <p:spPr bwMode="auto">
          <a:xfrm flipV="1">
            <a:off x="2483718" y="1422984"/>
            <a:ext cx="3600450" cy="1409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4252" name="Line 44"/>
          <p:cNvSpPr>
            <a:spLocks noChangeShapeType="1"/>
          </p:cNvSpPr>
          <p:nvPr/>
        </p:nvSpPr>
        <p:spPr bwMode="auto">
          <a:xfrm>
            <a:off x="5522804" y="856583"/>
            <a:ext cx="0" cy="2160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4255" name="Text Box 47"/>
          <p:cNvSpPr txBox="1">
            <a:spLocks noChangeArrowheads="1"/>
          </p:cNvSpPr>
          <p:nvPr/>
        </p:nvSpPr>
        <p:spPr bwMode="auto">
          <a:xfrm>
            <a:off x="5476572" y="1527175"/>
            <a:ext cx="749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altLang="nl-NL" sz="2400" baseline="-250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altLang="nl-NL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-13094" y="3573016"/>
            <a:ext cx="8892000" cy="4680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Teken de </a:t>
            </a:r>
            <a:r>
              <a:rPr lang="nl-NL" altLang="nl-NL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bijas</a:t>
            </a:r>
            <a:r>
              <a:rPr lang="nl-NL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lijn evenwijdig </a:t>
            </a:r>
            <a:r>
              <a:rPr lang="nl-NL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de straal en door </a:t>
            </a: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539750" y="408908"/>
            <a:ext cx="8077200" cy="2940050"/>
            <a:chOff x="539750" y="408908"/>
            <a:chExt cx="8077200" cy="2940050"/>
          </a:xfrm>
        </p:grpSpPr>
        <p:grpSp>
          <p:nvGrpSpPr>
            <p:cNvPr id="94260" name="Group 52"/>
            <p:cNvGrpSpPr>
              <a:grpSpLocks/>
            </p:cNvGrpSpPr>
            <p:nvPr/>
          </p:nvGrpSpPr>
          <p:grpSpPr bwMode="auto">
            <a:xfrm>
              <a:off x="539750" y="408908"/>
              <a:ext cx="8077200" cy="2940050"/>
              <a:chOff x="340" y="1742"/>
              <a:chExt cx="5088" cy="1852"/>
            </a:xfrm>
          </p:grpSpPr>
          <p:sp>
            <p:nvSpPr>
              <p:cNvPr id="94221" name="Rectangle 13"/>
              <p:cNvSpPr>
                <a:spLocks noChangeArrowheads="1"/>
              </p:cNvSpPr>
              <p:nvPr/>
            </p:nvSpPr>
            <p:spPr bwMode="auto">
              <a:xfrm>
                <a:off x="1791" y="2760"/>
                <a:ext cx="453" cy="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nl-NL" altLang="nl-N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222" name="Line 14"/>
              <p:cNvSpPr>
                <a:spLocks noChangeShapeType="1"/>
              </p:cNvSpPr>
              <p:nvPr/>
            </p:nvSpPr>
            <p:spPr bwMode="auto">
              <a:xfrm>
                <a:off x="340" y="2826"/>
                <a:ext cx="50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24" name="Line 16"/>
              <p:cNvSpPr>
                <a:spLocks noChangeShapeType="1"/>
              </p:cNvSpPr>
              <p:nvPr/>
            </p:nvSpPr>
            <p:spPr bwMode="auto">
              <a:xfrm>
                <a:off x="2703" y="2010"/>
                <a:ext cx="0" cy="15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25" name="Line 17"/>
              <p:cNvSpPr>
                <a:spLocks noChangeShapeType="1"/>
              </p:cNvSpPr>
              <p:nvPr/>
            </p:nvSpPr>
            <p:spPr bwMode="auto">
              <a:xfrm>
                <a:off x="3471" y="277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26" name="Line 18"/>
              <p:cNvSpPr>
                <a:spLocks noChangeShapeType="1"/>
              </p:cNvSpPr>
              <p:nvPr/>
            </p:nvSpPr>
            <p:spPr bwMode="auto">
              <a:xfrm>
                <a:off x="1941" y="277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30" name="Rectangle 22"/>
              <p:cNvSpPr>
                <a:spLocks noChangeArrowheads="1"/>
              </p:cNvSpPr>
              <p:nvPr/>
            </p:nvSpPr>
            <p:spPr bwMode="auto">
              <a:xfrm>
                <a:off x="3425" y="2784"/>
                <a:ext cx="403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nl-NL" altLang="nl-N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257" name="Text Box 49"/>
              <p:cNvSpPr txBox="1">
                <a:spLocks noChangeArrowheads="1"/>
              </p:cNvSpPr>
              <p:nvPr/>
            </p:nvSpPr>
            <p:spPr bwMode="auto">
              <a:xfrm>
                <a:off x="2580" y="1742"/>
                <a:ext cx="40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800">
                    <a:solidFill>
                      <a:srgbClr val="000000"/>
                    </a:solidFill>
                  </a:rPr>
                  <a:t>+ </a:t>
                </a:r>
              </a:p>
            </p:txBody>
          </p:sp>
        </p:grp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4257675" y="1993233"/>
              <a:ext cx="719138" cy="63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kstvak 23"/>
          <p:cNvSpPr txBox="1"/>
          <p:nvPr/>
        </p:nvSpPr>
        <p:spPr>
          <a:xfrm>
            <a:off x="-26400" y="4941154"/>
            <a:ext cx="8892000" cy="4680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3. Teken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nl-NL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bijbrandpunt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nl-NL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-13094" y="4077085"/>
            <a:ext cx="9157093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 Teken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het brandvlak: een lijn (vlak)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loodrecht op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hoofas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en door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het hoofdbrandpunt F</a:t>
            </a:r>
            <a:r>
              <a:rPr lang="nl-NL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-13094" y="5445224"/>
            <a:ext cx="8892000" cy="4680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straal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gaat verder door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nl-NL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bijbrandpunt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nl-NL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ctieknop: Verder of Volgende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01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94216" grpId="0" animBg="1"/>
      <p:bldP spid="94249" grpId="0" animBg="1"/>
      <p:bldP spid="94251" grpId="0" animBg="1"/>
      <p:bldP spid="94252" grpId="0" animBg="1"/>
      <p:bldP spid="94255" grpId="0"/>
      <p:bldP spid="22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179512" y="1012356"/>
            <a:ext cx="8077200" cy="2940050"/>
            <a:chOff x="539750" y="408908"/>
            <a:chExt cx="8077200" cy="2940050"/>
          </a:xfrm>
        </p:grpSpPr>
        <p:grpSp>
          <p:nvGrpSpPr>
            <p:cNvPr id="94260" name="Group 52"/>
            <p:cNvGrpSpPr>
              <a:grpSpLocks/>
            </p:cNvGrpSpPr>
            <p:nvPr/>
          </p:nvGrpSpPr>
          <p:grpSpPr bwMode="auto">
            <a:xfrm>
              <a:off x="539750" y="408908"/>
              <a:ext cx="8077200" cy="2940050"/>
              <a:chOff x="340" y="1742"/>
              <a:chExt cx="5088" cy="1852"/>
            </a:xfrm>
          </p:grpSpPr>
          <p:sp>
            <p:nvSpPr>
              <p:cNvPr id="94221" name="Rectangle 13"/>
              <p:cNvSpPr>
                <a:spLocks noChangeArrowheads="1"/>
              </p:cNvSpPr>
              <p:nvPr/>
            </p:nvSpPr>
            <p:spPr bwMode="auto">
              <a:xfrm>
                <a:off x="1791" y="2760"/>
                <a:ext cx="453" cy="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nl-NL" altLang="nl-N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222" name="Line 14"/>
              <p:cNvSpPr>
                <a:spLocks noChangeShapeType="1"/>
              </p:cNvSpPr>
              <p:nvPr/>
            </p:nvSpPr>
            <p:spPr bwMode="auto">
              <a:xfrm>
                <a:off x="340" y="2826"/>
                <a:ext cx="50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24" name="Line 16"/>
              <p:cNvSpPr>
                <a:spLocks noChangeShapeType="1"/>
              </p:cNvSpPr>
              <p:nvPr/>
            </p:nvSpPr>
            <p:spPr bwMode="auto">
              <a:xfrm>
                <a:off x="2703" y="2010"/>
                <a:ext cx="0" cy="15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25" name="Line 17"/>
              <p:cNvSpPr>
                <a:spLocks noChangeShapeType="1"/>
              </p:cNvSpPr>
              <p:nvPr/>
            </p:nvSpPr>
            <p:spPr bwMode="auto">
              <a:xfrm>
                <a:off x="3471" y="277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26" name="Line 18"/>
              <p:cNvSpPr>
                <a:spLocks noChangeShapeType="1"/>
              </p:cNvSpPr>
              <p:nvPr/>
            </p:nvSpPr>
            <p:spPr bwMode="auto">
              <a:xfrm>
                <a:off x="1941" y="277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30" name="Rectangle 22"/>
              <p:cNvSpPr>
                <a:spLocks noChangeArrowheads="1"/>
              </p:cNvSpPr>
              <p:nvPr/>
            </p:nvSpPr>
            <p:spPr bwMode="auto">
              <a:xfrm>
                <a:off x="3341" y="2840"/>
                <a:ext cx="403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nl-NL" altLang="nl-N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257" name="Text Box 49"/>
              <p:cNvSpPr txBox="1">
                <a:spLocks noChangeArrowheads="1"/>
              </p:cNvSpPr>
              <p:nvPr/>
            </p:nvSpPr>
            <p:spPr bwMode="auto">
              <a:xfrm>
                <a:off x="2580" y="1742"/>
                <a:ext cx="40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800">
                    <a:solidFill>
                      <a:srgbClr val="000000"/>
                    </a:solidFill>
                  </a:rPr>
                  <a:t>+ </a:t>
                </a:r>
              </a:p>
            </p:txBody>
          </p:sp>
        </p:grp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4257675" y="1993233"/>
              <a:ext cx="719138" cy="63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Constructie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willekeurige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2/2.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6" name="Freeform 8"/>
          <p:cNvSpPr>
            <a:spLocks noChangeAspect="1"/>
          </p:cNvSpPr>
          <p:nvPr/>
        </p:nvSpPr>
        <p:spPr bwMode="auto">
          <a:xfrm rot="21272887">
            <a:off x="4033627" y="1507050"/>
            <a:ext cx="4356000" cy="2426314"/>
          </a:xfrm>
          <a:custGeom>
            <a:avLst/>
            <a:gdLst>
              <a:gd name="T0" fmla="*/ 0 w 1061"/>
              <a:gd name="T1" fmla="*/ 0 h 668"/>
              <a:gd name="T2" fmla="*/ 1061 w 1061"/>
              <a:gd name="T3" fmla="*/ 668 h 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1" h="668">
                <a:moveTo>
                  <a:pt x="0" y="0"/>
                </a:moveTo>
                <a:lnTo>
                  <a:pt x="1061" y="668"/>
                </a:lnTo>
              </a:path>
            </a:pathLst>
          </a:custGeom>
          <a:noFill/>
          <a:ln w="25400" cmpd="sng">
            <a:solidFill>
              <a:srgbClr val="FF00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94249" name="Line 41"/>
          <p:cNvSpPr>
            <a:spLocks noChangeShapeType="1"/>
          </p:cNvSpPr>
          <p:nvPr/>
        </p:nvSpPr>
        <p:spPr bwMode="auto">
          <a:xfrm flipV="1">
            <a:off x="323975" y="1706094"/>
            <a:ext cx="3600450" cy="1409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-13094" y="4221088"/>
            <a:ext cx="8892000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Kies een punt (L) op de lichtstraal.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-40836" y="5219788"/>
            <a:ext cx="8892000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Elke straal uit L gaat naar het beeldpunt B.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-13094" y="4725157"/>
            <a:ext cx="9157093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 Teken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het beeld (B) van L </a:t>
            </a:r>
            <a:r>
              <a:rPr lang="nl-NL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m.b.v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twee constructiestralen.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ctieknop: Verder of Volgende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0" y="544356"/>
            <a:ext cx="8892000" cy="4680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andere methode: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ep 16"/>
          <p:cNvGrpSpPr/>
          <p:nvPr/>
        </p:nvGrpSpPr>
        <p:grpSpPr>
          <a:xfrm>
            <a:off x="1746201" y="2005657"/>
            <a:ext cx="651731" cy="591718"/>
            <a:chOff x="2106439" y="1402209"/>
            <a:chExt cx="651731" cy="591718"/>
          </a:xfrm>
        </p:grpSpPr>
        <p:sp>
          <p:nvSpPr>
            <p:cNvPr id="3" name="Tekstvak 2"/>
            <p:cNvSpPr txBox="1"/>
            <p:nvPr/>
          </p:nvSpPr>
          <p:spPr>
            <a:xfrm>
              <a:off x="2289783" y="1624595"/>
              <a:ext cx="468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rgbClr val="FF0000"/>
                  </a:solidFill>
                </a:rPr>
                <a:t>●</a:t>
              </a:r>
              <a:endParaRPr lang="nl-NL" dirty="0">
                <a:solidFill>
                  <a:srgbClr val="FF0000"/>
                </a:solidFill>
              </a:endParaRP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106439" y="1402209"/>
              <a:ext cx="468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kstvak 30"/>
          <p:cNvSpPr txBox="1"/>
          <p:nvPr/>
        </p:nvSpPr>
        <p:spPr>
          <a:xfrm>
            <a:off x="7625184" y="2959581"/>
            <a:ext cx="93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nl-NL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Rechte verbindingslijn 4"/>
          <p:cNvCxnSpPr>
            <a:cxnSpLocks/>
          </p:cNvCxnSpPr>
          <p:nvPr/>
        </p:nvCxnSpPr>
        <p:spPr>
          <a:xfrm>
            <a:off x="2123480" y="2412681"/>
            <a:ext cx="6696000" cy="1170000"/>
          </a:xfrm>
          <a:prstGeom prst="line">
            <a:avLst/>
          </a:prstGeom>
          <a:ln w="12700"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ep 9"/>
          <p:cNvGrpSpPr/>
          <p:nvPr/>
        </p:nvGrpSpPr>
        <p:grpSpPr>
          <a:xfrm>
            <a:off x="2123479" y="2412707"/>
            <a:ext cx="6612797" cy="1239611"/>
            <a:chOff x="2483717" y="1809259"/>
            <a:chExt cx="6612797" cy="1239611"/>
          </a:xfrm>
        </p:grpSpPr>
        <p:cxnSp>
          <p:nvCxnSpPr>
            <p:cNvPr id="7" name="Rechte verbindingslijn 6"/>
            <p:cNvCxnSpPr/>
            <p:nvPr/>
          </p:nvCxnSpPr>
          <p:spPr>
            <a:xfrm>
              <a:off x="2483717" y="1809261"/>
              <a:ext cx="18180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>
              <a:cxnSpLocks noChangeAspect="1"/>
            </p:cNvCxnSpPr>
            <p:nvPr/>
          </p:nvCxnSpPr>
          <p:spPr>
            <a:xfrm>
              <a:off x="4308514" y="1809259"/>
              <a:ext cx="4788000" cy="1239611"/>
            </a:xfrm>
            <a:prstGeom prst="line">
              <a:avLst/>
            </a:prstGeom>
            <a:ln w="12700">
              <a:solidFill>
                <a:srgbClr val="0070C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2546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94216" grpId="0" animBg="1"/>
      <p:bldP spid="94249" grpId="0" animBg="1"/>
      <p:bldP spid="22" grpId="0"/>
      <p:bldP spid="24" grpId="0"/>
      <p:bldP spid="25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/>
        </p:nvGrpSpPr>
        <p:grpSpPr>
          <a:xfrm>
            <a:off x="533400" y="289602"/>
            <a:ext cx="8077200" cy="3354383"/>
            <a:chOff x="533400" y="289602"/>
            <a:chExt cx="8077200" cy="3354383"/>
          </a:xfrm>
        </p:grpSpPr>
        <p:grpSp>
          <p:nvGrpSpPr>
            <p:cNvPr id="7" name="Groep 6"/>
            <p:cNvGrpSpPr/>
            <p:nvPr/>
          </p:nvGrpSpPr>
          <p:grpSpPr>
            <a:xfrm>
              <a:off x="533400" y="289602"/>
              <a:ext cx="8077200" cy="3354383"/>
              <a:chOff x="533400" y="992188"/>
              <a:chExt cx="8077200" cy="3354383"/>
            </a:xfrm>
          </p:grpSpPr>
          <p:grpSp>
            <p:nvGrpSpPr>
              <p:cNvPr id="6" name="Groep 5"/>
              <p:cNvGrpSpPr/>
              <p:nvPr/>
            </p:nvGrpSpPr>
            <p:grpSpPr>
              <a:xfrm>
                <a:off x="4314760" y="1446684"/>
                <a:ext cx="507487" cy="2889525"/>
                <a:chOff x="2879832" y="2479800"/>
                <a:chExt cx="507487" cy="2889525"/>
              </a:xfrm>
            </p:grpSpPr>
            <p:sp>
              <p:nvSpPr>
                <p:cNvPr id="5" name="Vrije vorm 4"/>
                <p:cNvSpPr/>
                <p:nvPr/>
              </p:nvSpPr>
              <p:spPr>
                <a:xfrm>
                  <a:off x="2881244" y="2489325"/>
                  <a:ext cx="506075" cy="2880000"/>
                </a:xfrm>
                <a:custGeom>
                  <a:avLst/>
                  <a:gdLst>
                    <a:gd name="connsiteX0" fmla="*/ 0 w 514350"/>
                    <a:gd name="connsiteY0" fmla="*/ 0 h 1771650"/>
                    <a:gd name="connsiteX1" fmla="*/ 514350 w 514350"/>
                    <a:gd name="connsiteY1" fmla="*/ 0 h 1771650"/>
                    <a:gd name="connsiteX2" fmla="*/ 381000 w 514350"/>
                    <a:gd name="connsiteY2" fmla="*/ 371475 h 1771650"/>
                    <a:gd name="connsiteX3" fmla="*/ 342900 w 514350"/>
                    <a:gd name="connsiteY3" fmla="*/ 676275 h 1771650"/>
                    <a:gd name="connsiteX4" fmla="*/ 323850 w 514350"/>
                    <a:gd name="connsiteY4" fmla="*/ 923925 h 1771650"/>
                    <a:gd name="connsiteX5" fmla="*/ 352425 w 514350"/>
                    <a:gd name="connsiteY5" fmla="*/ 1181100 h 1771650"/>
                    <a:gd name="connsiteX6" fmla="*/ 409575 w 514350"/>
                    <a:gd name="connsiteY6" fmla="*/ 1466850 h 1771650"/>
                    <a:gd name="connsiteX7" fmla="*/ 457200 w 514350"/>
                    <a:gd name="connsiteY7" fmla="*/ 1762125 h 1771650"/>
                    <a:gd name="connsiteX8" fmla="*/ 57150 w 514350"/>
                    <a:gd name="connsiteY8" fmla="*/ 1771650 h 1771650"/>
                    <a:gd name="connsiteX9" fmla="*/ 104775 w 514350"/>
                    <a:gd name="connsiteY9" fmla="*/ 1514475 h 1771650"/>
                    <a:gd name="connsiteX10" fmla="*/ 161925 w 514350"/>
                    <a:gd name="connsiteY10" fmla="*/ 1152525 h 1771650"/>
                    <a:gd name="connsiteX11" fmla="*/ 190500 w 514350"/>
                    <a:gd name="connsiteY11" fmla="*/ 857250 h 1771650"/>
                    <a:gd name="connsiteX12" fmla="*/ 161925 w 514350"/>
                    <a:gd name="connsiteY12" fmla="*/ 590550 h 1771650"/>
                    <a:gd name="connsiteX13" fmla="*/ 114300 w 514350"/>
                    <a:gd name="connsiteY13" fmla="*/ 352425 h 1771650"/>
                    <a:gd name="connsiteX14" fmla="*/ 66675 w 514350"/>
                    <a:gd name="connsiteY14" fmla="*/ 180975 h 1771650"/>
                    <a:gd name="connsiteX15" fmla="*/ 0 w 514350"/>
                    <a:gd name="connsiteY15" fmla="*/ 0 h 1771650"/>
                    <a:gd name="connsiteX0" fmla="*/ 0 w 506075"/>
                    <a:gd name="connsiteY0" fmla="*/ 20688 h 1792338"/>
                    <a:gd name="connsiteX1" fmla="*/ 506075 w 506075"/>
                    <a:gd name="connsiteY1" fmla="*/ 0 h 1792338"/>
                    <a:gd name="connsiteX2" fmla="*/ 381000 w 506075"/>
                    <a:gd name="connsiteY2" fmla="*/ 392163 h 1792338"/>
                    <a:gd name="connsiteX3" fmla="*/ 342900 w 506075"/>
                    <a:gd name="connsiteY3" fmla="*/ 696963 h 1792338"/>
                    <a:gd name="connsiteX4" fmla="*/ 323850 w 506075"/>
                    <a:gd name="connsiteY4" fmla="*/ 944613 h 1792338"/>
                    <a:gd name="connsiteX5" fmla="*/ 352425 w 506075"/>
                    <a:gd name="connsiteY5" fmla="*/ 1201788 h 1792338"/>
                    <a:gd name="connsiteX6" fmla="*/ 409575 w 506075"/>
                    <a:gd name="connsiteY6" fmla="*/ 1487538 h 1792338"/>
                    <a:gd name="connsiteX7" fmla="*/ 457200 w 506075"/>
                    <a:gd name="connsiteY7" fmla="*/ 1782813 h 1792338"/>
                    <a:gd name="connsiteX8" fmla="*/ 57150 w 506075"/>
                    <a:gd name="connsiteY8" fmla="*/ 1792338 h 1792338"/>
                    <a:gd name="connsiteX9" fmla="*/ 104775 w 506075"/>
                    <a:gd name="connsiteY9" fmla="*/ 1535163 h 1792338"/>
                    <a:gd name="connsiteX10" fmla="*/ 161925 w 506075"/>
                    <a:gd name="connsiteY10" fmla="*/ 1173213 h 1792338"/>
                    <a:gd name="connsiteX11" fmla="*/ 190500 w 506075"/>
                    <a:gd name="connsiteY11" fmla="*/ 877938 h 1792338"/>
                    <a:gd name="connsiteX12" fmla="*/ 161925 w 506075"/>
                    <a:gd name="connsiteY12" fmla="*/ 611238 h 1792338"/>
                    <a:gd name="connsiteX13" fmla="*/ 114300 w 506075"/>
                    <a:gd name="connsiteY13" fmla="*/ 373113 h 1792338"/>
                    <a:gd name="connsiteX14" fmla="*/ 66675 w 506075"/>
                    <a:gd name="connsiteY14" fmla="*/ 201663 h 1792338"/>
                    <a:gd name="connsiteX15" fmla="*/ 0 w 506075"/>
                    <a:gd name="connsiteY15" fmla="*/ 20688 h 1792338"/>
                    <a:gd name="connsiteX0" fmla="*/ 0 w 506075"/>
                    <a:gd name="connsiteY0" fmla="*/ 0 h 1792338"/>
                    <a:gd name="connsiteX1" fmla="*/ 506075 w 506075"/>
                    <a:gd name="connsiteY1" fmla="*/ 0 h 1792338"/>
                    <a:gd name="connsiteX2" fmla="*/ 381000 w 506075"/>
                    <a:gd name="connsiteY2" fmla="*/ 392163 h 1792338"/>
                    <a:gd name="connsiteX3" fmla="*/ 342900 w 506075"/>
                    <a:gd name="connsiteY3" fmla="*/ 696963 h 1792338"/>
                    <a:gd name="connsiteX4" fmla="*/ 323850 w 506075"/>
                    <a:gd name="connsiteY4" fmla="*/ 944613 h 1792338"/>
                    <a:gd name="connsiteX5" fmla="*/ 352425 w 506075"/>
                    <a:gd name="connsiteY5" fmla="*/ 1201788 h 1792338"/>
                    <a:gd name="connsiteX6" fmla="*/ 409575 w 506075"/>
                    <a:gd name="connsiteY6" fmla="*/ 1487538 h 1792338"/>
                    <a:gd name="connsiteX7" fmla="*/ 457200 w 506075"/>
                    <a:gd name="connsiteY7" fmla="*/ 1782813 h 1792338"/>
                    <a:gd name="connsiteX8" fmla="*/ 57150 w 506075"/>
                    <a:gd name="connsiteY8" fmla="*/ 1792338 h 1792338"/>
                    <a:gd name="connsiteX9" fmla="*/ 104775 w 506075"/>
                    <a:gd name="connsiteY9" fmla="*/ 1535163 h 1792338"/>
                    <a:gd name="connsiteX10" fmla="*/ 161925 w 506075"/>
                    <a:gd name="connsiteY10" fmla="*/ 1173213 h 1792338"/>
                    <a:gd name="connsiteX11" fmla="*/ 190500 w 506075"/>
                    <a:gd name="connsiteY11" fmla="*/ 877938 h 1792338"/>
                    <a:gd name="connsiteX12" fmla="*/ 161925 w 506075"/>
                    <a:gd name="connsiteY12" fmla="*/ 611238 h 1792338"/>
                    <a:gd name="connsiteX13" fmla="*/ 114300 w 506075"/>
                    <a:gd name="connsiteY13" fmla="*/ 373113 h 1792338"/>
                    <a:gd name="connsiteX14" fmla="*/ 66675 w 506075"/>
                    <a:gd name="connsiteY14" fmla="*/ 201663 h 1792338"/>
                    <a:gd name="connsiteX15" fmla="*/ 0 w 506075"/>
                    <a:gd name="connsiteY15" fmla="*/ 0 h 1792338"/>
                    <a:gd name="connsiteX0" fmla="*/ 0 w 506075"/>
                    <a:gd name="connsiteY0" fmla="*/ 0 h 1784063"/>
                    <a:gd name="connsiteX1" fmla="*/ 506075 w 506075"/>
                    <a:gd name="connsiteY1" fmla="*/ 0 h 1784063"/>
                    <a:gd name="connsiteX2" fmla="*/ 381000 w 506075"/>
                    <a:gd name="connsiteY2" fmla="*/ 392163 h 1784063"/>
                    <a:gd name="connsiteX3" fmla="*/ 342900 w 506075"/>
                    <a:gd name="connsiteY3" fmla="*/ 696963 h 1784063"/>
                    <a:gd name="connsiteX4" fmla="*/ 323850 w 506075"/>
                    <a:gd name="connsiteY4" fmla="*/ 944613 h 1784063"/>
                    <a:gd name="connsiteX5" fmla="*/ 352425 w 506075"/>
                    <a:gd name="connsiteY5" fmla="*/ 1201788 h 1784063"/>
                    <a:gd name="connsiteX6" fmla="*/ 409575 w 506075"/>
                    <a:gd name="connsiteY6" fmla="*/ 1487538 h 1784063"/>
                    <a:gd name="connsiteX7" fmla="*/ 457200 w 506075"/>
                    <a:gd name="connsiteY7" fmla="*/ 1782813 h 1784063"/>
                    <a:gd name="connsiteX8" fmla="*/ 48875 w 506075"/>
                    <a:gd name="connsiteY8" fmla="*/ 1784063 h 1784063"/>
                    <a:gd name="connsiteX9" fmla="*/ 104775 w 506075"/>
                    <a:gd name="connsiteY9" fmla="*/ 1535163 h 1784063"/>
                    <a:gd name="connsiteX10" fmla="*/ 161925 w 506075"/>
                    <a:gd name="connsiteY10" fmla="*/ 1173213 h 1784063"/>
                    <a:gd name="connsiteX11" fmla="*/ 190500 w 506075"/>
                    <a:gd name="connsiteY11" fmla="*/ 877938 h 1784063"/>
                    <a:gd name="connsiteX12" fmla="*/ 161925 w 506075"/>
                    <a:gd name="connsiteY12" fmla="*/ 611238 h 1784063"/>
                    <a:gd name="connsiteX13" fmla="*/ 114300 w 506075"/>
                    <a:gd name="connsiteY13" fmla="*/ 373113 h 1784063"/>
                    <a:gd name="connsiteX14" fmla="*/ 66675 w 506075"/>
                    <a:gd name="connsiteY14" fmla="*/ 201663 h 1784063"/>
                    <a:gd name="connsiteX15" fmla="*/ 0 w 506075"/>
                    <a:gd name="connsiteY15" fmla="*/ 0 h 1784063"/>
                    <a:gd name="connsiteX0" fmla="*/ 0 w 506075"/>
                    <a:gd name="connsiteY0" fmla="*/ 0 h 1784063"/>
                    <a:gd name="connsiteX1" fmla="*/ 506075 w 506075"/>
                    <a:gd name="connsiteY1" fmla="*/ 0 h 1784063"/>
                    <a:gd name="connsiteX2" fmla="*/ 381000 w 506075"/>
                    <a:gd name="connsiteY2" fmla="*/ 392163 h 1784063"/>
                    <a:gd name="connsiteX3" fmla="*/ 342900 w 506075"/>
                    <a:gd name="connsiteY3" fmla="*/ 696963 h 1784063"/>
                    <a:gd name="connsiteX4" fmla="*/ 323850 w 506075"/>
                    <a:gd name="connsiteY4" fmla="*/ 944613 h 1784063"/>
                    <a:gd name="connsiteX5" fmla="*/ 352425 w 506075"/>
                    <a:gd name="connsiteY5" fmla="*/ 1201788 h 1784063"/>
                    <a:gd name="connsiteX6" fmla="*/ 409575 w 506075"/>
                    <a:gd name="connsiteY6" fmla="*/ 1487538 h 1784063"/>
                    <a:gd name="connsiteX7" fmla="*/ 457200 w 506075"/>
                    <a:gd name="connsiteY7" fmla="*/ 1782813 h 1784063"/>
                    <a:gd name="connsiteX8" fmla="*/ 48875 w 506075"/>
                    <a:gd name="connsiteY8" fmla="*/ 1784063 h 1784063"/>
                    <a:gd name="connsiteX9" fmla="*/ 104775 w 506075"/>
                    <a:gd name="connsiteY9" fmla="*/ 1535163 h 1784063"/>
                    <a:gd name="connsiteX10" fmla="*/ 161925 w 506075"/>
                    <a:gd name="connsiteY10" fmla="*/ 1173213 h 1784063"/>
                    <a:gd name="connsiteX11" fmla="*/ 194157 w 506075"/>
                    <a:gd name="connsiteY11" fmla="*/ 877938 h 1784063"/>
                    <a:gd name="connsiteX12" fmla="*/ 161925 w 506075"/>
                    <a:gd name="connsiteY12" fmla="*/ 611238 h 1784063"/>
                    <a:gd name="connsiteX13" fmla="*/ 114300 w 506075"/>
                    <a:gd name="connsiteY13" fmla="*/ 373113 h 1784063"/>
                    <a:gd name="connsiteX14" fmla="*/ 66675 w 506075"/>
                    <a:gd name="connsiteY14" fmla="*/ 201663 h 1784063"/>
                    <a:gd name="connsiteX15" fmla="*/ 0 w 506075"/>
                    <a:gd name="connsiteY15" fmla="*/ 0 h 1784063"/>
                    <a:gd name="connsiteX0" fmla="*/ 0 w 506075"/>
                    <a:gd name="connsiteY0" fmla="*/ 0 h 1784063"/>
                    <a:gd name="connsiteX1" fmla="*/ 506075 w 506075"/>
                    <a:gd name="connsiteY1" fmla="*/ 0 h 1784063"/>
                    <a:gd name="connsiteX2" fmla="*/ 381000 w 506075"/>
                    <a:gd name="connsiteY2" fmla="*/ 392163 h 1784063"/>
                    <a:gd name="connsiteX3" fmla="*/ 342900 w 506075"/>
                    <a:gd name="connsiteY3" fmla="*/ 696963 h 1784063"/>
                    <a:gd name="connsiteX4" fmla="*/ 323850 w 506075"/>
                    <a:gd name="connsiteY4" fmla="*/ 944613 h 1784063"/>
                    <a:gd name="connsiteX5" fmla="*/ 352425 w 506075"/>
                    <a:gd name="connsiteY5" fmla="*/ 1201788 h 1784063"/>
                    <a:gd name="connsiteX6" fmla="*/ 409575 w 506075"/>
                    <a:gd name="connsiteY6" fmla="*/ 1487538 h 1784063"/>
                    <a:gd name="connsiteX7" fmla="*/ 457200 w 506075"/>
                    <a:gd name="connsiteY7" fmla="*/ 1782813 h 1784063"/>
                    <a:gd name="connsiteX8" fmla="*/ 48875 w 506075"/>
                    <a:gd name="connsiteY8" fmla="*/ 1784063 h 1784063"/>
                    <a:gd name="connsiteX9" fmla="*/ 104775 w 506075"/>
                    <a:gd name="connsiteY9" fmla="*/ 1535163 h 1784063"/>
                    <a:gd name="connsiteX10" fmla="*/ 161925 w 506075"/>
                    <a:gd name="connsiteY10" fmla="*/ 1173213 h 1784063"/>
                    <a:gd name="connsiteX11" fmla="*/ 179526 w 506075"/>
                    <a:gd name="connsiteY11" fmla="*/ 877938 h 1784063"/>
                    <a:gd name="connsiteX12" fmla="*/ 161925 w 506075"/>
                    <a:gd name="connsiteY12" fmla="*/ 611238 h 1784063"/>
                    <a:gd name="connsiteX13" fmla="*/ 114300 w 506075"/>
                    <a:gd name="connsiteY13" fmla="*/ 373113 h 1784063"/>
                    <a:gd name="connsiteX14" fmla="*/ 66675 w 506075"/>
                    <a:gd name="connsiteY14" fmla="*/ 201663 h 1784063"/>
                    <a:gd name="connsiteX15" fmla="*/ 0 w 506075"/>
                    <a:gd name="connsiteY15" fmla="*/ 0 h 1784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6075" h="1784063">
                      <a:moveTo>
                        <a:pt x="0" y="0"/>
                      </a:moveTo>
                      <a:lnTo>
                        <a:pt x="506075" y="0"/>
                      </a:lnTo>
                      <a:lnTo>
                        <a:pt x="381000" y="392163"/>
                      </a:lnTo>
                      <a:lnTo>
                        <a:pt x="342900" y="696963"/>
                      </a:lnTo>
                      <a:lnTo>
                        <a:pt x="323850" y="944613"/>
                      </a:lnTo>
                      <a:lnTo>
                        <a:pt x="352425" y="1201788"/>
                      </a:lnTo>
                      <a:lnTo>
                        <a:pt x="409575" y="1487538"/>
                      </a:lnTo>
                      <a:lnTo>
                        <a:pt x="457200" y="1782813"/>
                      </a:lnTo>
                      <a:lnTo>
                        <a:pt x="48875" y="1784063"/>
                      </a:lnTo>
                      <a:lnTo>
                        <a:pt x="104775" y="1535163"/>
                      </a:lnTo>
                      <a:lnTo>
                        <a:pt x="161925" y="1173213"/>
                      </a:lnTo>
                      <a:lnTo>
                        <a:pt x="179526" y="877938"/>
                      </a:lnTo>
                      <a:lnTo>
                        <a:pt x="161925" y="611238"/>
                      </a:lnTo>
                      <a:lnTo>
                        <a:pt x="114300" y="373113"/>
                      </a:lnTo>
                      <a:lnTo>
                        <a:pt x="66675" y="2016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grpSp>
              <p:nvGrpSpPr>
                <p:cNvPr id="4" name="Groep 3"/>
                <p:cNvGrpSpPr/>
                <p:nvPr/>
              </p:nvGrpSpPr>
              <p:grpSpPr>
                <a:xfrm>
                  <a:off x="2879832" y="2479800"/>
                  <a:ext cx="506918" cy="2889525"/>
                  <a:chOff x="2879832" y="2479800"/>
                  <a:chExt cx="506918" cy="2889525"/>
                </a:xfrm>
              </p:grpSpPr>
              <p:sp>
                <p:nvSpPr>
                  <p:cNvPr id="3" name="Vrije vorm 2"/>
                  <p:cNvSpPr/>
                  <p:nvPr/>
                </p:nvSpPr>
                <p:spPr>
                  <a:xfrm>
                    <a:off x="2879832" y="2489325"/>
                    <a:ext cx="180000" cy="2880000"/>
                  </a:xfrm>
                  <a:custGeom>
                    <a:avLst/>
                    <a:gdLst>
                      <a:gd name="connsiteX0" fmla="*/ 0 w 110804"/>
                      <a:gd name="connsiteY0" fmla="*/ 0 h 1797269"/>
                      <a:gd name="connsiteX1" fmla="*/ 110358 w 110804"/>
                      <a:gd name="connsiteY1" fmla="*/ 819807 h 1797269"/>
                      <a:gd name="connsiteX2" fmla="*/ 31531 w 110804"/>
                      <a:gd name="connsiteY2" fmla="*/ 1797269 h 1797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0804" h="1797269">
                        <a:moveTo>
                          <a:pt x="0" y="0"/>
                        </a:moveTo>
                        <a:cubicBezTo>
                          <a:pt x="52551" y="260131"/>
                          <a:pt x="105103" y="520262"/>
                          <a:pt x="110358" y="819807"/>
                        </a:cubicBezTo>
                        <a:cubicBezTo>
                          <a:pt x="115613" y="1119352"/>
                          <a:pt x="73572" y="1458310"/>
                          <a:pt x="31531" y="1797269"/>
                        </a:cubicBezTo>
                      </a:path>
                    </a:pathLst>
                  </a:custGeom>
                  <a:no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3" name="Vrije vorm 42"/>
                  <p:cNvSpPr/>
                  <p:nvPr/>
                </p:nvSpPr>
                <p:spPr>
                  <a:xfrm flipH="1">
                    <a:off x="3206750" y="2479800"/>
                    <a:ext cx="180000" cy="2880000"/>
                  </a:xfrm>
                  <a:custGeom>
                    <a:avLst/>
                    <a:gdLst>
                      <a:gd name="connsiteX0" fmla="*/ 0 w 110804"/>
                      <a:gd name="connsiteY0" fmla="*/ 0 h 1797269"/>
                      <a:gd name="connsiteX1" fmla="*/ 110358 w 110804"/>
                      <a:gd name="connsiteY1" fmla="*/ 819807 h 1797269"/>
                      <a:gd name="connsiteX2" fmla="*/ 31531 w 110804"/>
                      <a:gd name="connsiteY2" fmla="*/ 1797269 h 1797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0804" h="1797269">
                        <a:moveTo>
                          <a:pt x="0" y="0"/>
                        </a:moveTo>
                        <a:cubicBezTo>
                          <a:pt x="52551" y="260131"/>
                          <a:pt x="105103" y="520262"/>
                          <a:pt x="110358" y="819807"/>
                        </a:cubicBezTo>
                        <a:cubicBezTo>
                          <a:pt x="115613" y="1119352"/>
                          <a:pt x="73572" y="1458310"/>
                          <a:pt x="31531" y="1797269"/>
                        </a:cubicBezTo>
                      </a:path>
                    </a:pathLst>
                  </a:custGeom>
                  <a:no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grpSp>
            <p:nvGrpSpPr>
              <p:cNvPr id="97352" name="Group 72"/>
              <p:cNvGrpSpPr>
                <a:grpSpLocks/>
              </p:cNvGrpSpPr>
              <p:nvPr/>
            </p:nvGrpSpPr>
            <p:grpSpPr bwMode="auto">
              <a:xfrm>
                <a:off x="533400" y="992188"/>
                <a:ext cx="8077200" cy="3354383"/>
                <a:chOff x="336" y="625"/>
                <a:chExt cx="5088" cy="2113"/>
              </a:xfrm>
            </p:grpSpPr>
            <p:sp>
              <p:nvSpPr>
                <p:cNvPr id="97283" name="Rectangle 3"/>
                <p:cNvSpPr>
                  <a:spLocks noChangeArrowheads="1"/>
                </p:cNvSpPr>
                <p:nvPr/>
              </p:nvSpPr>
              <p:spPr bwMode="auto">
                <a:xfrm>
                  <a:off x="1973" y="1837"/>
                  <a:ext cx="336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28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nl-NL" altLang="nl-NL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304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3" y="1837"/>
                  <a:ext cx="336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28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nl-NL" altLang="nl-NL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33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777" y="625"/>
                  <a:ext cx="227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endParaRPr lang="nl-NL" altLang="nl-NL" sz="3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7286" name="Group 6"/>
                <p:cNvGrpSpPr>
                  <a:grpSpLocks/>
                </p:cNvGrpSpPr>
                <p:nvPr/>
              </p:nvGrpSpPr>
              <p:grpSpPr bwMode="auto">
                <a:xfrm>
                  <a:off x="336" y="924"/>
                  <a:ext cx="5088" cy="1814"/>
                  <a:chOff x="336" y="924"/>
                  <a:chExt cx="5088" cy="1814"/>
                </a:xfrm>
              </p:grpSpPr>
              <p:sp>
                <p:nvSpPr>
                  <p:cNvPr id="9728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924"/>
                    <a:ext cx="0" cy="181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728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824"/>
                    <a:ext cx="50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728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1776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729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118" y="1776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729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34" y="1096"/>
                  <a:ext cx="0" cy="726"/>
                </a:xfrm>
                <a:prstGeom prst="line">
                  <a:avLst/>
                </a:prstGeom>
                <a:noFill/>
                <a:ln w="25400">
                  <a:solidFill>
                    <a:schemeClr val="accent2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7" name="Rectangle 40"/>
            <p:cNvSpPr>
              <a:spLocks noChangeArrowheads="1"/>
            </p:cNvSpPr>
            <p:nvPr/>
          </p:nvSpPr>
          <p:spPr bwMode="auto">
            <a:xfrm>
              <a:off x="4542551" y="2145998"/>
              <a:ext cx="5961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24768" y="0"/>
            <a:ext cx="9144000" cy="523220"/>
          </a:xfrm>
        </p:spPr>
        <p:txBody>
          <a:bodyPr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negatieve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lens: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constructiestralen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685800" y="1050014"/>
            <a:ext cx="38862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00" name="Freeform 20"/>
          <p:cNvSpPr>
            <a:spLocks/>
          </p:cNvSpPr>
          <p:nvPr/>
        </p:nvSpPr>
        <p:spPr bwMode="auto">
          <a:xfrm>
            <a:off x="685800" y="1050014"/>
            <a:ext cx="3886200" cy="882000"/>
          </a:xfrm>
          <a:custGeom>
            <a:avLst/>
            <a:gdLst>
              <a:gd name="T0" fmla="*/ 0 w 2448"/>
              <a:gd name="T1" fmla="*/ 0 h 715"/>
              <a:gd name="T2" fmla="*/ 2448 w 2448"/>
              <a:gd name="T3" fmla="*/ 715 h 7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715">
                <a:moveTo>
                  <a:pt x="0" y="0"/>
                </a:moveTo>
                <a:lnTo>
                  <a:pt x="2448" y="715"/>
                </a:lnTo>
              </a:path>
            </a:pathLst>
          </a:custGeom>
          <a:noFill/>
          <a:ln w="254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15" name="Rectangle 35"/>
          <p:cNvSpPr>
            <a:spLocks noChangeArrowheads="1"/>
          </p:cNvSpPr>
          <p:nvPr/>
        </p:nvSpPr>
        <p:spPr bwMode="auto">
          <a:xfrm>
            <a:off x="-24768" y="6345951"/>
            <a:ext cx="3665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-24768" y="545207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8288" indent="-268288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Het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is het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virtuele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snijpunt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van 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gebroken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stralen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7331" name="Group 51"/>
          <p:cNvGrpSpPr>
            <a:grpSpLocks/>
          </p:cNvGrpSpPr>
          <p:nvPr/>
        </p:nvGrpSpPr>
        <p:grpSpPr bwMode="auto">
          <a:xfrm>
            <a:off x="3365183" y="545738"/>
            <a:ext cx="1764000" cy="1656000"/>
            <a:chOff x="2109" y="724"/>
            <a:chExt cx="1072" cy="731"/>
          </a:xfrm>
        </p:grpSpPr>
        <p:sp>
          <p:nvSpPr>
            <p:cNvPr id="97298" name="Freeform 18"/>
            <p:cNvSpPr>
              <a:spLocks noChangeAspect="1"/>
            </p:cNvSpPr>
            <p:nvPr/>
          </p:nvSpPr>
          <p:spPr bwMode="auto">
            <a:xfrm>
              <a:off x="2883" y="724"/>
              <a:ext cx="298" cy="204"/>
            </a:xfrm>
            <a:custGeom>
              <a:avLst/>
              <a:gdLst>
                <a:gd name="T0" fmla="*/ 0 w 768"/>
                <a:gd name="T1" fmla="*/ 704 h 704"/>
                <a:gd name="T2" fmla="*/ 768 w 768"/>
                <a:gd name="T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8" h="704">
                  <a:moveTo>
                    <a:pt x="0" y="704"/>
                  </a:moveTo>
                  <a:lnTo>
                    <a:pt x="768" y="0"/>
                  </a:lnTo>
                </a:path>
              </a:pathLst>
            </a:custGeom>
            <a:noFill/>
            <a:ln w="25400" cmpd="sng">
              <a:solidFill>
                <a:srgbClr val="FF33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329" name="Freeform 49"/>
            <p:cNvSpPr>
              <a:spLocks/>
            </p:cNvSpPr>
            <p:nvPr/>
          </p:nvSpPr>
          <p:spPr bwMode="auto">
            <a:xfrm>
              <a:off x="2109" y="929"/>
              <a:ext cx="771" cy="526"/>
            </a:xfrm>
            <a:custGeom>
              <a:avLst/>
              <a:gdLst>
                <a:gd name="T0" fmla="*/ 0 w 759"/>
                <a:gd name="T1" fmla="*/ 723 h 723"/>
                <a:gd name="T2" fmla="*/ 759 w 759"/>
                <a:gd name="T3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9" h="723">
                  <a:moveTo>
                    <a:pt x="0" y="723"/>
                  </a:moveTo>
                  <a:lnTo>
                    <a:pt x="759" y="0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334" name="Line 54"/>
          <p:cNvSpPr>
            <a:spLocks noChangeShapeType="1"/>
          </p:cNvSpPr>
          <p:nvPr/>
        </p:nvSpPr>
        <p:spPr bwMode="auto">
          <a:xfrm>
            <a:off x="3674845" y="1922248"/>
            <a:ext cx="882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18" name="Freeform 38"/>
          <p:cNvSpPr>
            <a:spLocks/>
          </p:cNvSpPr>
          <p:nvPr/>
        </p:nvSpPr>
        <p:spPr bwMode="auto">
          <a:xfrm>
            <a:off x="684213" y="1060019"/>
            <a:ext cx="6892925" cy="1980000"/>
          </a:xfrm>
          <a:custGeom>
            <a:avLst/>
            <a:gdLst>
              <a:gd name="T0" fmla="*/ 0 w 1893"/>
              <a:gd name="T1" fmla="*/ 0 h 553"/>
              <a:gd name="T2" fmla="*/ 1893 w 1893"/>
              <a:gd name="T3" fmla="*/ 553 h 5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93" h="553">
                <a:moveTo>
                  <a:pt x="0" y="0"/>
                </a:moveTo>
                <a:lnTo>
                  <a:pt x="1893" y="553"/>
                </a:lnTo>
              </a:path>
            </a:pathLst>
          </a:custGeom>
          <a:noFill/>
          <a:ln w="25400" cmpd="sng">
            <a:solidFill>
              <a:srgbClr val="FF33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33" name="Freeform 53"/>
          <p:cNvSpPr>
            <a:spLocks/>
          </p:cNvSpPr>
          <p:nvPr/>
        </p:nvSpPr>
        <p:spPr bwMode="auto">
          <a:xfrm>
            <a:off x="4572000" y="1935359"/>
            <a:ext cx="1219200" cy="252000"/>
          </a:xfrm>
          <a:custGeom>
            <a:avLst/>
            <a:gdLst>
              <a:gd name="T0" fmla="*/ 0 w 768"/>
              <a:gd name="T1" fmla="*/ 0 h 182"/>
              <a:gd name="T2" fmla="*/ 768 w 768"/>
              <a:gd name="T3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8" h="182">
                <a:moveTo>
                  <a:pt x="0" y="0"/>
                </a:moveTo>
                <a:lnTo>
                  <a:pt x="768" y="182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53" name="Line 73"/>
          <p:cNvSpPr>
            <a:spLocks noChangeShapeType="1"/>
          </p:cNvSpPr>
          <p:nvPr/>
        </p:nvSpPr>
        <p:spPr bwMode="auto">
          <a:xfrm>
            <a:off x="4572000" y="1922248"/>
            <a:ext cx="25209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19" name="Freeform 39"/>
          <p:cNvSpPr>
            <a:spLocks/>
          </p:cNvSpPr>
          <p:nvPr/>
        </p:nvSpPr>
        <p:spPr bwMode="auto">
          <a:xfrm>
            <a:off x="3683064" y="1916832"/>
            <a:ext cx="0" cy="288000"/>
          </a:xfrm>
          <a:custGeom>
            <a:avLst/>
            <a:gdLst>
              <a:gd name="T0" fmla="*/ 3 w 3"/>
              <a:gd name="T1" fmla="*/ 158 h 158"/>
              <a:gd name="T2" fmla="*/ 0 w 3"/>
              <a:gd name="T3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158">
                <a:moveTo>
                  <a:pt x="3" y="158"/>
                </a:move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accent2"/>
            </a:solidFill>
            <a:prstDash val="sys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-24768" y="4558201"/>
            <a:ext cx="9091285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68288" indent="-268288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Straal 3 lijkt naar F</a:t>
            </a:r>
            <a:r>
              <a:rPr lang="nl-NL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te gaan maar gaat na de lens evenwijdig aan de hoofdas verder.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40"/>
          <p:cNvSpPr>
            <a:spLocks noChangeArrowheads="1"/>
          </p:cNvSpPr>
          <p:nvPr/>
        </p:nvSpPr>
        <p:spPr bwMode="auto">
          <a:xfrm>
            <a:off x="2351217" y="1060019"/>
            <a:ext cx="596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2351217" y="635801"/>
            <a:ext cx="596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40"/>
          <p:cNvSpPr>
            <a:spLocks noChangeArrowheads="1"/>
          </p:cNvSpPr>
          <p:nvPr/>
        </p:nvSpPr>
        <p:spPr bwMode="auto">
          <a:xfrm>
            <a:off x="2351217" y="1515196"/>
            <a:ext cx="596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-24768" y="4095213"/>
            <a:ext cx="9091285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Straal 2 breekt </a:t>
            </a:r>
            <a:r>
              <a:rPr lang="nl-NL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alsof</a:t>
            </a: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deze uit 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komt!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-24768" y="3632225"/>
            <a:ext cx="9134638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Straal 1 door O gaat ongebroken rechtdoor.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ctieknop: Verder of Volgende 3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60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9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95" grpId="0" animBg="1"/>
      <p:bldP spid="97300" grpId="0" animBg="1"/>
      <p:bldP spid="97315" grpId="0"/>
      <p:bldP spid="97320" grpId="0"/>
      <p:bldP spid="97334" grpId="0" animBg="1"/>
      <p:bldP spid="97318" grpId="0" animBg="1"/>
      <p:bldP spid="97333" grpId="0" animBg="1"/>
      <p:bldP spid="97353" grpId="0" animBg="1"/>
      <p:bldP spid="97319" grpId="0" animBg="1"/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Freeform 4"/>
          <p:cNvSpPr>
            <a:spLocks/>
          </p:cNvSpPr>
          <p:nvPr/>
        </p:nvSpPr>
        <p:spPr bwMode="auto">
          <a:xfrm>
            <a:off x="2002160" y="1638300"/>
            <a:ext cx="5295900" cy="3257550"/>
          </a:xfrm>
          <a:custGeom>
            <a:avLst/>
            <a:gdLst>
              <a:gd name="T0" fmla="*/ 3336 w 3336"/>
              <a:gd name="T1" fmla="*/ 2052 h 2052"/>
              <a:gd name="T2" fmla="*/ 1260 w 3336"/>
              <a:gd name="T3" fmla="*/ 0 h 2052"/>
              <a:gd name="T4" fmla="*/ 0 w 3336"/>
              <a:gd name="T5" fmla="*/ 30 h 2052"/>
              <a:gd name="T6" fmla="*/ 6 w 3336"/>
              <a:gd name="T7" fmla="*/ 30 h 2052"/>
              <a:gd name="T8" fmla="*/ 1260 w 3336"/>
              <a:gd name="T9" fmla="*/ 1365 h 2052"/>
              <a:gd name="T10" fmla="*/ 3336 w 3336"/>
              <a:gd name="T11" fmla="*/ 2052 h 2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36" h="2052">
                <a:moveTo>
                  <a:pt x="3336" y="2052"/>
                </a:moveTo>
                <a:lnTo>
                  <a:pt x="1260" y="0"/>
                </a:lnTo>
                <a:lnTo>
                  <a:pt x="0" y="30"/>
                </a:lnTo>
                <a:lnTo>
                  <a:pt x="6" y="30"/>
                </a:lnTo>
                <a:lnTo>
                  <a:pt x="1260" y="1365"/>
                </a:lnTo>
                <a:lnTo>
                  <a:pt x="3336" y="2052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1683" name="Freeform 3"/>
          <p:cNvSpPr>
            <a:spLocks/>
          </p:cNvSpPr>
          <p:nvPr/>
        </p:nvSpPr>
        <p:spPr bwMode="auto">
          <a:xfrm>
            <a:off x="95131" y="1657350"/>
            <a:ext cx="7183879" cy="2933700"/>
          </a:xfrm>
          <a:custGeom>
            <a:avLst/>
            <a:gdLst>
              <a:gd name="T0" fmla="*/ 0 w 4740"/>
              <a:gd name="T1" fmla="*/ 198 h 1848"/>
              <a:gd name="T2" fmla="*/ 2676 w 4740"/>
              <a:gd name="T3" fmla="*/ 1443 h 1848"/>
              <a:gd name="T4" fmla="*/ 3852 w 4740"/>
              <a:gd name="T5" fmla="*/ 1044 h 1848"/>
              <a:gd name="T6" fmla="*/ 4740 w 4740"/>
              <a:gd name="T7" fmla="*/ 1848 h 1848"/>
              <a:gd name="T8" fmla="*/ 4739 w 4740"/>
              <a:gd name="T9" fmla="*/ 711 h 1848"/>
              <a:gd name="T10" fmla="*/ 3864 w 4740"/>
              <a:gd name="T11" fmla="*/ 1038 h 1848"/>
              <a:gd name="T12" fmla="*/ 3876 w 4740"/>
              <a:gd name="T13" fmla="*/ 1038 h 1848"/>
              <a:gd name="T14" fmla="*/ 2673 w 4740"/>
              <a:gd name="T15" fmla="*/ 0 h 1848"/>
              <a:gd name="T16" fmla="*/ 0 w 4740"/>
              <a:gd name="T17" fmla="*/ 198 h 1848"/>
              <a:gd name="connsiteX0" fmla="*/ 0 w 10000"/>
              <a:gd name="connsiteY0" fmla="*/ 1071 h 10000"/>
              <a:gd name="connsiteX1" fmla="*/ 5646 w 10000"/>
              <a:gd name="connsiteY1" fmla="*/ 7808 h 10000"/>
              <a:gd name="connsiteX2" fmla="*/ 8127 w 10000"/>
              <a:gd name="connsiteY2" fmla="*/ 5649 h 10000"/>
              <a:gd name="connsiteX3" fmla="*/ 10000 w 10000"/>
              <a:gd name="connsiteY3" fmla="*/ 10000 h 10000"/>
              <a:gd name="connsiteX4" fmla="*/ 9998 w 10000"/>
              <a:gd name="connsiteY4" fmla="*/ 3847 h 10000"/>
              <a:gd name="connsiteX5" fmla="*/ 8152 w 10000"/>
              <a:gd name="connsiteY5" fmla="*/ 5617 h 10000"/>
              <a:gd name="connsiteX6" fmla="*/ 8248 w 10000"/>
              <a:gd name="connsiteY6" fmla="*/ 5172 h 10000"/>
              <a:gd name="connsiteX7" fmla="*/ 5639 w 10000"/>
              <a:gd name="connsiteY7" fmla="*/ 0 h 10000"/>
              <a:gd name="connsiteX8" fmla="*/ 0 w 10000"/>
              <a:gd name="connsiteY8" fmla="*/ 1071 h 10000"/>
              <a:gd name="connsiteX0" fmla="*/ 0 w 10000"/>
              <a:gd name="connsiteY0" fmla="*/ 1071 h 10000"/>
              <a:gd name="connsiteX1" fmla="*/ 5646 w 10000"/>
              <a:gd name="connsiteY1" fmla="*/ 7808 h 10000"/>
              <a:gd name="connsiteX2" fmla="*/ 8127 w 10000"/>
              <a:gd name="connsiteY2" fmla="*/ 5649 h 10000"/>
              <a:gd name="connsiteX3" fmla="*/ 10000 w 10000"/>
              <a:gd name="connsiteY3" fmla="*/ 10000 h 10000"/>
              <a:gd name="connsiteX4" fmla="*/ 9998 w 10000"/>
              <a:gd name="connsiteY4" fmla="*/ 3847 h 10000"/>
              <a:gd name="connsiteX5" fmla="*/ 8152 w 10000"/>
              <a:gd name="connsiteY5" fmla="*/ 5617 h 10000"/>
              <a:gd name="connsiteX6" fmla="*/ 8043 w 10000"/>
              <a:gd name="connsiteY6" fmla="*/ 5476 h 10000"/>
              <a:gd name="connsiteX7" fmla="*/ 5639 w 10000"/>
              <a:gd name="connsiteY7" fmla="*/ 0 h 10000"/>
              <a:gd name="connsiteX8" fmla="*/ 0 w 10000"/>
              <a:gd name="connsiteY8" fmla="*/ 1071 h 10000"/>
              <a:gd name="connsiteX0" fmla="*/ 0 w 10000"/>
              <a:gd name="connsiteY0" fmla="*/ 1071 h 10000"/>
              <a:gd name="connsiteX1" fmla="*/ 5646 w 10000"/>
              <a:gd name="connsiteY1" fmla="*/ 7808 h 10000"/>
              <a:gd name="connsiteX2" fmla="*/ 8127 w 10000"/>
              <a:gd name="connsiteY2" fmla="*/ 5649 h 10000"/>
              <a:gd name="connsiteX3" fmla="*/ 10000 w 10000"/>
              <a:gd name="connsiteY3" fmla="*/ 10000 h 10000"/>
              <a:gd name="connsiteX4" fmla="*/ 9998 w 10000"/>
              <a:gd name="connsiteY4" fmla="*/ 3847 h 10000"/>
              <a:gd name="connsiteX5" fmla="*/ 8073 w 10000"/>
              <a:gd name="connsiteY5" fmla="*/ 5556 h 10000"/>
              <a:gd name="connsiteX6" fmla="*/ 8043 w 10000"/>
              <a:gd name="connsiteY6" fmla="*/ 5476 h 10000"/>
              <a:gd name="connsiteX7" fmla="*/ 5639 w 10000"/>
              <a:gd name="connsiteY7" fmla="*/ 0 h 10000"/>
              <a:gd name="connsiteX8" fmla="*/ 0 w 10000"/>
              <a:gd name="connsiteY8" fmla="*/ 1071 h 10000"/>
              <a:gd name="connsiteX0" fmla="*/ 0 w 10000"/>
              <a:gd name="connsiteY0" fmla="*/ 1071 h 10000"/>
              <a:gd name="connsiteX1" fmla="*/ 5646 w 10000"/>
              <a:gd name="connsiteY1" fmla="*/ 7808 h 10000"/>
              <a:gd name="connsiteX2" fmla="*/ 8032 w 10000"/>
              <a:gd name="connsiteY2" fmla="*/ 5467 h 10000"/>
              <a:gd name="connsiteX3" fmla="*/ 10000 w 10000"/>
              <a:gd name="connsiteY3" fmla="*/ 10000 h 10000"/>
              <a:gd name="connsiteX4" fmla="*/ 9998 w 10000"/>
              <a:gd name="connsiteY4" fmla="*/ 3847 h 10000"/>
              <a:gd name="connsiteX5" fmla="*/ 8073 w 10000"/>
              <a:gd name="connsiteY5" fmla="*/ 5556 h 10000"/>
              <a:gd name="connsiteX6" fmla="*/ 8043 w 10000"/>
              <a:gd name="connsiteY6" fmla="*/ 5476 h 10000"/>
              <a:gd name="connsiteX7" fmla="*/ 5639 w 10000"/>
              <a:gd name="connsiteY7" fmla="*/ 0 h 10000"/>
              <a:gd name="connsiteX8" fmla="*/ 0 w 10000"/>
              <a:gd name="connsiteY8" fmla="*/ 1071 h 10000"/>
              <a:gd name="connsiteX0" fmla="*/ 0 w 10000"/>
              <a:gd name="connsiteY0" fmla="*/ 1071 h 10000"/>
              <a:gd name="connsiteX1" fmla="*/ 5646 w 10000"/>
              <a:gd name="connsiteY1" fmla="*/ 7808 h 10000"/>
              <a:gd name="connsiteX2" fmla="*/ 8032 w 10000"/>
              <a:gd name="connsiteY2" fmla="*/ 5467 h 10000"/>
              <a:gd name="connsiteX3" fmla="*/ 10000 w 10000"/>
              <a:gd name="connsiteY3" fmla="*/ 10000 h 10000"/>
              <a:gd name="connsiteX4" fmla="*/ 9998 w 10000"/>
              <a:gd name="connsiteY4" fmla="*/ 3847 h 10000"/>
              <a:gd name="connsiteX5" fmla="*/ 8026 w 10000"/>
              <a:gd name="connsiteY5" fmla="*/ 5495 h 10000"/>
              <a:gd name="connsiteX6" fmla="*/ 8043 w 10000"/>
              <a:gd name="connsiteY6" fmla="*/ 5476 h 10000"/>
              <a:gd name="connsiteX7" fmla="*/ 5639 w 10000"/>
              <a:gd name="connsiteY7" fmla="*/ 0 h 10000"/>
              <a:gd name="connsiteX8" fmla="*/ 0 w 10000"/>
              <a:gd name="connsiteY8" fmla="*/ 1071 h 10000"/>
              <a:gd name="connsiteX0" fmla="*/ 0 w 10000"/>
              <a:gd name="connsiteY0" fmla="*/ 1071 h 10000"/>
              <a:gd name="connsiteX1" fmla="*/ 5646 w 10000"/>
              <a:gd name="connsiteY1" fmla="*/ 7808 h 10000"/>
              <a:gd name="connsiteX2" fmla="*/ 8032 w 10000"/>
              <a:gd name="connsiteY2" fmla="*/ 5467 h 10000"/>
              <a:gd name="connsiteX3" fmla="*/ 10000 w 10000"/>
              <a:gd name="connsiteY3" fmla="*/ 10000 h 10000"/>
              <a:gd name="connsiteX4" fmla="*/ 9998 w 10000"/>
              <a:gd name="connsiteY4" fmla="*/ 3847 h 10000"/>
              <a:gd name="connsiteX5" fmla="*/ 8026 w 10000"/>
              <a:gd name="connsiteY5" fmla="*/ 5495 h 10000"/>
              <a:gd name="connsiteX6" fmla="*/ 8019 w 10000"/>
              <a:gd name="connsiteY6" fmla="*/ 5436 h 10000"/>
              <a:gd name="connsiteX7" fmla="*/ 5639 w 10000"/>
              <a:gd name="connsiteY7" fmla="*/ 0 h 10000"/>
              <a:gd name="connsiteX8" fmla="*/ 0 w 10000"/>
              <a:gd name="connsiteY8" fmla="*/ 1071 h 10000"/>
              <a:gd name="connsiteX0" fmla="*/ 0 w 9547"/>
              <a:gd name="connsiteY0" fmla="*/ 1211 h 10000"/>
              <a:gd name="connsiteX1" fmla="*/ 5193 w 9547"/>
              <a:gd name="connsiteY1" fmla="*/ 7808 h 10000"/>
              <a:gd name="connsiteX2" fmla="*/ 7579 w 9547"/>
              <a:gd name="connsiteY2" fmla="*/ 5467 h 10000"/>
              <a:gd name="connsiteX3" fmla="*/ 9547 w 9547"/>
              <a:gd name="connsiteY3" fmla="*/ 10000 h 10000"/>
              <a:gd name="connsiteX4" fmla="*/ 9545 w 9547"/>
              <a:gd name="connsiteY4" fmla="*/ 3847 h 10000"/>
              <a:gd name="connsiteX5" fmla="*/ 7573 w 9547"/>
              <a:gd name="connsiteY5" fmla="*/ 5495 h 10000"/>
              <a:gd name="connsiteX6" fmla="*/ 7566 w 9547"/>
              <a:gd name="connsiteY6" fmla="*/ 5436 h 10000"/>
              <a:gd name="connsiteX7" fmla="*/ 5186 w 9547"/>
              <a:gd name="connsiteY7" fmla="*/ 0 h 10000"/>
              <a:gd name="connsiteX8" fmla="*/ 0 w 9547"/>
              <a:gd name="connsiteY8" fmla="*/ 12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7" h="10000">
                <a:moveTo>
                  <a:pt x="0" y="1211"/>
                </a:moveTo>
                <a:lnTo>
                  <a:pt x="5193" y="7808"/>
                </a:lnTo>
                <a:lnTo>
                  <a:pt x="7579" y="5467"/>
                </a:lnTo>
                <a:lnTo>
                  <a:pt x="9547" y="10000"/>
                </a:lnTo>
                <a:cubicBezTo>
                  <a:pt x="9546" y="7949"/>
                  <a:pt x="9546" y="5898"/>
                  <a:pt x="9545" y="3847"/>
                </a:cubicBezTo>
                <a:lnTo>
                  <a:pt x="7573" y="5495"/>
                </a:lnTo>
                <a:cubicBezTo>
                  <a:pt x="7605" y="5347"/>
                  <a:pt x="7534" y="5584"/>
                  <a:pt x="7566" y="5436"/>
                </a:cubicBezTo>
                <a:lnTo>
                  <a:pt x="5186" y="0"/>
                </a:lnTo>
                <a:lnTo>
                  <a:pt x="0" y="1211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-29806" y="0"/>
            <a:ext cx="9173806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camera 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1/7: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scherptediepte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6" name="Oval 46"/>
          <p:cNvSpPr>
            <a:spLocks noChangeAspect="1" noChangeArrowheads="1"/>
          </p:cNvSpPr>
          <p:nvPr/>
        </p:nvSpPr>
        <p:spPr bwMode="auto">
          <a:xfrm>
            <a:off x="43179" y="195103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1733" name="Oval 53"/>
          <p:cNvSpPr>
            <a:spLocks noChangeAspect="1" noChangeArrowheads="1"/>
          </p:cNvSpPr>
          <p:nvPr/>
        </p:nvSpPr>
        <p:spPr bwMode="auto">
          <a:xfrm>
            <a:off x="1981523" y="163988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1734" name="Oval 54"/>
          <p:cNvSpPr>
            <a:spLocks noChangeAspect="1" noChangeArrowheads="1"/>
          </p:cNvSpPr>
          <p:nvPr/>
        </p:nvSpPr>
        <p:spPr bwMode="auto">
          <a:xfrm>
            <a:off x="2254573" y="3805238"/>
            <a:ext cx="76200" cy="762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1738" name="Freeform 58"/>
          <p:cNvSpPr>
            <a:spLocks/>
          </p:cNvSpPr>
          <p:nvPr/>
        </p:nvSpPr>
        <p:spPr bwMode="auto">
          <a:xfrm>
            <a:off x="69580" y="1992152"/>
            <a:ext cx="7236000" cy="1620000"/>
          </a:xfrm>
          <a:custGeom>
            <a:avLst/>
            <a:gdLst>
              <a:gd name="T0" fmla="*/ 0 w 4748"/>
              <a:gd name="T1" fmla="*/ 0 h 1016"/>
              <a:gd name="T2" fmla="*/ 4748 w 4748"/>
              <a:gd name="T3" fmla="*/ 1016 h 10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48" h="1016">
                <a:moveTo>
                  <a:pt x="0" y="0"/>
                </a:moveTo>
                <a:lnTo>
                  <a:pt x="4748" y="1016"/>
                </a:lnTo>
              </a:path>
            </a:pathLst>
          </a:custGeom>
          <a:noFill/>
          <a:ln w="2540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1740" name="Freeform 60"/>
          <p:cNvSpPr>
            <a:spLocks/>
          </p:cNvSpPr>
          <p:nvPr/>
        </p:nvSpPr>
        <p:spPr bwMode="auto">
          <a:xfrm>
            <a:off x="101112" y="1988840"/>
            <a:ext cx="7236000" cy="2448000"/>
          </a:xfrm>
          <a:custGeom>
            <a:avLst/>
            <a:gdLst>
              <a:gd name="T0" fmla="*/ 0 w 4740"/>
              <a:gd name="T1" fmla="*/ 6 h 1452"/>
              <a:gd name="T2" fmla="*/ 2664 w 4740"/>
              <a:gd name="T3" fmla="*/ 0 h 1452"/>
              <a:gd name="T4" fmla="*/ 4740 w 4740"/>
              <a:gd name="T5" fmla="*/ 145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40" h="1452">
                <a:moveTo>
                  <a:pt x="0" y="6"/>
                </a:moveTo>
                <a:lnTo>
                  <a:pt x="2664" y="0"/>
                </a:lnTo>
                <a:lnTo>
                  <a:pt x="4740" y="1452"/>
                </a:lnTo>
              </a:path>
            </a:pathLst>
          </a:custGeom>
          <a:noFill/>
          <a:ln w="2540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1741" name="Freeform 61"/>
          <p:cNvSpPr>
            <a:spLocks/>
          </p:cNvSpPr>
          <p:nvPr/>
        </p:nvSpPr>
        <p:spPr bwMode="auto">
          <a:xfrm>
            <a:off x="2002160" y="1666875"/>
            <a:ext cx="5276850" cy="3200400"/>
          </a:xfrm>
          <a:custGeom>
            <a:avLst/>
            <a:gdLst>
              <a:gd name="T0" fmla="*/ 0 w 3324"/>
              <a:gd name="T1" fmla="*/ 0 h 2016"/>
              <a:gd name="T2" fmla="*/ 1280 w 3324"/>
              <a:gd name="T3" fmla="*/ 15 h 2016"/>
              <a:gd name="T4" fmla="*/ 3324 w 3324"/>
              <a:gd name="T5" fmla="*/ 2016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24" h="2016">
                <a:moveTo>
                  <a:pt x="0" y="0"/>
                </a:moveTo>
                <a:lnTo>
                  <a:pt x="1280" y="15"/>
                </a:lnTo>
                <a:lnTo>
                  <a:pt x="3324" y="2016"/>
                </a:lnTo>
              </a:path>
            </a:pathLst>
          </a:custGeom>
          <a:noFill/>
          <a:ln w="254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1742" name="Freeform 62"/>
          <p:cNvSpPr>
            <a:spLocks/>
          </p:cNvSpPr>
          <p:nvPr/>
        </p:nvSpPr>
        <p:spPr bwMode="auto">
          <a:xfrm>
            <a:off x="2002160" y="1666875"/>
            <a:ext cx="5289550" cy="3209925"/>
          </a:xfrm>
          <a:custGeom>
            <a:avLst/>
            <a:gdLst>
              <a:gd name="T0" fmla="*/ 0 w 3332"/>
              <a:gd name="T1" fmla="*/ 0 h 2022"/>
              <a:gd name="T2" fmla="*/ 3332 w 3332"/>
              <a:gd name="T3" fmla="*/ 2022 h 202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32" h="2022">
                <a:moveTo>
                  <a:pt x="0" y="0"/>
                </a:moveTo>
                <a:lnTo>
                  <a:pt x="3332" y="2022"/>
                </a:lnTo>
              </a:path>
            </a:pathLst>
          </a:custGeom>
          <a:noFill/>
          <a:ln w="254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1755" name="Freeform 75"/>
          <p:cNvSpPr>
            <a:spLocks/>
          </p:cNvSpPr>
          <p:nvPr/>
        </p:nvSpPr>
        <p:spPr bwMode="auto">
          <a:xfrm>
            <a:off x="7211973" y="2920220"/>
            <a:ext cx="1588" cy="2340000"/>
          </a:xfrm>
          <a:custGeom>
            <a:avLst/>
            <a:gdLst>
              <a:gd name="T0" fmla="*/ 0 w 1"/>
              <a:gd name="T1" fmla="*/ 0 h 2245"/>
              <a:gd name="T2" fmla="*/ 0 w 1"/>
              <a:gd name="T3" fmla="*/ 2245 h 22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245">
                <a:moveTo>
                  <a:pt x="0" y="0"/>
                </a:moveTo>
                <a:lnTo>
                  <a:pt x="0" y="224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63114" y="387475"/>
            <a:ext cx="7284159" cy="5008563"/>
            <a:chOff x="63114" y="387475"/>
            <a:chExt cx="7284159" cy="5008563"/>
          </a:xfrm>
        </p:grpSpPr>
        <p:grpSp>
          <p:nvGrpSpPr>
            <p:cNvPr id="71815" name="Group 135"/>
            <p:cNvGrpSpPr>
              <a:grpSpLocks/>
            </p:cNvGrpSpPr>
            <p:nvPr/>
          </p:nvGrpSpPr>
          <p:grpSpPr bwMode="auto">
            <a:xfrm>
              <a:off x="3859535" y="1504807"/>
              <a:ext cx="280988" cy="2619375"/>
              <a:chOff x="2658" y="978"/>
              <a:chExt cx="177" cy="1650"/>
            </a:xfrm>
          </p:grpSpPr>
          <p:sp>
            <p:nvSpPr>
              <p:cNvPr id="71801" name="Oval 121"/>
              <p:cNvSpPr>
                <a:spLocks noChangeArrowheads="1"/>
              </p:cNvSpPr>
              <p:nvPr/>
            </p:nvSpPr>
            <p:spPr bwMode="auto">
              <a:xfrm>
                <a:off x="2658" y="989"/>
                <a:ext cx="177" cy="1632"/>
              </a:xfrm>
              <a:prstGeom prst="ellipse">
                <a:avLst/>
              </a:prstGeom>
              <a:solidFill>
                <a:srgbClr val="DDDDDD">
                  <a:alpha val="50000"/>
                </a:srgb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13" name="Line 133"/>
              <p:cNvSpPr>
                <a:spLocks noChangeShapeType="1"/>
              </p:cNvSpPr>
              <p:nvPr/>
            </p:nvSpPr>
            <p:spPr bwMode="auto">
              <a:xfrm>
                <a:off x="2681" y="2628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14" name="Line 134"/>
              <p:cNvSpPr>
                <a:spLocks noChangeShapeType="1"/>
              </p:cNvSpPr>
              <p:nvPr/>
            </p:nvSpPr>
            <p:spPr bwMode="auto">
              <a:xfrm>
                <a:off x="2684" y="978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ep 11"/>
            <p:cNvGrpSpPr/>
            <p:nvPr/>
          </p:nvGrpSpPr>
          <p:grpSpPr>
            <a:xfrm>
              <a:off x="63114" y="387475"/>
              <a:ext cx="7284159" cy="5008563"/>
              <a:chOff x="63114" y="387475"/>
              <a:chExt cx="7284159" cy="5008563"/>
            </a:xfrm>
          </p:grpSpPr>
          <p:grpSp>
            <p:nvGrpSpPr>
              <p:cNvPr id="71843" name="Group 163"/>
              <p:cNvGrpSpPr>
                <a:grpSpLocks/>
              </p:cNvGrpSpPr>
              <p:nvPr/>
            </p:nvGrpSpPr>
            <p:grpSpPr bwMode="auto">
              <a:xfrm>
                <a:off x="63114" y="1514475"/>
                <a:ext cx="7272203" cy="2592389"/>
                <a:chOff x="266" y="954"/>
                <a:chExt cx="4558" cy="1633"/>
              </a:xfrm>
            </p:grpSpPr>
            <p:sp>
              <p:nvSpPr>
                <p:cNvPr id="71690" name="Rectangle 10"/>
                <p:cNvSpPr>
                  <a:spLocks noChangeArrowheads="1"/>
                </p:cNvSpPr>
                <p:nvPr/>
              </p:nvSpPr>
              <p:spPr bwMode="auto">
                <a:xfrm>
                  <a:off x="1887" y="1530"/>
                  <a:ext cx="148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F</a:t>
                  </a:r>
                  <a:endParaRPr lang="nl-NL" altLang="nl-NL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71693" name="Line 13"/>
                <p:cNvSpPr>
                  <a:spLocks noChangeShapeType="1"/>
                </p:cNvSpPr>
                <p:nvPr/>
              </p:nvSpPr>
              <p:spPr bwMode="auto">
                <a:xfrm>
                  <a:off x="2748" y="954"/>
                  <a:ext cx="0" cy="16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694" name="Line 14"/>
                <p:cNvSpPr>
                  <a:spLocks noChangeShapeType="1"/>
                </p:cNvSpPr>
                <p:nvPr/>
              </p:nvSpPr>
              <p:spPr bwMode="auto">
                <a:xfrm>
                  <a:off x="266" y="1810"/>
                  <a:ext cx="455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695" name="Line 15"/>
                <p:cNvSpPr>
                  <a:spLocks noChangeShapeType="1"/>
                </p:cNvSpPr>
                <p:nvPr/>
              </p:nvSpPr>
              <p:spPr bwMode="auto">
                <a:xfrm>
                  <a:off x="3516" y="176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696" name="Line 16"/>
                <p:cNvSpPr>
                  <a:spLocks noChangeShapeType="1"/>
                </p:cNvSpPr>
                <p:nvPr/>
              </p:nvSpPr>
              <p:spPr bwMode="auto">
                <a:xfrm>
                  <a:off x="1986" y="176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711" name="Rectangle 31"/>
                <p:cNvSpPr>
                  <a:spLocks noChangeArrowheads="1"/>
                </p:cNvSpPr>
                <p:nvPr/>
              </p:nvSpPr>
              <p:spPr bwMode="auto">
                <a:xfrm>
                  <a:off x="3412" y="1526"/>
                  <a:ext cx="161" cy="2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F</a:t>
                  </a:r>
                  <a:endParaRPr lang="nl-NL" altLang="nl-NL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p:grpSp>
          <p:sp>
            <p:nvSpPr>
              <p:cNvPr id="71778" name="Freeform 98"/>
              <p:cNvSpPr>
                <a:spLocks/>
              </p:cNvSpPr>
              <p:nvPr/>
            </p:nvSpPr>
            <p:spPr bwMode="auto">
              <a:xfrm>
                <a:off x="3707135" y="387475"/>
                <a:ext cx="3640138" cy="5008563"/>
              </a:xfrm>
              <a:custGeom>
                <a:avLst/>
                <a:gdLst>
                  <a:gd name="T0" fmla="*/ 9 w 2293"/>
                  <a:gd name="T1" fmla="*/ 668 h 3155"/>
                  <a:gd name="T2" fmla="*/ 261 w 2293"/>
                  <a:gd name="T3" fmla="*/ 668 h 3155"/>
                  <a:gd name="T4" fmla="*/ 258 w 2293"/>
                  <a:gd name="T5" fmla="*/ 389 h 3155"/>
                  <a:gd name="T6" fmla="*/ 2293 w 2293"/>
                  <a:gd name="T7" fmla="*/ 0 h 3155"/>
                  <a:gd name="T8" fmla="*/ 2293 w 2293"/>
                  <a:gd name="T9" fmla="*/ 3155 h 3155"/>
                  <a:gd name="T10" fmla="*/ 260 w 2293"/>
                  <a:gd name="T11" fmla="*/ 2686 h 3155"/>
                  <a:gd name="T12" fmla="*/ 258 w 2293"/>
                  <a:gd name="T13" fmla="*/ 2387 h 3155"/>
                  <a:gd name="T14" fmla="*/ 0 w 2293"/>
                  <a:gd name="T15" fmla="*/ 2387 h 3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3" h="3155">
                    <a:moveTo>
                      <a:pt x="9" y="668"/>
                    </a:moveTo>
                    <a:lnTo>
                      <a:pt x="261" y="668"/>
                    </a:lnTo>
                    <a:lnTo>
                      <a:pt x="258" y="389"/>
                    </a:lnTo>
                    <a:lnTo>
                      <a:pt x="2293" y="0"/>
                    </a:lnTo>
                    <a:lnTo>
                      <a:pt x="2293" y="3155"/>
                    </a:lnTo>
                    <a:lnTo>
                      <a:pt x="260" y="2686"/>
                    </a:lnTo>
                    <a:lnTo>
                      <a:pt x="258" y="2387"/>
                    </a:lnTo>
                    <a:lnTo>
                      <a:pt x="0" y="2387"/>
                    </a:lnTo>
                  </a:path>
                </a:pathLst>
              </a:cu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685" name="Line 5"/>
              <p:cNvSpPr>
                <a:spLocks noChangeShapeType="1"/>
              </p:cNvSpPr>
              <p:nvPr/>
            </p:nvSpPr>
            <p:spPr bwMode="auto">
              <a:xfrm>
                <a:off x="7295648" y="533400"/>
                <a:ext cx="0" cy="4716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8" name="Group 178"/>
          <p:cNvGrpSpPr>
            <a:grpSpLocks/>
          </p:cNvGrpSpPr>
          <p:nvPr/>
        </p:nvGrpSpPr>
        <p:grpSpPr bwMode="auto">
          <a:xfrm>
            <a:off x="4225705" y="1052530"/>
            <a:ext cx="6350" cy="3571158"/>
            <a:chOff x="5276" y="739"/>
            <a:chExt cx="4" cy="2203"/>
          </a:xfrm>
        </p:grpSpPr>
        <p:sp>
          <p:nvSpPr>
            <p:cNvPr id="59" name="Freeform 177"/>
            <p:cNvSpPr>
              <a:spLocks/>
            </p:cNvSpPr>
            <p:nvPr/>
          </p:nvSpPr>
          <p:spPr bwMode="auto">
            <a:xfrm>
              <a:off x="5276" y="739"/>
              <a:ext cx="2" cy="511"/>
            </a:xfrm>
            <a:custGeom>
              <a:avLst/>
              <a:gdLst>
                <a:gd name="T0" fmla="*/ 2 w 2"/>
                <a:gd name="T1" fmla="*/ 0 h 482"/>
                <a:gd name="T2" fmla="*/ 0 w 2"/>
                <a:gd name="T3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82">
                  <a:moveTo>
                    <a:pt x="2" y="0"/>
                  </a:moveTo>
                  <a:lnTo>
                    <a:pt x="0" y="48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" name="Freeform 173"/>
            <p:cNvSpPr>
              <a:spLocks/>
            </p:cNvSpPr>
            <p:nvPr/>
          </p:nvSpPr>
          <p:spPr bwMode="auto">
            <a:xfrm>
              <a:off x="5278" y="2498"/>
              <a:ext cx="2" cy="444"/>
            </a:xfrm>
            <a:custGeom>
              <a:avLst/>
              <a:gdLst>
                <a:gd name="T0" fmla="*/ 2 w 2"/>
                <a:gd name="T1" fmla="*/ 0 h 482"/>
                <a:gd name="T2" fmla="*/ 0 w 2"/>
                <a:gd name="T3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82">
                  <a:moveTo>
                    <a:pt x="2" y="0"/>
                  </a:moveTo>
                  <a:lnTo>
                    <a:pt x="0" y="48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54" name="Actieknop: Verder of Volgende 5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kstvak 55"/>
          <p:cNvSpPr txBox="1"/>
          <p:nvPr/>
        </p:nvSpPr>
        <p:spPr>
          <a:xfrm>
            <a:off x="3995936" y="5157192"/>
            <a:ext cx="187315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camera-huis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kstvak 56"/>
          <p:cNvSpPr txBox="1"/>
          <p:nvPr/>
        </p:nvSpPr>
        <p:spPr>
          <a:xfrm>
            <a:off x="64787" y="497572"/>
            <a:ext cx="3816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Drie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gekleurde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stippen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afgebeeld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75"/>
          <p:cNvSpPr>
            <a:spLocks/>
          </p:cNvSpPr>
          <p:nvPr/>
        </p:nvSpPr>
        <p:spPr bwMode="auto">
          <a:xfrm>
            <a:off x="7211973" y="582334"/>
            <a:ext cx="1588" cy="2340000"/>
          </a:xfrm>
          <a:custGeom>
            <a:avLst/>
            <a:gdLst>
              <a:gd name="T0" fmla="*/ 0 w 1"/>
              <a:gd name="T1" fmla="*/ 0 h 2245"/>
              <a:gd name="T2" fmla="*/ 0 w 1"/>
              <a:gd name="T3" fmla="*/ 2245 h 22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245">
                <a:moveTo>
                  <a:pt x="0" y="0"/>
                </a:moveTo>
                <a:lnTo>
                  <a:pt x="0" y="224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7409788" y="571500"/>
            <a:ext cx="1692281" cy="4724400"/>
            <a:chOff x="7813401" y="571500"/>
            <a:chExt cx="1692281" cy="4724400"/>
          </a:xfrm>
        </p:grpSpPr>
        <p:grpSp>
          <p:nvGrpSpPr>
            <p:cNvPr id="71842" name="Group 162"/>
            <p:cNvGrpSpPr>
              <a:grpSpLocks/>
            </p:cNvGrpSpPr>
            <p:nvPr/>
          </p:nvGrpSpPr>
          <p:grpSpPr bwMode="auto">
            <a:xfrm>
              <a:off x="7813401" y="571500"/>
              <a:ext cx="1692281" cy="4724400"/>
              <a:chOff x="4920" y="360"/>
              <a:chExt cx="1066" cy="2976"/>
            </a:xfrm>
          </p:grpSpPr>
          <p:sp>
            <p:nvSpPr>
              <p:cNvPr id="71758" name="Rectangle 78"/>
              <p:cNvSpPr>
                <a:spLocks noChangeArrowheads="1"/>
              </p:cNvSpPr>
              <p:nvPr/>
            </p:nvSpPr>
            <p:spPr bwMode="auto">
              <a:xfrm>
                <a:off x="4920" y="360"/>
                <a:ext cx="1066" cy="2976"/>
              </a:xfrm>
              <a:prstGeom prst="rect">
                <a:avLst/>
              </a:prstGeom>
              <a:pattFill prst="sphere">
                <a:fgClr>
                  <a:schemeClr val="tx1"/>
                </a:fgClr>
                <a:bgClr>
                  <a:schemeClr val="bg1">
                    <a:lumMod val="50000"/>
                  </a:schemeClr>
                </a:bgClr>
              </a:patt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34" name="Freeform 154"/>
              <p:cNvSpPr>
                <a:spLocks noChangeAspect="1"/>
              </p:cNvSpPr>
              <p:nvPr/>
            </p:nvSpPr>
            <p:spPr bwMode="auto">
              <a:xfrm>
                <a:off x="5430" y="3034"/>
                <a:ext cx="45" cy="45"/>
              </a:xfrm>
              <a:custGeom>
                <a:avLst/>
                <a:gdLst>
                  <a:gd name="T0" fmla="*/ 216 w 1104"/>
                  <a:gd name="T1" fmla="*/ 120 h 1120"/>
                  <a:gd name="T2" fmla="*/ 692 w 1104"/>
                  <a:gd name="T3" fmla="*/ 0 h 1120"/>
                  <a:gd name="T4" fmla="*/ 1092 w 1104"/>
                  <a:gd name="T5" fmla="*/ 312 h 1120"/>
                  <a:gd name="T6" fmla="*/ 1104 w 1104"/>
                  <a:gd name="T7" fmla="*/ 804 h 1120"/>
                  <a:gd name="T8" fmla="*/ 724 w 1104"/>
                  <a:gd name="T9" fmla="*/ 1120 h 1120"/>
                  <a:gd name="T10" fmla="*/ 228 w 1104"/>
                  <a:gd name="T11" fmla="*/ 1032 h 1120"/>
                  <a:gd name="T12" fmla="*/ 0 w 1104"/>
                  <a:gd name="T13" fmla="*/ 576 h 1120"/>
                  <a:gd name="T14" fmla="*/ 216 w 1104"/>
                  <a:gd name="T15" fmla="*/ 12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4" h="1120">
                    <a:moveTo>
                      <a:pt x="216" y="120"/>
                    </a:moveTo>
                    <a:lnTo>
                      <a:pt x="692" y="0"/>
                    </a:lnTo>
                    <a:lnTo>
                      <a:pt x="1092" y="312"/>
                    </a:lnTo>
                    <a:lnTo>
                      <a:pt x="1104" y="804"/>
                    </a:lnTo>
                    <a:lnTo>
                      <a:pt x="724" y="1120"/>
                    </a:lnTo>
                    <a:lnTo>
                      <a:pt x="228" y="1032"/>
                    </a:lnTo>
                    <a:lnTo>
                      <a:pt x="0" y="576"/>
                    </a:lnTo>
                    <a:lnTo>
                      <a:pt x="216" y="12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" name="Zeshoek 7"/>
            <p:cNvSpPr>
              <a:spLocks noChangeAspect="1"/>
            </p:cNvSpPr>
            <p:nvPr/>
          </p:nvSpPr>
          <p:spPr>
            <a:xfrm rot="5400000">
              <a:off x="7759541" y="2918832"/>
              <a:ext cx="1800000" cy="1551722"/>
            </a:xfrm>
            <a:prstGeom prst="hexagon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Zeshoek 65"/>
            <p:cNvSpPr>
              <a:spLocks noChangeAspect="1"/>
            </p:cNvSpPr>
            <p:nvPr/>
          </p:nvSpPr>
          <p:spPr>
            <a:xfrm rot="5400000">
              <a:off x="8429861" y="874029"/>
              <a:ext cx="459360" cy="396000"/>
            </a:xfrm>
            <a:prstGeom prst="hexagon">
              <a:avLst/>
            </a:prstGeom>
            <a:solidFill>
              <a:srgbClr val="00B05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8" name="Tekstvak 67"/>
          <p:cNvSpPr txBox="1"/>
          <p:nvPr/>
        </p:nvSpPr>
        <p:spPr>
          <a:xfrm>
            <a:off x="5384296" y="4582475"/>
            <a:ext cx="1873158" cy="46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beeldsensor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kstvak 70"/>
          <p:cNvSpPr txBox="1"/>
          <p:nvPr/>
        </p:nvSpPr>
        <p:spPr>
          <a:xfrm>
            <a:off x="5436096" y="5500803"/>
            <a:ext cx="368125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achter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grond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heel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onscherp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kstvak 72"/>
          <p:cNvSpPr txBox="1"/>
          <p:nvPr/>
        </p:nvSpPr>
        <p:spPr>
          <a:xfrm>
            <a:off x="4184664" y="1671191"/>
            <a:ext cx="265015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verschuibare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lens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2" name="Freeform 2"/>
          <p:cNvSpPr>
            <a:spLocks/>
          </p:cNvSpPr>
          <p:nvPr/>
        </p:nvSpPr>
        <p:spPr bwMode="auto">
          <a:xfrm>
            <a:off x="2307716" y="853355"/>
            <a:ext cx="4976279" cy="3063281"/>
          </a:xfrm>
          <a:custGeom>
            <a:avLst/>
            <a:gdLst>
              <a:gd name="T0" fmla="*/ 3159 w 3159"/>
              <a:gd name="T1" fmla="*/ 312 h 2016"/>
              <a:gd name="T2" fmla="*/ 3153 w 3159"/>
              <a:gd name="T3" fmla="*/ 0 h 2016"/>
              <a:gd name="T4" fmla="*/ 1089 w 3159"/>
              <a:gd name="T5" fmla="*/ 684 h 2016"/>
              <a:gd name="T6" fmla="*/ 0 w 3159"/>
              <a:gd name="T7" fmla="*/ 1902 h 2016"/>
              <a:gd name="T8" fmla="*/ 1085 w 3159"/>
              <a:gd name="T9" fmla="*/ 2016 h 2016"/>
              <a:gd name="connsiteX0" fmla="*/ 10000 w 10005"/>
              <a:gd name="connsiteY0" fmla="*/ 1585 h 10037"/>
              <a:gd name="connsiteX1" fmla="*/ 10005 w 10005"/>
              <a:gd name="connsiteY1" fmla="*/ 0 h 10037"/>
              <a:gd name="connsiteX2" fmla="*/ 3447 w 10005"/>
              <a:gd name="connsiteY2" fmla="*/ 3430 h 10037"/>
              <a:gd name="connsiteX3" fmla="*/ 0 w 10005"/>
              <a:gd name="connsiteY3" fmla="*/ 9472 h 10037"/>
              <a:gd name="connsiteX4" fmla="*/ 3435 w 10005"/>
              <a:gd name="connsiteY4" fmla="*/ 10037 h 10037"/>
              <a:gd name="connsiteX0" fmla="*/ 10000 w 10050"/>
              <a:gd name="connsiteY0" fmla="*/ 1603 h 10055"/>
              <a:gd name="connsiteX1" fmla="*/ 10050 w 10050"/>
              <a:gd name="connsiteY1" fmla="*/ 0 h 10055"/>
              <a:gd name="connsiteX2" fmla="*/ 3447 w 10050"/>
              <a:gd name="connsiteY2" fmla="*/ 3448 h 10055"/>
              <a:gd name="connsiteX3" fmla="*/ 0 w 10050"/>
              <a:gd name="connsiteY3" fmla="*/ 9490 h 10055"/>
              <a:gd name="connsiteX4" fmla="*/ 3435 w 10050"/>
              <a:gd name="connsiteY4" fmla="*/ 10055 h 10055"/>
              <a:gd name="connsiteX0" fmla="*/ 10067 w 10067"/>
              <a:gd name="connsiteY0" fmla="*/ 1498 h 10055"/>
              <a:gd name="connsiteX1" fmla="*/ 10050 w 10067"/>
              <a:gd name="connsiteY1" fmla="*/ 0 h 10055"/>
              <a:gd name="connsiteX2" fmla="*/ 3447 w 10067"/>
              <a:gd name="connsiteY2" fmla="*/ 3448 h 10055"/>
              <a:gd name="connsiteX3" fmla="*/ 0 w 10067"/>
              <a:gd name="connsiteY3" fmla="*/ 9490 h 10055"/>
              <a:gd name="connsiteX4" fmla="*/ 3435 w 10067"/>
              <a:gd name="connsiteY4" fmla="*/ 10055 h 10055"/>
              <a:gd name="connsiteX0" fmla="*/ 9941 w 9941"/>
              <a:gd name="connsiteY0" fmla="*/ 1498 h 10055"/>
              <a:gd name="connsiteX1" fmla="*/ 9924 w 9941"/>
              <a:gd name="connsiteY1" fmla="*/ 0 h 10055"/>
              <a:gd name="connsiteX2" fmla="*/ 3321 w 9941"/>
              <a:gd name="connsiteY2" fmla="*/ 3448 h 10055"/>
              <a:gd name="connsiteX3" fmla="*/ 0 w 9941"/>
              <a:gd name="connsiteY3" fmla="*/ 8653 h 10055"/>
              <a:gd name="connsiteX4" fmla="*/ 3309 w 9941"/>
              <a:gd name="connsiteY4" fmla="*/ 10055 h 10055"/>
              <a:gd name="connsiteX0" fmla="*/ 10000 w 10000"/>
              <a:gd name="connsiteY0" fmla="*/ 1490 h 9363"/>
              <a:gd name="connsiteX1" fmla="*/ 9983 w 10000"/>
              <a:gd name="connsiteY1" fmla="*/ 0 h 9363"/>
              <a:gd name="connsiteX2" fmla="*/ 3341 w 10000"/>
              <a:gd name="connsiteY2" fmla="*/ 3429 h 9363"/>
              <a:gd name="connsiteX3" fmla="*/ 0 w 10000"/>
              <a:gd name="connsiteY3" fmla="*/ 8606 h 9363"/>
              <a:gd name="connsiteX4" fmla="*/ 3867 w 10000"/>
              <a:gd name="connsiteY4" fmla="*/ 9363 h 9363"/>
              <a:gd name="connsiteX0" fmla="*/ 10000 w 10000"/>
              <a:gd name="connsiteY0" fmla="*/ 1591 h 9424"/>
              <a:gd name="connsiteX1" fmla="*/ 9983 w 10000"/>
              <a:gd name="connsiteY1" fmla="*/ 0 h 9424"/>
              <a:gd name="connsiteX2" fmla="*/ 3341 w 10000"/>
              <a:gd name="connsiteY2" fmla="*/ 3662 h 9424"/>
              <a:gd name="connsiteX3" fmla="*/ 0 w 10000"/>
              <a:gd name="connsiteY3" fmla="*/ 9191 h 9424"/>
              <a:gd name="connsiteX4" fmla="*/ 3899 w 10000"/>
              <a:gd name="connsiteY4" fmla="*/ 9424 h 9424"/>
              <a:gd name="connsiteX0" fmla="*/ 10000 w 10000"/>
              <a:gd name="connsiteY0" fmla="*/ 2474 h 10786"/>
              <a:gd name="connsiteX1" fmla="*/ 9983 w 10000"/>
              <a:gd name="connsiteY1" fmla="*/ 0 h 10786"/>
              <a:gd name="connsiteX2" fmla="*/ 3341 w 10000"/>
              <a:gd name="connsiteY2" fmla="*/ 4672 h 10786"/>
              <a:gd name="connsiteX3" fmla="*/ 0 w 10000"/>
              <a:gd name="connsiteY3" fmla="*/ 10539 h 10786"/>
              <a:gd name="connsiteX4" fmla="*/ 3899 w 10000"/>
              <a:gd name="connsiteY4" fmla="*/ 10786 h 10786"/>
              <a:gd name="connsiteX0" fmla="*/ 10000 w 10000"/>
              <a:gd name="connsiteY0" fmla="*/ 2474 h 10786"/>
              <a:gd name="connsiteX1" fmla="*/ 9983 w 10000"/>
              <a:gd name="connsiteY1" fmla="*/ 0 h 10786"/>
              <a:gd name="connsiteX2" fmla="*/ 3384 w 10000"/>
              <a:gd name="connsiteY2" fmla="*/ 4185 h 10786"/>
              <a:gd name="connsiteX3" fmla="*/ 0 w 10000"/>
              <a:gd name="connsiteY3" fmla="*/ 10539 h 10786"/>
              <a:gd name="connsiteX4" fmla="*/ 3899 w 10000"/>
              <a:gd name="connsiteY4" fmla="*/ 10786 h 10786"/>
              <a:gd name="connsiteX0" fmla="*/ 9957 w 9983"/>
              <a:gd name="connsiteY0" fmla="*/ 1501 h 10786"/>
              <a:gd name="connsiteX1" fmla="*/ 9983 w 9983"/>
              <a:gd name="connsiteY1" fmla="*/ 0 h 10786"/>
              <a:gd name="connsiteX2" fmla="*/ 3384 w 9983"/>
              <a:gd name="connsiteY2" fmla="*/ 4185 h 10786"/>
              <a:gd name="connsiteX3" fmla="*/ 0 w 9983"/>
              <a:gd name="connsiteY3" fmla="*/ 10539 h 10786"/>
              <a:gd name="connsiteX4" fmla="*/ 3899 w 9983"/>
              <a:gd name="connsiteY4" fmla="*/ 10786 h 10786"/>
              <a:gd name="connsiteX0" fmla="*/ 9974 w 10000"/>
              <a:gd name="connsiteY0" fmla="*/ 1392 h 10000"/>
              <a:gd name="connsiteX1" fmla="*/ 10000 w 10000"/>
              <a:gd name="connsiteY1" fmla="*/ 0 h 10000"/>
              <a:gd name="connsiteX2" fmla="*/ 3454 w 10000"/>
              <a:gd name="connsiteY2" fmla="*/ 3637 h 10000"/>
              <a:gd name="connsiteX3" fmla="*/ 0 w 10000"/>
              <a:gd name="connsiteY3" fmla="*/ 9771 h 10000"/>
              <a:gd name="connsiteX4" fmla="*/ 3906 w 10000"/>
              <a:gd name="connsiteY4" fmla="*/ 10000 h 10000"/>
              <a:gd name="connsiteX0" fmla="*/ 9974 w 10000"/>
              <a:gd name="connsiteY0" fmla="*/ 1392 h 10000"/>
              <a:gd name="connsiteX1" fmla="*/ 10000 w 10000"/>
              <a:gd name="connsiteY1" fmla="*/ 0 h 10000"/>
              <a:gd name="connsiteX2" fmla="*/ 3475 w 10000"/>
              <a:gd name="connsiteY2" fmla="*/ 3498 h 10000"/>
              <a:gd name="connsiteX3" fmla="*/ 0 w 10000"/>
              <a:gd name="connsiteY3" fmla="*/ 9771 h 10000"/>
              <a:gd name="connsiteX4" fmla="*/ 3906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974" y="1392"/>
                </a:moveTo>
                <a:cubicBezTo>
                  <a:pt x="9976" y="841"/>
                  <a:pt x="9998" y="552"/>
                  <a:pt x="10000" y="0"/>
                </a:cubicBezTo>
                <a:lnTo>
                  <a:pt x="3475" y="3498"/>
                </a:lnTo>
                <a:lnTo>
                  <a:pt x="0" y="9771"/>
                </a:lnTo>
                <a:cubicBezTo>
                  <a:pt x="1154" y="9968"/>
                  <a:pt x="2752" y="9803"/>
                  <a:pt x="3906" y="10000"/>
                </a:cubicBezTo>
              </a:path>
            </a:pathLst>
          </a:custGeom>
          <a:solidFill>
            <a:srgbClr val="00B050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2" name="Groep 21"/>
          <p:cNvGrpSpPr/>
          <p:nvPr/>
        </p:nvGrpSpPr>
        <p:grpSpPr>
          <a:xfrm>
            <a:off x="2299024" y="588789"/>
            <a:ext cx="5801368" cy="3254549"/>
            <a:chOff x="2299024" y="588789"/>
            <a:chExt cx="5801368" cy="3254549"/>
          </a:xfrm>
        </p:grpSpPr>
        <p:sp>
          <p:nvSpPr>
            <p:cNvPr id="71736" name="Freeform 56"/>
            <p:cNvSpPr>
              <a:spLocks/>
            </p:cNvSpPr>
            <p:nvPr/>
          </p:nvSpPr>
          <p:spPr bwMode="auto">
            <a:xfrm>
              <a:off x="2299024" y="1033743"/>
              <a:ext cx="4993441" cy="2809595"/>
            </a:xfrm>
            <a:custGeom>
              <a:avLst/>
              <a:gdLst>
                <a:gd name="T0" fmla="*/ 0 w 3650"/>
                <a:gd name="T1" fmla="*/ 2017 h 2017"/>
                <a:gd name="T2" fmla="*/ 3650 w 3650"/>
                <a:gd name="T3" fmla="*/ 0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50" h="2017">
                  <a:moveTo>
                    <a:pt x="0" y="2017"/>
                  </a:moveTo>
                  <a:lnTo>
                    <a:pt x="3650" y="0"/>
                  </a:lnTo>
                </a:path>
              </a:pathLst>
            </a:custGeom>
            <a:noFill/>
            <a:ln w="25400" cmpd="sng">
              <a:solidFill>
                <a:srgbClr val="00B05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cxnSp>
          <p:nvCxnSpPr>
            <p:cNvPr id="7" name="Rechte verbindingslijn 6"/>
            <p:cNvCxnSpPr>
              <a:cxnSpLocks noChangeAspect="1"/>
            </p:cNvCxnSpPr>
            <p:nvPr/>
          </p:nvCxnSpPr>
          <p:spPr>
            <a:xfrm flipV="1">
              <a:off x="7308392" y="588789"/>
              <a:ext cx="792000" cy="44109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ep 10"/>
          <p:cNvGrpSpPr/>
          <p:nvPr/>
        </p:nvGrpSpPr>
        <p:grpSpPr>
          <a:xfrm>
            <a:off x="2296633" y="547704"/>
            <a:ext cx="5803874" cy="3294131"/>
            <a:chOff x="2296633" y="547704"/>
            <a:chExt cx="5803874" cy="3294131"/>
          </a:xfrm>
        </p:grpSpPr>
        <p:sp>
          <p:nvSpPr>
            <p:cNvPr id="71856" name="Freeform 176"/>
            <p:cNvSpPr>
              <a:spLocks/>
            </p:cNvSpPr>
            <p:nvPr/>
          </p:nvSpPr>
          <p:spPr bwMode="auto">
            <a:xfrm>
              <a:off x="7305169" y="547704"/>
              <a:ext cx="795338" cy="647703"/>
            </a:xfrm>
            <a:custGeom>
              <a:avLst/>
              <a:gdLst>
                <a:gd name="T0" fmla="*/ 0 w 501"/>
                <a:gd name="T1" fmla="*/ 435 h 435"/>
                <a:gd name="T2" fmla="*/ 501 w 501"/>
                <a:gd name="T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1" h="435">
                  <a:moveTo>
                    <a:pt x="0" y="435"/>
                  </a:moveTo>
                  <a:lnTo>
                    <a:pt x="501" y="0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" name="Vrije vorm 9"/>
            <p:cNvSpPr/>
            <p:nvPr/>
          </p:nvSpPr>
          <p:spPr>
            <a:xfrm>
              <a:off x="2296633" y="1183696"/>
              <a:ext cx="5007935" cy="2658139"/>
            </a:xfrm>
            <a:custGeom>
              <a:avLst/>
              <a:gdLst>
                <a:gd name="connsiteX0" fmla="*/ 0 w 5007935"/>
                <a:gd name="connsiteY0" fmla="*/ 2658139 h 2658139"/>
                <a:gd name="connsiteX1" fmla="*/ 1733107 w 5007935"/>
                <a:gd name="connsiteY1" fmla="*/ 2658139 h 2658139"/>
                <a:gd name="connsiteX2" fmla="*/ 5007935 w 5007935"/>
                <a:gd name="connsiteY2" fmla="*/ 0 h 26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7935" h="2658139">
                  <a:moveTo>
                    <a:pt x="0" y="2658139"/>
                  </a:moveTo>
                  <a:lnTo>
                    <a:pt x="1733107" y="2658139"/>
                  </a:lnTo>
                  <a:lnTo>
                    <a:pt x="5007935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3495007" y="1044873"/>
            <a:ext cx="3309241" cy="5752737"/>
            <a:chOff x="3495007" y="1060639"/>
            <a:chExt cx="3309241" cy="5752737"/>
          </a:xfrm>
        </p:grpSpPr>
        <p:grpSp>
          <p:nvGrpSpPr>
            <p:cNvPr id="14" name="Groep 13"/>
            <p:cNvGrpSpPr/>
            <p:nvPr/>
          </p:nvGrpSpPr>
          <p:grpSpPr>
            <a:xfrm>
              <a:off x="3495007" y="1060639"/>
              <a:ext cx="3309241" cy="5752737"/>
              <a:chOff x="1103264" y="1060639"/>
              <a:chExt cx="3309241" cy="5752737"/>
            </a:xfrm>
          </p:grpSpPr>
          <p:pic>
            <p:nvPicPr>
              <p:cNvPr id="3" name="Afbeelding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3264" y="5373376"/>
                <a:ext cx="1447420" cy="1440000"/>
              </a:xfrm>
              <a:prstGeom prst="rect">
                <a:avLst/>
              </a:prstGeom>
            </p:spPr>
          </p:pic>
          <p:grpSp>
            <p:nvGrpSpPr>
              <p:cNvPr id="6" name="Groep 5"/>
              <p:cNvGrpSpPr/>
              <p:nvPr/>
            </p:nvGrpSpPr>
            <p:grpSpPr>
              <a:xfrm>
                <a:off x="1839060" y="1060639"/>
                <a:ext cx="4761" cy="3581202"/>
                <a:chOff x="2061434" y="1132896"/>
                <a:chExt cx="4761" cy="3581202"/>
              </a:xfrm>
            </p:grpSpPr>
            <p:sp>
              <p:nvSpPr>
                <p:cNvPr id="71857" name="Freeform 177"/>
                <p:cNvSpPr>
                  <a:spLocks/>
                </p:cNvSpPr>
                <p:nvPr/>
              </p:nvSpPr>
              <p:spPr bwMode="auto">
                <a:xfrm>
                  <a:off x="2061434" y="1132896"/>
                  <a:ext cx="3175" cy="1620000"/>
                </a:xfrm>
                <a:custGeom>
                  <a:avLst/>
                  <a:gdLst>
                    <a:gd name="T0" fmla="*/ 2 w 2"/>
                    <a:gd name="T1" fmla="*/ 0 h 482"/>
                    <a:gd name="T2" fmla="*/ 0 w 2"/>
                    <a:gd name="T3" fmla="*/ 482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" h="482">
                      <a:moveTo>
                        <a:pt x="2" y="0"/>
                      </a:moveTo>
                      <a:lnTo>
                        <a:pt x="0" y="482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868" name="Line 188"/>
                <p:cNvSpPr>
                  <a:spLocks noChangeShapeType="1"/>
                </p:cNvSpPr>
                <p:nvPr/>
              </p:nvSpPr>
              <p:spPr bwMode="auto">
                <a:xfrm>
                  <a:off x="2066195" y="3094098"/>
                  <a:ext cx="0" cy="1620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0" name="Tekstvak 69"/>
              <p:cNvSpPr txBox="1"/>
              <p:nvPr/>
            </p:nvSpPr>
            <p:spPr>
              <a:xfrm>
                <a:off x="2579266" y="5622339"/>
                <a:ext cx="1833239" cy="83099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klein</a:t>
                </a:r>
                <a:r>
                  <a:rPr lang="en-US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diafragma</a:t>
                </a:r>
                <a:r>
                  <a:rPr lang="en-US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5" name="Rechte verbindingslijn 14"/>
            <p:cNvCxnSpPr/>
            <p:nvPr/>
          </p:nvCxnSpPr>
          <p:spPr>
            <a:xfrm flipV="1">
              <a:off x="4211960" y="4778512"/>
              <a:ext cx="0" cy="560967"/>
            </a:xfrm>
            <a:prstGeom prst="line">
              <a:avLst/>
            </a:prstGeom>
            <a:ln w="127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ep 23"/>
          <p:cNvGrpSpPr/>
          <p:nvPr/>
        </p:nvGrpSpPr>
        <p:grpSpPr>
          <a:xfrm>
            <a:off x="5965803" y="5251029"/>
            <a:ext cx="2295857" cy="1519217"/>
            <a:chOff x="5948551" y="5112639"/>
            <a:chExt cx="2295857" cy="1519217"/>
          </a:xfrm>
        </p:grpSpPr>
        <p:pic>
          <p:nvPicPr>
            <p:cNvPr id="71804" name="Picture 124" descr="gordijnsluit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551" y="5155856"/>
              <a:ext cx="2295857" cy="14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2" name="Rechte verbindingslijn 71"/>
            <p:cNvCxnSpPr/>
            <p:nvPr/>
          </p:nvCxnSpPr>
          <p:spPr>
            <a:xfrm flipV="1">
              <a:off x="7193742" y="5112639"/>
              <a:ext cx="0" cy="252000"/>
            </a:xfrm>
            <a:prstGeom prst="line">
              <a:avLst/>
            </a:prstGeom>
            <a:ln w="127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ep 17"/>
          <p:cNvGrpSpPr/>
          <p:nvPr/>
        </p:nvGrpSpPr>
        <p:grpSpPr>
          <a:xfrm>
            <a:off x="3506085" y="4783672"/>
            <a:ext cx="3307107" cy="2015260"/>
            <a:chOff x="3131840" y="4799438"/>
            <a:chExt cx="3307107" cy="2015260"/>
          </a:xfrm>
        </p:grpSpPr>
        <p:grpSp>
          <p:nvGrpSpPr>
            <p:cNvPr id="17" name="Groep 16"/>
            <p:cNvGrpSpPr/>
            <p:nvPr/>
          </p:nvGrpSpPr>
          <p:grpSpPr>
            <a:xfrm>
              <a:off x="3131840" y="4799438"/>
              <a:ext cx="1454809" cy="2015260"/>
              <a:chOff x="756337" y="1293758"/>
              <a:chExt cx="1454809" cy="2015260"/>
            </a:xfrm>
          </p:grpSpPr>
          <p:pic>
            <p:nvPicPr>
              <p:cNvPr id="2" name="Afbeelding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337" y="1869018"/>
                <a:ext cx="1454809" cy="1440000"/>
              </a:xfrm>
              <a:prstGeom prst="rect">
                <a:avLst/>
              </a:prstGeom>
            </p:spPr>
          </p:pic>
          <p:cxnSp>
            <p:nvCxnSpPr>
              <p:cNvPr id="67" name="Rechte verbindingslijn 66"/>
              <p:cNvCxnSpPr/>
              <p:nvPr/>
            </p:nvCxnSpPr>
            <p:spPr>
              <a:xfrm flipV="1">
                <a:off x="1465287" y="1293758"/>
                <a:ext cx="0" cy="560967"/>
              </a:xfrm>
              <a:prstGeom prst="line">
                <a:avLst/>
              </a:prstGeom>
              <a:ln w="127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kstvak 73"/>
            <p:cNvSpPr txBox="1"/>
            <p:nvPr/>
          </p:nvSpPr>
          <p:spPr>
            <a:xfrm>
              <a:off x="4605708" y="5638105"/>
              <a:ext cx="1833239" cy="8309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groot</a:t>
              </a: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diafragma</a:t>
              </a: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Afbeelding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8679"/>
            <a:ext cx="3600000" cy="3860394"/>
          </a:xfrm>
          <a:prstGeom prst="rect">
            <a:avLst/>
          </a:prstGeom>
        </p:spPr>
      </p:pic>
      <p:pic>
        <p:nvPicPr>
          <p:cNvPr id="71848" name="Picture 168" descr="portret kle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52" y="6058108"/>
            <a:ext cx="50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5987718" y="604916"/>
            <a:ext cx="1227775" cy="4680000"/>
            <a:chOff x="5987718" y="604916"/>
            <a:chExt cx="1227775" cy="4680000"/>
          </a:xfrm>
        </p:grpSpPr>
        <p:sp>
          <p:nvSpPr>
            <p:cNvPr id="69" name="Tekstvak 68"/>
            <p:cNvSpPr txBox="1"/>
            <p:nvPr/>
          </p:nvSpPr>
          <p:spPr>
            <a:xfrm>
              <a:off x="5987718" y="1530487"/>
              <a:ext cx="1176267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sluiter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Rechte verbindingslijn 4"/>
            <p:cNvCxnSpPr/>
            <p:nvPr/>
          </p:nvCxnSpPr>
          <p:spPr>
            <a:xfrm>
              <a:off x="7215493" y="604916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887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1000"/>
                                        <p:tgtEl>
                                          <p:spTgt spid="7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4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2000"/>
                                        <p:tgtEl>
                                          <p:spTgt spid="71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7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71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50"/>
                                        <p:tgtEl>
                                          <p:spTgt spid="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25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250"/>
                                        <p:tgtEl>
                                          <p:spTgt spid="7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7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3" grpId="0" animBg="1"/>
      <p:bldP spid="71686" grpId="0" autoUpdateAnimBg="0"/>
      <p:bldP spid="71726" grpId="0" animBg="1"/>
      <p:bldP spid="71733" grpId="0" animBg="1"/>
      <p:bldP spid="71734" grpId="0" animBg="1"/>
      <p:bldP spid="71738" grpId="0" animBg="1"/>
      <p:bldP spid="71740" grpId="0" animBg="1"/>
      <p:bldP spid="71741" grpId="0" animBg="1"/>
      <p:bldP spid="71742" grpId="0" animBg="1"/>
      <p:bldP spid="71755" grpId="0" animBg="1"/>
      <p:bldP spid="71755" grpId="1" animBg="1"/>
      <p:bldP spid="71755" grpId="2" animBg="1"/>
      <p:bldP spid="56" grpId="0" animBg="1"/>
      <p:bldP spid="57" grpId="0" animBg="1"/>
      <p:bldP spid="62" grpId="0" animBg="1"/>
      <p:bldP spid="62" grpId="1" animBg="1"/>
      <p:bldP spid="62" grpId="2" animBg="1"/>
      <p:bldP spid="68" grpId="0" animBg="1"/>
      <p:bldP spid="71" grpId="0" animBg="1"/>
      <p:bldP spid="73" grpId="0" animBg="1"/>
      <p:bldP spid="716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2" name="Vrije vorm 71711"/>
          <p:cNvSpPr/>
          <p:nvPr/>
        </p:nvSpPr>
        <p:spPr>
          <a:xfrm>
            <a:off x="2292824" y="991361"/>
            <a:ext cx="5049672" cy="2852382"/>
          </a:xfrm>
          <a:custGeom>
            <a:avLst/>
            <a:gdLst>
              <a:gd name="connsiteX0" fmla="*/ 0 w 5049672"/>
              <a:gd name="connsiteY0" fmla="*/ 2852382 h 2852382"/>
              <a:gd name="connsiteX1" fmla="*/ 1705970 w 5049672"/>
              <a:gd name="connsiteY1" fmla="*/ 1719617 h 2852382"/>
              <a:gd name="connsiteX2" fmla="*/ 5008728 w 5049672"/>
              <a:gd name="connsiteY2" fmla="*/ 0 h 2852382"/>
              <a:gd name="connsiteX3" fmla="*/ 5049672 w 5049672"/>
              <a:gd name="connsiteY3" fmla="*/ 163773 h 2852382"/>
              <a:gd name="connsiteX4" fmla="*/ 1705970 w 5049672"/>
              <a:gd name="connsiteY4" fmla="*/ 2265528 h 2852382"/>
              <a:gd name="connsiteX5" fmla="*/ 0 w 5049672"/>
              <a:gd name="connsiteY5" fmla="*/ 2852382 h 2852382"/>
              <a:gd name="connsiteX0" fmla="*/ 0 w 5017774"/>
              <a:gd name="connsiteY0" fmla="*/ 2852382 h 2852382"/>
              <a:gd name="connsiteX1" fmla="*/ 1705970 w 5017774"/>
              <a:gd name="connsiteY1" fmla="*/ 1719617 h 2852382"/>
              <a:gd name="connsiteX2" fmla="*/ 5008728 w 5017774"/>
              <a:gd name="connsiteY2" fmla="*/ 0 h 2852382"/>
              <a:gd name="connsiteX3" fmla="*/ 5017774 w 5017774"/>
              <a:gd name="connsiteY3" fmla="*/ 195670 h 2852382"/>
              <a:gd name="connsiteX4" fmla="*/ 1705970 w 5017774"/>
              <a:gd name="connsiteY4" fmla="*/ 2265528 h 2852382"/>
              <a:gd name="connsiteX5" fmla="*/ 0 w 5017774"/>
              <a:gd name="connsiteY5" fmla="*/ 2852382 h 2852382"/>
              <a:gd name="connsiteX0" fmla="*/ 0 w 5049672"/>
              <a:gd name="connsiteY0" fmla="*/ 2852382 h 2852382"/>
              <a:gd name="connsiteX1" fmla="*/ 1705970 w 5049672"/>
              <a:gd name="connsiteY1" fmla="*/ 1719617 h 2852382"/>
              <a:gd name="connsiteX2" fmla="*/ 5008728 w 5049672"/>
              <a:gd name="connsiteY2" fmla="*/ 0 h 2852382"/>
              <a:gd name="connsiteX3" fmla="*/ 5049672 w 5049672"/>
              <a:gd name="connsiteY3" fmla="*/ 36181 h 2852382"/>
              <a:gd name="connsiteX4" fmla="*/ 1705970 w 5049672"/>
              <a:gd name="connsiteY4" fmla="*/ 2265528 h 2852382"/>
              <a:gd name="connsiteX5" fmla="*/ 0 w 5049672"/>
              <a:gd name="connsiteY5" fmla="*/ 2852382 h 285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9672" h="2852382">
                <a:moveTo>
                  <a:pt x="0" y="2852382"/>
                </a:moveTo>
                <a:lnTo>
                  <a:pt x="1705970" y="1719617"/>
                </a:lnTo>
                <a:lnTo>
                  <a:pt x="5008728" y="0"/>
                </a:lnTo>
                <a:lnTo>
                  <a:pt x="5049672" y="36181"/>
                </a:lnTo>
                <a:lnTo>
                  <a:pt x="1705970" y="2265528"/>
                </a:lnTo>
                <a:lnTo>
                  <a:pt x="0" y="2852382"/>
                </a:lnTo>
                <a:close/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684" name="Freeform 4"/>
          <p:cNvSpPr>
            <a:spLocks/>
          </p:cNvSpPr>
          <p:nvPr/>
        </p:nvSpPr>
        <p:spPr bwMode="auto">
          <a:xfrm>
            <a:off x="2002160" y="1685860"/>
            <a:ext cx="5295900" cy="3209990"/>
          </a:xfrm>
          <a:custGeom>
            <a:avLst/>
            <a:gdLst>
              <a:gd name="T0" fmla="*/ 3336 w 3336"/>
              <a:gd name="T1" fmla="*/ 2052 h 2052"/>
              <a:gd name="T2" fmla="*/ 1260 w 3336"/>
              <a:gd name="T3" fmla="*/ 0 h 2052"/>
              <a:gd name="T4" fmla="*/ 0 w 3336"/>
              <a:gd name="T5" fmla="*/ 30 h 2052"/>
              <a:gd name="T6" fmla="*/ 6 w 3336"/>
              <a:gd name="T7" fmla="*/ 30 h 2052"/>
              <a:gd name="T8" fmla="*/ 1260 w 3336"/>
              <a:gd name="T9" fmla="*/ 1365 h 2052"/>
              <a:gd name="T10" fmla="*/ 3336 w 3336"/>
              <a:gd name="T11" fmla="*/ 2052 h 2052"/>
              <a:gd name="connsiteX0" fmla="*/ 10000 w 10000"/>
              <a:gd name="connsiteY0" fmla="*/ 9854 h 9854"/>
              <a:gd name="connsiteX1" fmla="*/ 3803 w 10000"/>
              <a:gd name="connsiteY1" fmla="*/ 2326 h 9854"/>
              <a:gd name="connsiteX2" fmla="*/ 0 w 10000"/>
              <a:gd name="connsiteY2" fmla="*/ 0 h 9854"/>
              <a:gd name="connsiteX3" fmla="*/ 18 w 10000"/>
              <a:gd name="connsiteY3" fmla="*/ 0 h 9854"/>
              <a:gd name="connsiteX4" fmla="*/ 3777 w 10000"/>
              <a:gd name="connsiteY4" fmla="*/ 6506 h 9854"/>
              <a:gd name="connsiteX5" fmla="*/ 10000 w 10000"/>
              <a:gd name="connsiteY5" fmla="*/ 9854 h 9854"/>
              <a:gd name="connsiteX0" fmla="*/ 10000 w 10000"/>
              <a:gd name="connsiteY0" fmla="*/ 10000 h 10000"/>
              <a:gd name="connsiteX1" fmla="*/ 3803 w 10000"/>
              <a:gd name="connsiteY1" fmla="*/ 2360 h 10000"/>
              <a:gd name="connsiteX2" fmla="*/ 0 w 10000"/>
              <a:gd name="connsiteY2" fmla="*/ 0 h 10000"/>
              <a:gd name="connsiteX3" fmla="*/ 18 w 10000"/>
              <a:gd name="connsiteY3" fmla="*/ 0 h 10000"/>
              <a:gd name="connsiteX4" fmla="*/ 3725 w 10000"/>
              <a:gd name="connsiteY4" fmla="*/ 4008 h 10000"/>
              <a:gd name="connsiteX5" fmla="*/ 1000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lnTo>
                  <a:pt x="3803" y="2360"/>
                </a:lnTo>
                <a:lnTo>
                  <a:pt x="0" y="0"/>
                </a:lnTo>
                <a:lnTo>
                  <a:pt x="18" y="0"/>
                </a:lnTo>
                <a:lnTo>
                  <a:pt x="3725" y="4008"/>
                </a:lnTo>
                <a:lnTo>
                  <a:pt x="10000" y="1000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1683" name="Freeform 3"/>
          <p:cNvSpPr>
            <a:spLocks/>
          </p:cNvSpPr>
          <p:nvPr/>
        </p:nvSpPr>
        <p:spPr bwMode="auto">
          <a:xfrm>
            <a:off x="95132" y="2012621"/>
            <a:ext cx="7211178" cy="1882511"/>
          </a:xfrm>
          <a:custGeom>
            <a:avLst/>
            <a:gdLst>
              <a:gd name="T0" fmla="*/ 0 w 4740"/>
              <a:gd name="T1" fmla="*/ 198 h 1848"/>
              <a:gd name="T2" fmla="*/ 2676 w 4740"/>
              <a:gd name="T3" fmla="*/ 1443 h 1848"/>
              <a:gd name="T4" fmla="*/ 3852 w 4740"/>
              <a:gd name="T5" fmla="*/ 1044 h 1848"/>
              <a:gd name="T6" fmla="*/ 4740 w 4740"/>
              <a:gd name="T7" fmla="*/ 1848 h 1848"/>
              <a:gd name="T8" fmla="*/ 4739 w 4740"/>
              <a:gd name="T9" fmla="*/ 711 h 1848"/>
              <a:gd name="T10" fmla="*/ 3864 w 4740"/>
              <a:gd name="T11" fmla="*/ 1038 h 1848"/>
              <a:gd name="T12" fmla="*/ 3876 w 4740"/>
              <a:gd name="T13" fmla="*/ 1038 h 1848"/>
              <a:gd name="T14" fmla="*/ 2673 w 4740"/>
              <a:gd name="T15" fmla="*/ 0 h 1848"/>
              <a:gd name="T16" fmla="*/ 0 w 4740"/>
              <a:gd name="T17" fmla="*/ 198 h 1848"/>
              <a:gd name="connsiteX0" fmla="*/ 0 w 10000"/>
              <a:gd name="connsiteY0" fmla="*/ 1071 h 10000"/>
              <a:gd name="connsiteX1" fmla="*/ 5646 w 10000"/>
              <a:gd name="connsiteY1" fmla="*/ 7808 h 10000"/>
              <a:gd name="connsiteX2" fmla="*/ 8127 w 10000"/>
              <a:gd name="connsiteY2" fmla="*/ 5649 h 10000"/>
              <a:gd name="connsiteX3" fmla="*/ 10000 w 10000"/>
              <a:gd name="connsiteY3" fmla="*/ 10000 h 10000"/>
              <a:gd name="connsiteX4" fmla="*/ 9998 w 10000"/>
              <a:gd name="connsiteY4" fmla="*/ 3847 h 10000"/>
              <a:gd name="connsiteX5" fmla="*/ 8152 w 10000"/>
              <a:gd name="connsiteY5" fmla="*/ 5617 h 10000"/>
              <a:gd name="connsiteX6" fmla="*/ 8248 w 10000"/>
              <a:gd name="connsiteY6" fmla="*/ 5172 h 10000"/>
              <a:gd name="connsiteX7" fmla="*/ 5639 w 10000"/>
              <a:gd name="connsiteY7" fmla="*/ 0 h 10000"/>
              <a:gd name="connsiteX8" fmla="*/ 0 w 10000"/>
              <a:gd name="connsiteY8" fmla="*/ 1071 h 10000"/>
              <a:gd name="connsiteX0" fmla="*/ 0 w 10000"/>
              <a:gd name="connsiteY0" fmla="*/ 1071 h 10000"/>
              <a:gd name="connsiteX1" fmla="*/ 5646 w 10000"/>
              <a:gd name="connsiteY1" fmla="*/ 7808 h 10000"/>
              <a:gd name="connsiteX2" fmla="*/ 8127 w 10000"/>
              <a:gd name="connsiteY2" fmla="*/ 5649 h 10000"/>
              <a:gd name="connsiteX3" fmla="*/ 10000 w 10000"/>
              <a:gd name="connsiteY3" fmla="*/ 10000 h 10000"/>
              <a:gd name="connsiteX4" fmla="*/ 9998 w 10000"/>
              <a:gd name="connsiteY4" fmla="*/ 3847 h 10000"/>
              <a:gd name="connsiteX5" fmla="*/ 8152 w 10000"/>
              <a:gd name="connsiteY5" fmla="*/ 5617 h 10000"/>
              <a:gd name="connsiteX6" fmla="*/ 8043 w 10000"/>
              <a:gd name="connsiteY6" fmla="*/ 5476 h 10000"/>
              <a:gd name="connsiteX7" fmla="*/ 5639 w 10000"/>
              <a:gd name="connsiteY7" fmla="*/ 0 h 10000"/>
              <a:gd name="connsiteX8" fmla="*/ 0 w 10000"/>
              <a:gd name="connsiteY8" fmla="*/ 1071 h 10000"/>
              <a:gd name="connsiteX0" fmla="*/ 0 w 10000"/>
              <a:gd name="connsiteY0" fmla="*/ 1071 h 10000"/>
              <a:gd name="connsiteX1" fmla="*/ 5646 w 10000"/>
              <a:gd name="connsiteY1" fmla="*/ 7808 h 10000"/>
              <a:gd name="connsiteX2" fmla="*/ 8127 w 10000"/>
              <a:gd name="connsiteY2" fmla="*/ 5649 h 10000"/>
              <a:gd name="connsiteX3" fmla="*/ 10000 w 10000"/>
              <a:gd name="connsiteY3" fmla="*/ 10000 h 10000"/>
              <a:gd name="connsiteX4" fmla="*/ 9998 w 10000"/>
              <a:gd name="connsiteY4" fmla="*/ 3847 h 10000"/>
              <a:gd name="connsiteX5" fmla="*/ 8073 w 10000"/>
              <a:gd name="connsiteY5" fmla="*/ 5556 h 10000"/>
              <a:gd name="connsiteX6" fmla="*/ 8043 w 10000"/>
              <a:gd name="connsiteY6" fmla="*/ 5476 h 10000"/>
              <a:gd name="connsiteX7" fmla="*/ 5639 w 10000"/>
              <a:gd name="connsiteY7" fmla="*/ 0 h 10000"/>
              <a:gd name="connsiteX8" fmla="*/ 0 w 10000"/>
              <a:gd name="connsiteY8" fmla="*/ 1071 h 10000"/>
              <a:gd name="connsiteX0" fmla="*/ 0 w 10000"/>
              <a:gd name="connsiteY0" fmla="*/ 1071 h 10000"/>
              <a:gd name="connsiteX1" fmla="*/ 5646 w 10000"/>
              <a:gd name="connsiteY1" fmla="*/ 7808 h 10000"/>
              <a:gd name="connsiteX2" fmla="*/ 8032 w 10000"/>
              <a:gd name="connsiteY2" fmla="*/ 5467 h 10000"/>
              <a:gd name="connsiteX3" fmla="*/ 10000 w 10000"/>
              <a:gd name="connsiteY3" fmla="*/ 10000 h 10000"/>
              <a:gd name="connsiteX4" fmla="*/ 9998 w 10000"/>
              <a:gd name="connsiteY4" fmla="*/ 3847 h 10000"/>
              <a:gd name="connsiteX5" fmla="*/ 8073 w 10000"/>
              <a:gd name="connsiteY5" fmla="*/ 5556 h 10000"/>
              <a:gd name="connsiteX6" fmla="*/ 8043 w 10000"/>
              <a:gd name="connsiteY6" fmla="*/ 5476 h 10000"/>
              <a:gd name="connsiteX7" fmla="*/ 5639 w 10000"/>
              <a:gd name="connsiteY7" fmla="*/ 0 h 10000"/>
              <a:gd name="connsiteX8" fmla="*/ 0 w 10000"/>
              <a:gd name="connsiteY8" fmla="*/ 1071 h 10000"/>
              <a:gd name="connsiteX0" fmla="*/ 0 w 10000"/>
              <a:gd name="connsiteY0" fmla="*/ 1071 h 10000"/>
              <a:gd name="connsiteX1" fmla="*/ 5646 w 10000"/>
              <a:gd name="connsiteY1" fmla="*/ 7808 h 10000"/>
              <a:gd name="connsiteX2" fmla="*/ 8032 w 10000"/>
              <a:gd name="connsiteY2" fmla="*/ 5467 h 10000"/>
              <a:gd name="connsiteX3" fmla="*/ 10000 w 10000"/>
              <a:gd name="connsiteY3" fmla="*/ 10000 h 10000"/>
              <a:gd name="connsiteX4" fmla="*/ 9998 w 10000"/>
              <a:gd name="connsiteY4" fmla="*/ 3847 h 10000"/>
              <a:gd name="connsiteX5" fmla="*/ 8026 w 10000"/>
              <a:gd name="connsiteY5" fmla="*/ 5495 h 10000"/>
              <a:gd name="connsiteX6" fmla="*/ 8043 w 10000"/>
              <a:gd name="connsiteY6" fmla="*/ 5476 h 10000"/>
              <a:gd name="connsiteX7" fmla="*/ 5639 w 10000"/>
              <a:gd name="connsiteY7" fmla="*/ 0 h 10000"/>
              <a:gd name="connsiteX8" fmla="*/ 0 w 10000"/>
              <a:gd name="connsiteY8" fmla="*/ 1071 h 10000"/>
              <a:gd name="connsiteX0" fmla="*/ 0 w 10000"/>
              <a:gd name="connsiteY0" fmla="*/ 1071 h 10000"/>
              <a:gd name="connsiteX1" fmla="*/ 5646 w 10000"/>
              <a:gd name="connsiteY1" fmla="*/ 7808 h 10000"/>
              <a:gd name="connsiteX2" fmla="*/ 8032 w 10000"/>
              <a:gd name="connsiteY2" fmla="*/ 5467 h 10000"/>
              <a:gd name="connsiteX3" fmla="*/ 10000 w 10000"/>
              <a:gd name="connsiteY3" fmla="*/ 10000 h 10000"/>
              <a:gd name="connsiteX4" fmla="*/ 9998 w 10000"/>
              <a:gd name="connsiteY4" fmla="*/ 3847 h 10000"/>
              <a:gd name="connsiteX5" fmla="*/ 8026 w 10000"/>
              <a:gd name="connsiteY5" fmla="*/ 5495 h 10000"/>
              <a:gd name="connsiteX6" fmla="*/ 8019 w 10000"/>
              <a:gd name="connsiteY6" fmla="*/ 5436 h 10000"/>
              <a:gd name="connsiteX7" fmla="*/ 5639 w 10000"/>
              <a:gd name="connsiteY7" fmla="*/ 0 h 10000"/>
              <a:gd name="connsiteX8" fmla="*/ 0 w 10000"/>
              <a:gd name="connsiteY8" fmla="*/ 1071 h 10000"/>
              <a:gd name="connsiteX0" fmla="*/ 0 w 9547"/>
              <a:gd name="connsiteY0" fmla="*/ 1211 h 10000"/>
              <a:gd name="connsiteX1" fmla="*/ 5193 w 9547"/>
              <a:gd name="connsiteY1" fmla="*/ 7808 h 10000"/>
              <a:gd name="connsiteX2" fmla="*/ 7579 w 9547"/>
              <a:gd name="connsiteY2" fmla="*/ 5467 h 10000"/>
              <a:gd name="connsiteX3" fmla="*/ 9547 w 9547"/>
              <a:gd name="connsiteY3" fmla="*/ 10000 h 10000"/>
              <a:gd name="connsiteX4" fmla="*/ 9545 w 9547"/>
              <a:gd name="connsiteY4" fmla="*/ 3847 h 10000"/>
              <a:gd name="connsiteX5" fmla="*/ 7573 w 9547"/>
              <a:gd name="connsiteY5" fmla="*/ 5495 h 10000"/>
              <a:gd name="connsiteX6" fmla="*/ 7566 w 9547"/>
              <a:gd name="connsiteY6" fmla="*/ 5436 h 10000"/>
              <a:gd name="connsiteX7" fmla="*/ 5186 w 9547"/>
              <a:gd name="connsiteY7" fmla="*/ 0 h 10000"/>
              <a:gd name="connsiteX8" fmla="*/ 0 w 9547"/>
              <a:gd name="connsiteY8" fmla="*/ 1211 h 10000"/>
              <a:gd name="connsiteX0" fmla="*/ 0 w 10000"/>
              <a:gd name="connsiteY0" fmla="*/ 1211 h 10000"/>
              <a:gd name="connsiteX1" fmla="*/ 5458 w 10000"/>
              <a:gd name="connsiteY1" fmla="*/ 4924 h 10000"/>
              <a:gd name="connsiteX2" fmla="*/ 7939 w 10000"/>
              <a:gd name="connsiteY2" fmla="*/ 5467 h 10000"/>
              <a:gd name="connsiteX3" fmla="*/ 10000 w 10000"/>
              <a:gd name="connsiteY3" fmla="*/ 10000 h 10000"/>
              <a:gd name="connsiteX4" fmla="*/ 9998 w 10000"/>
              <a:gd name="connsiteY4" fmla="*/ 3847 h 10000"/>
              <a:gd name="connsiteX5" fmla="*/ 7932 w 10000"/>
              <a:gd name="connsiteY5" fmla="*/ 5495 h 10000"/>
              <a:gd name="connsiteX6" fmla="*/ 7925 w 10000"/>
              <a:gd name="connsiteY6" fmla="*/ 5436 h 10000"/>
              <a:gd name="connsiteX7" fmla="*/ 5432 w 10000"/>
              <a:gd name="connsiteY7" fmla="*/ 0 h 10000"/>
              <a:gd name="connsiteX8" fmla="*/ 0 w 10000"/>
              <a:gd name="connsiteY8" fmla="*/ 1211 h 10000"/>
              <a:gd name="connsiteX0" fmla="*/ 0 w 10000"/>
              <a:gd name="connsiteY0" fmla="*/ 0 h 8789"/>
              <a:gd name="connsiteX1" fmla="*/ 5458 w 10000"/>
              <a:gd name="connsiteY1" fmla="*/ 3713 h 8789"/>
              <a:gd name="connsiteX2" fmla="*/ 7939 w 10000"/>
              <a:gd name="connsiteY2" fmla="*/ 4256 h 8789"/>
              <a:gd name="connsiteX3" fmla="*/ 10000 w 10000"/>
              <a:gd name="connsiteY3" fmla="*/ 8789 h 8789"/>
              <a:gd name="connsiteX4" fmla="*/ 9998 w 10000"/>
              <a:gd name="connsiteY4" fmla="*/ 2636 h 8789"/>
              <a:gd name="connsiteX5" fmla="*/ 7932 w 10000"/>
              <a:gd name="connsiteY5" fmla="*/ 4284 h 8789"/>
              <a:gd name="connsiteX6" fmla="*/ 7925 w 10000"/>
              <a:gd name="connsiteY6" fmla="*/ 4225 h 8789"/>
              <a:gd name="connsiteX7" fmla="*/ 5432 w 10000"/>
              <a:gd name="connsiteY7" fmla="*/ 1720 h 8789"/>
              <a:gd name="connsiteX8" fmla="*/ 0 w 10000"/>
              <a:gd name="connsiteY8" fmla="*/ 0 h 8789"/>
              <a:gd name="connsiteX0" fmla="*/ 0 w 10000"/>
              <a:gd name="connsiteY0" fmla="*/ 0 h 10000"/>
              <a:gd name="connsiteX1" fmla="*/ 5458 w 10000"/>
              <a:gd name="connsiteY1" fmla="*/ 4225 h 10000"/>
              <a:gd name="connsiteX2" fmla="*/ 7939 w 10000"/>
              <a:gd name="connsiteY2" fmla="*/ 4842 h 10000"/>
              <a:gd name="connsiteX3" fmla="*/ 10000 w 10000"/>
              <a:gd name="connsiteY3" fmla="*/ 10000 h 10000"/>
              <a:gd name="connsiteX4" fmla="*/ 9998 w 10000"/>
              <a:gd name="connsiteY4" fmla="*/ 6122 h 10000"/>
              <a:gd name="connsiteX5" fmla="*/ 7932 w 10000"/>
              <a:gd name="connsiteY5" fmla="*/ 4874 h 10000"/>
              <a:gd name="connsiteX6" fmla="*/ 7925 w 10000"/>
              <a:gd name="connsiteY6" fmla="*/ 4807 h 10000"/>
              <a:gd name="connsiteX7" fmla="*/ 5432 w 10000"/>
              <a:gd name="connsiteY7" fmla="*/ 1957 h 10000"/>
              <a:gd name="connsiteX8" fmla="*/ 0 w 10000"/>
              <a:gd name="connsiteY8" fmla="*/ 0 h 10000"/>
              <a:gd name="connsiteX0" fmla="*/ 0 w 10038"/>
              <a:gd name="connsiteY0" fmla="*/ 0 h 7301"/>
              <a:gd name="connsiteX1" fmla="*/ 5458 w 10038"/>
              <a:gd name="connsiteY1" fmla="*/ 4225 h 7301"/>
              <a:gd name="connsiteX2" fmla="*/ 7939 w 10038"/>
              <a:gd name="connsiteY2" fmla="*/ 4842 h 7301"/>
              <a:gd name="connsiteX3" fmla="*/ 10038 w 10038"/>
              <a:gd name="connsiteY3" fmla="*/ 7301 h 7301"/>
              <a:gd name="connsiteX4" fmla="*/ 9998 w 10038"/>
              <a:gd name="connsiteY4" fmla="*/ 6122 h 7301"/>
              <a:gd name="connsiteX5" fmla="*/ 7932 w 10038"/>
              <a:gd name="connsiteY5" fmla="*/ 4874 h 7301"/>
              <a:gd name="connsiteX6" fmla="*/ 7925 w 10038"/>
              <a:gd name="connsiteY6" fmla="*/ 4807 h 7301"/>
              <a:gd name="connsiteX7" fmla="*/ 5432 w 10038"/>
              <a:gd name="connsiteY7" fmla="*/ 1957 h 7301"/>
              <a:gd name="connsiteX8" fmla="*/ 0 w 10038"/>
              <a:gd name="connsiteY8" fmla="*/ 0 h 7301"/>
              <a:gd name="connsiteX0" fmla="*/ 0 w 10000"/>
              <a:gd name="connsiteY0" fmla="*/ 0 h 10000"/>
              <a:gd name="connsiteX1" fmla="*/ 5437 w 10000"/>
              <a:gd name="connsiteY1" fmla="*/ 5787 h 10000"/>
              <a:gd name="connsiteX2" fmla="*/ 7909 w 10000"/>
              <a:gd name="connsiteY2" fmla="*/ 6632 h 10000"/>
              <a:gd name="connsiteX3" fmla="*/ 10000 w 10000"/>
              <a:gd name="connsiteY3" fmla="*/ 10000 h 10000"/>
              <a:gd name="connsiteX4" fmla="*/ 9998 w 10000"/>
              <a:gd name="connsiteY4" fmla="*/ 7878 h 10000"/>
              <a:gd name="connsiteX5" fmla="*/ 7902 w 10000"/>
              <a:gd name="connsiteY5" fmla="*/ 6676 h 10000"/>
              <a:gd name="connsiteX6" fmla="*/ 7895 w 10000"/>
              <a:gd name="connsiteY6" fmla="*/ 6584 h 10000"/>
              <a:gd name="connsiteX7" fmla="*/ 5411 w 10000"/>
              <a:gd name="connsiteY7" fmla="*/ 2680 h 10000"/>
              <a:gd name="connsiteX8" fmla="*/ 0 w 10000"/>
              <a:gd name="connsiteY8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5437" y="5787"/>
                </a:lnTo>
                <a:lnTo>
                  <a:pt x="7909" y="6632"/>
                </a:lnTo>
                <a:lnTo>
                  <a:pt x="10000" y="10000"/>
                </a:lnTo>
                <a:cubicBezTo>
                  <a:pt x="9999" y="6803"/>
                  <a:pt x="9999" y="11075"/>
                  <a:pt x="9998" y="7878"/>
                </a:cubicBezTo>
                <a:lnTo>
                  <a:pt x="7902" y="6676"/>
                </a:lnTo>
                <a:cubicBezTo>
                  <a:pt x="7936" y="6446"/>
                  <a:pt x="7861" y="6816"/>
                  <a:pt x="7895" y="6584"/>
                </a:cubicBezTo>
                <a:lnTo>
                  <a:pt x="5411" y="2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-29807" y="0"/>
            <a:ext cx="8742007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camera 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2/7: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scherptediepte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6" name="Oval 46"/>
          <p:cNvSpPr>
            <a:spLocks noChangeAspect="1" noChangeArrowheads="1"/>
          </p:cNvSpPr>
          <p:nvPr/>
        </p:nvSpPr>
        <p:spPr bwMode="auto">
          <a:xfrm>
            <a:off x="43179" y="195103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1733" name="Oval 53"/>
          <p:cNvSpPr>
            <a:spLocks noChangeAspect="1" noChangeArrowheads="1"/>
          </p:cNvSpPr>
          <p:nvPr/>
        </p:nvSpPr>
        <p:spPr bwMode="auto">
          <a:xfrm>
            <a:off x="1981523" y="163988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1734" name="Oval 54"/>
          <p:cNvSpPr>
            <a:spLocks noChangeAspect="1" noChangeArrowheads="1"/>
          </p:cNvSpPr>
          <p:nvPr/>
        </p:nvSpPr>
        <p:spPr bwMode="auto">
          <a:xfrm>
            <a:off x="2254573" y="3805238"/>
            <a:ext cx="76200" cy="762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71716" name="Groep 71715"/>
          <p:cNvGrpSpPr/>
          <p:nvPr/>
        </p:nvGrpSpPr>
        <p:grpSpPr>
          <a:xfrm>
            <a:off x="63114" y="387475"/>
            <a:ext cx="7284159" cy="5008563"/>
            <a:chOff x="63114" y="387475"/>
            <a:chExt cx="7284159" cy="5008563"/>
          </a:xfrm>
        </p:grpSpPr>
        <p:grpSp>
          <p:nvGrpSpPr>
            <p:cNvPr id="13" name="Groep 12"/>
            <p:cNvGrpSpPr/>
            <p:nvPr/>
          </p:nvGrpSpPr>
          <p:grpSpPr>
            <a:xfrm>
              <a:off x="63114" y="387475"/>
              <a:ext cx="7284159" cy="5008563"/>
              <a:chOff x="63114" y="387475"/>
              <a:chExt cx="7284159" cy="5008563"/>
            </a:xfrm>
          </p:grpSpPr>
          <p:grpSp>
            <p:nvGrpSpPr>
              <p:cNvPr id="71815" name="Group 135"/>
              <p:cNvGrpSpPr>
                <a:grpSpLocks/>
              </p:cNvGrpSpPr>
              <p:nvPr/>
            </p:nvGrpSpPr>
            <p:grpSpPr bwMode="auto">
              <a:xfrm>
                <a:off x="3859535" y="1504807"/>
                <a:ext cx="280988" cy="2622550"/>
                <a:chOff x="2658" y="978"/>
                <a:chExt cx="177" cy="1652"/>
              </a:xfrm>
            </p:grpSpPr>
            <p:sp>
              <p:nvSpPr>
                <p:cNvPr id="71801" name="Oval 121"/>
                <p:cNvSpPr>
                  <a:spLocks noChangeArrowheads="1"/>
                </p:cNvSpPr>
                <p:nvPr/>
              </p:nvSpPr>
              <p:spPr bwMode="auto">
                <a:xfrm>
                  <a:off x="2658" y="998"/>
                  <a:ext cx="177" cy="1632"/>
                </a:xfrm>
                <a:prstGeom prst="ellipse">
                  <a:avLst/>
                </a:prstGeom>
                <a:solidFill>
                  <a:srgbClr val="DDDDDD">
                    <a:alpha val="50000"/>
                  </a:srgbClr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813" name="Line 133"/>
                <p:cNvSpPr>
                  <a:spLocks noChangeShapeType="1"/>
                </p:cNvSpPr>
                <p:nvPr/>
              </p:nvSpPr>
              <p:spPr bwMode="auto">
                <a:xfrm>
                  <a:off x="2681" y="2628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814" name="Line 134"/>
                <p:cNvSpPr>
                  <a:spLocks noChangeShapeType="1"/>
                </p:cNvSpPr>
                <p:nvPr/>
              </p:nvSpPr>
              <p:spPr bwMode="auto">
                <a:xfrm>
                  <a:off x="2684" y="978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ep 11"/>
              <p:cNvGrpSpPr/>
              <p:nvPr/>
            </p:nvGrpSpPr>
            <p:grpSpPr>
              <a:xfrm>
                <a:off x="63114" y="387475"/>
                <a:ext cx="7284159" cy="5008563"/>
                <a:chOff x="63114" y="387475"/>
                <a:chExt cx="7284159" cy="5008563"/>
              </a:xfrm>
            </p:grpSpPr>
            <p:grpSp>
              <p:nvGrpSpPr>
                <p:cNvPr id="71843" name="Group 163"/>
                <p:cNvGrpSpPr>
                  <a:grpSpLocks/>
                </p:cNvGrpSpPr>
                <p:nvPr/>
              </p:nvGrpSpPr>
              <p:grpSpPr bwMode="auto">
                <a:xfrm>
                  <a:off x="63114" y="1528763"/>
                  <a:ext cx="7272203" cy="2592389"/>
                  <a:chOff x="266" y="963"/>
                  <a:chExt cx="4558" cy="1633"/>
                </a:xfrm>
              </p:grpSpPr>
              <p:sp>
                <p:nvSpPr>
                  <p:cNvPr id="7169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887" y="1530"/>
                    <a:ext cx="316" cy="27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r>
                      <a:rPr lang="en-US" altLang="nl-NL" baseline="-25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nl-NL" altLang="nl-NL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69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739" y="963"/>
                    <a:ext cx="0" cy="163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169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6" y="1810"/>
                    <a:ext cx="455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169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516" y="176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169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986" y="176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1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1526"/>
                    <a:ext cx="447" cy="28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r>
                      <a:rPr lang="en-US" altLang="nl-NL" baseline="-25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nl-NL" altLang="nl-NL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1778" name="Freeform 98"/>
                <p:cNvSpPr>
                  <a:spLocks/>
                </p:cNvSpPr>
                <p:nvPr/>
              </p:nvSpPr>
              <p:spPr bwMode="auto">
                <a:xfrm>
                  <a:off x="3707135" y="387475"/>
                  <a:ext cx="3640138" cy="5008563"/>
                </a:xfrm>
                <a:custGeom>
                  <a:avLst/>
                  <a:gdLst>
                    <a:gd name="T0" fmla="*/ 9 w 2293"/>
                    <a:gd name="T1" fmla="*/ 668 h 3155"/>
                    <a:gd name="T2" fmla="*/ 261 w 2293"/>
                    <a:gd name="T3" fmla="*/ 668 h 3155"/>
                    <a:gd name="T4" fmla="*/ 258 w 2293"/>
                    <a:gd name="T5" fmla="*/ 389 h 3155"/>
                    <a:gd name="T6" fmla="*/ 2293 w 2293"/>
                    <a:gd name="T7" fmla="*/ 0 h 3155"/>
                    <a:gd name="T8" fmla="*/ 2293 w 2293"/>
                    <a:gd name="T9" fmla="*/ 3155 h 3155"/>
                    <a:gd name="T10" fmla="*/ 260 w 2293"/>
                    <a:gd name="T11" fmla="*/ 2686 h 3155"/>
                    <a:gd name="T12" fmla="*/ 258 w 2293"/>
                    <a:gd name="T13" fmla="*/ 2387 h 3155"/>
                    <a:gd name="T14" fmla="*/ 0 w 2293"/>
                    <a:gd name="T15" fmla="*/ 2387 h 3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93" h="3155">
                      <a:moveTo>
                        <a:pt x="9" y="668"/>
                      </a:moveTo>
                      <a:lnTo>
                        <a:pt x="261" y="668"/>
                      </a:lnTo>
                      <a:lnTo>
                        <a:pt x="258" y="389"/>
                      </a:lnTo>
                      <a:lnTo>
                        <a:pt x="2293" y="0"/>
                      </a:lnTo>
                      <a:lnTo>
                        <a:pt x="2293" y="3155"/>
                      </a:lnTo>
                      <a:lnTo>
                        <a:pt x="260" y="2686"/>
                      </a:lnTo>
                      <a:lnTo>
                        <a:pt x="258" y="2387"/>
                      </a:lnTo>
                      <a:lnTo>
                        <a:pt x="0" y="2387"/>
                      </a:lnTo>
                    </a:path>
                  </a:pathLst>
                </a:cu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685" name="Line 5"/>
                <p:cNvSpPr>
                  <a:spLocks noChangeShapeType="1"/>
                </p:cNvSpPr>
                <p:nvPr/>
              </p:nvSpPr>
              <p:spPr bwMode="auto">
                <a:xfrm>
                  <a:off x="7295648" y="533400"/>
                  <a:ext cx="0" cy="4716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58" name="Group 178"/>
            <p:cNvGrpSpPr>
              <a:grpSpLocks/>
            </p:cNvGrpSpPr>
            <p:nvPr/>
          </p:nvGrpSpPr>
          <p:grpSpPr bwMode="auto">
            <a:xfrm>
              <a:off x="4225705" y="1044131"/>
              <a:ext cx="6350" cy="3638954"/>
              <a:chOff x="5276" y="842"/>
              <a:chExt cx="4" cy="2242"/>
            </a:xfrm>
          </p:grpSpPr>
          <p:sp>
            <p:nvSpPr>
              <p:cNvPr id="59" name="Freeform 177"/>
              <p:cNvSpPr>
                <a:spLocks/>
              </p:cNvSpPr>
              <p:nvPr/>
            </p:nvSpPr>
            <p:spPr bwMode="auto">
              <a:xfrm>
                <a:off x="5276" y="842"/>
                <a:ext cx="2" cy="955"/>
              </a:xfrm>
              <a:custGeom>
                <a:avLst/>
                <a:gdLst>
                  <a:gd name="T0" fmla="*/ 2 w 2"/>
                  <a:gd name="T1" fmla="*/ 0 h 482"/>
                  <a:gd name="T2" fmla="*/ 0 w 2"/>
                  <a:gd name="T3" fmla="*/ 48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82">
                    <a:moveTo>
                      <a:pt x="2" y="0"/>
                    </a:moveTo>
                    <a:lnTo>
                      <a:pt x="0" y="482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173"/>
              <p:cNvSpPr>
                <a:spLocks/>
              </p:cNvSpPr>
              <p:nvPr/>
            </p:nvSpPr>
            <p:spPr bwMode="auto">
              <a:xfrm>
                <a:off x="5278" y="2129"/>
                <a:ext cx="2" cy="955"/>
              </a:xfrm>
              <a:custGeom>
                <a:avLst/>
                <a:gdLst>
                  <a:gd name="T0" fmla="*/ 2 w 2"/>
                  <a:gd name="T1" fmla="*/ 0 h 482"/>
                  <a:gd name="T2" fmla="*/ 0 w 2"/>
                  <a:gd name="T3" fmla="*/ 48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82">
                    <a:moveTo>
                      <a:pt x="2" y="0"/>
                    </a:moveTo>
                    <a:lnTo>
                      <a:pt x="0" y="482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4" name="Actieknop: Verder of Volgende 5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kstvak 56"/>
          <p:cNvSpPr txBox="1"/>
          <p:nvPr/>
        </p:nvSpPr>
        <p:spPr>
          <a:xfrm>
            <a:off x="64787" y="497572"/>
            <a:ext cx="3816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nu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kleiner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7405022" y="595858"/>
            <a:ext cx="1692281" cy="4724400"/>
            <a:chOff x="7813401" y="571500"/>
            <a:chExt cx="1692281" cy="4724400"/>
          </a:xfrm>
        </p:grpSpPr>
        <p:grpSp>
          <p:nvGrpSpPr>
            <p:cNvPr id="71842" name="Group 162"/>
            <p:cNvGrpSpPr>
              <a:grpSpLocks/>
            </p:cNvGrpSpPr>
            <p:nvPr/>
          </p:nvGrpSpPr>
          <p:grpSpPr bwMode="auto">
            <a:xfrm>
              <a:off x="7813401" y="571500"/>
              <a:ext cx="1692281" cy="4724400"/>
              <a:chOff x="4920" y="360"/>
              <a:chExt cx="1066" cy="2976"/>
            </a:xfrm>
          </p:grpSpPr>
          <p:sp>
            <p:nvSpPr>
              <p:cNvPr id="71758" name="Rectangle 78"/>
              <p:cNvSpPr>
                <a:spLocks noChangeArrowheads="1"/>
              </p:cNvSpPr>
              <p:nvPr/>
            </p:nvSpPr>
            <p:spPr bwMode="auto">
              <a:xfrm>
                <a:off x="4920" y="360"/>
                <a:ext cx="1066" cy="2976"/>
              </a:xfrm>
              <a:prstGeom prst="rect">
                <a:avLst/>
              </a:prstGeom>
              <a:pattFill prst="sphere">
                <a:fgClr>
                  <a:schemeClr val="tx1"/>
                </a:fgClr>
                <a:bgClr>
                  <a:schemeClr val="bg1">
                    <a:lumMod val="50000"/>
                  </a:schemeClr>
                </a:bgClr>
              </a:patt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34" name="Freeform 154"/>
              <p:cNvSpPr>
                <a:spLocks noChangeAspect="1"/>
              </p:cNvSpPr>
              <p:nvPr/>
            </p:nvSpPr>
            <p:spPr bwMode="auto">
              <a:xfrm>
                <a:off x="5430" y="3034"/>
                <a:ext cx="45" cy="45"/>
              </a:xfrm>
              <a:custGeom>
                <a:avLst/>
                <a:gdLst>
                  <a:gd name="T0" fmla="*/ 216 w 1104"/>
                  <a:gd name="T1" fmla="*/ 120 h 1120"/>
                  <a:gd name="T2" fmla="*/ 692 w 1104"/>
                  <a:gd name="T3" fmla="*/ 0 h 1120"/>
                  <a:gd name="T4" fmla="*/ 1092 w 1104"/>
                  <a:gd name="T5" fmla="*/ 312 h 1120"/>
                  <a:gd name="T6" fmla="*/ 1104 w 1104"/>
                  <a:gd name="T7" fmla="*/ 804 h 1120"/>
                  <a:gd name="T8" fmla="*/ 724 w 1104"/>
                  <a:gd name="T9" fmla="*/ 1120 h 1120"/>
                  <a:gd name="T10" fmla="*/ 228 w 1104"/>
                  <a:gd name="T11" fmla="*/ 1032 h 1120"/>
                  <a:gd name="T12" fmla="*/ 0 w 1104"/>
                  <a:gd name="T13" fmla="*/ 576 h 1120"/>
                  <a:gd name="T14" fmla="*/ 216 w 1104"/>
                  <a:gd name="T15" fmla="*/ 12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4" h="1120">
                    <a:moveTo>
                      <a:pt x="216" y="120"/>
                    </a:moveTo>
                    <a:lnTo>
                      <a:pt x="692" y="0"/>
                    </a:lnTo>
                    <a:lnTo>
                      <a:pt x="1092" y="312"/>
                    </a:lnTo>
                    <a:lnTo>
                      <a:pt x="1104" y="804"/>
                    </a:lnTo>
                    <a:lnTo>
                      <a:pt x="724" y="1120"/>
                    </a:lnTo>
                    <a:lnTo>
                      <a:pt x="228" y="1032"/>
                    </a:lnTo>
                    <a:lnTo>
                      <a:pt x="0" y="576"/>
                    </a:lnTo>
                    <a:lnTo>
                      <a:pt x="216" y="12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" name="Zeshoek 7"/>
            <p:cNvSpPr>
              <a:spLocks noChangeAspect="1"/>
            </p:cNvSpPr>
            <p:nvPr/>
          </p:nvSpPr>
          <p:spPr>
            <a:xfrm rot="5400000">
              <a:off x="8450740" y="3497945"/>
              <a:ext cx="417602" cy="360000"/>
            </a:xfrm>
            <a:prstGeom prst="hexagon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Zeshoek 65"/>
            <p:cNvSpPr>
              <a:spLocks noChangeAspect="1"/>
            </p:cNvSpPr>
            <p:nvPr/>
          </p:nvSpPr>
          <p:spPr>
            <a:xfrm rot="5400000">
              <a:off x="8623541" y="962493"/>
              <a:ext cx="72000" cy="72000"/>
            </a:xfrm>
            <a:prstGeom prst="hexagon">
              <a:avLst/>
            </a:prstGeom>
            <a:solidFill>
              <a:srgbClr val="00B05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1" name="Tekstvak 70"/>
          <p:cNvSpPr txBox="1"/>
          <p:nvPr/>
        </p:nvSpPr>
        <p:spPr>
          <a:xfrm>
            <a:off x="4355976" y="5500803"/>
            <a:ext cx="368125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achter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grond</a:t>
            </a:r>
            <a:r>
              <a:rPr lang="en-US" altLang="nl-NL" sz="2400" smtClean="0">
                <a:latin typeface="Arial" panose="020B0604020202020204" pitchFamily="34" charset="0"/>
                <a:cs typeface="Arial" panose="020B0604020202020204" pitchFamily="34" charset="0"/>
              </a:rPr>
              <a:t> veel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scherper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700" name="Groep 71699"/>
          <p:cNvGrpSpPr/>
          <p:nvPr/>
        </p:nvGrpSpPr>
        <p:grpSpPr>
          <a:xfrm>
            <a:off x="69580" y="1988840"/>
            <a:ext cx="7236000" cy="2376264"/>
            <a:chOff x="69580" y="1988840"/>
            <a:chExt cx="7236000" cy="2376264"/>
          </a:xfrm>
        </p:grpSpPr>
        <p:sp>
          <p:nvSpPr>
            <p:cNvPr id="71738" name="Freeform 58"/>
            <p:cNvSpPr>
              <a:spLocks/>
            </p:cNvSpPr>
            <p:nvPr/>
          </p:nvSpPr>
          <p:spPr bwMode="auto">
            <a:xfrm>
              <a:off x="69580" y="1992152"/>
              <a:ext cx="7236000" cy="1620000"/>
            </a:xfrm>
            <a:custGeom>
              <a:avLst/>
              <a:gdLst>
                <a:gd name="T0" fmla="*/ 0 w 4748"/>
                <a:gd name="T1" fmla="*/ 0 h 1016"/>
                <a:gd name="T2" fmla="*/ 4748 w 4748"/>
                <a:gd name="T3" fmla="*/ 1016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748" h="1016">
                  <a:moveTo>
                    <a:pt x="0" y="0"/>
                  </a:moveTo>
                  <a:lnTo>
                    <a:pt x="4748" y="1016"/>
                  </a:lnTo>
                </a:path>
              </a:pathLst>
            </a:custGeom>
            <a:noFill/>
            <a:ln w="25400" cmpd="sng">
              <a:solidFill>
                <a:srgbClr val="0070C0"/>
              </a:solidFill>
              <a:round/>
              <a:headEnd type="none" w="med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71699" name="Groep 71698"/>
            <p:cNvGrpSpPr/>
            <p:nvPr/>
          </p:nvGrpSpPr>
          <p:grpSpPr>
            <a:xfrm>
              <a:off x="101112" y="1988840"/>
              <a:ext cx="7204468" cy="2376264"/>
              <a:chOff x="101112" y="1988840"/>
              <a:chExt cx="7204468" cy="2376264"/>
            </a:xfrm>
          </p:grpSpPr>
          <p:sp>
            <p:nvSpPr>
              <p:cNvPr id="71740" name="Freeform 60"/>
              <p:cNvSpPr>
                <a:spLocks/>
              </p:cNvSpPr>
              <p:nvPr/>
            </p:nvSpPr>
            <p:spPr bwMode="auto">
              <a:xfrm>
                <a:off x="101112" y="1988840"/>
                <a:ext cx="3924000" cy="0"/>
              </a:xfrm>
              <a:custGeom>
                <a:avLst/>
                <a:gdLst>
                  <a:gd name="T0" fmla="*/ 0 w 4740"/>
                  <a:gd name="T1" fmla="*/ 6 h 1452"/>
                  <a:gd name="T2" fmla="*/ 2664 w 4740"/>
                  <a:gd name="T3" fmla="*/ 0 h 1452"/>
                  <a:gd name="T4" fmla="*/ 4740 w 4740"/>
                  <a:gd name="T5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40" h="1452">
                    <a:moveTo>
                      <a:pt x="0" y="6"/>
                    </a:moveTo>
                    <a:lnTo>
                      <a:pt x="2664" y="0"/>
                    </a:lnTo>
                    <a:lnTo>
                      <a:pt x="4740" y="1452"/>
                    </a:lnTo>
                  </a:path>
                </a:pathLst>
              </a:custGeom>
              <a:noFill/>
              <a:ln w="2540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1688" name="Rechte verbindingslijn 71687"/>
              <p:cNvCxnSpPr/>
              <p:nvPr/>
            </p:nvCxnSpPr>
            <p:spPr>
              <a:xfrm>
                <a:off x="4023098" y="1988840"/>
                <a:ext cx="3282482" cy="2376264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ysDash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698" name="Groep 71697"/>
          <p:cNvGrpSpPr/>
          <p:nvPr/>
        </p:nvGrpSpPr>
        <p:grpSpPr>
          <a:xfrm>
            <a:off x="2002160" y="1666875"/>
            <a:ext cx="5295900" cy="3209925"/>
            <a:chOff x="2002160" y="1666875"/>
            <a:chExt cx="5295900" cy="3209925"/>
          </a:xfrm>
        </p:grpSpPr>
        <p:sp>
          <p:nvSpPr>
            <p:cNvPr id="71742" name="Freeform 62"/>
            <p:cNvSpPr>
              <a:spLocks/>
            </p:cNvSpPr>
            <p:nvPr/>
          </p:nvSpPr>
          <p:spPr bwMode="auto">
            <a:xfrm>
              <a:off x="2002160" y="1666875"/>
              <a:ext cx="5289550" cy="3209925"/>
            </a:xfrm>
            <a:custGeom>
              <a:avLst/>
              <a:gdLst>
                <a:gd name="T0" fmla="*/ 0 w 3332"/>
                <a:gd name="T1" fmla="*/ 0 h 2022"/>
                <a:gd name="T2" fmla="*/ 3332 w 3332"/>
                <a:gd name="T3" fmla="*/ 2022 h 2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32" h="2022">
                  <a:moveTo>
                    <a:pt x="0" y="0"/>
                  </a:moveTo>
                  <a:lnTo>
                    <a:pt x="3332" y="2022"/>
                  </a:lnTo>
                </a:path>
              </a:pathLst>
            </a:custGeom>
            <a:noFill/>
            <a:ln w="25400" cmpd="sng">
              <a:solidFill>
                <a:srgbClr val="FF3300"/>
              </a:solidFill>
              <a:round/>
              <a:headEnd type="none" w="med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71697" name="Groep 71696"/>
            <p:cNvGrpSpPr/>
            <p:nvPr/>
          </p:nvGrpSpPr>
          <p:grpSpPr>
            <a:xfrm>
              <a:off x="2002160" y="1666875"/>
              <a:ext cx="5295900" cy="3209925"/>
              <a:chOff x="2002160" y="1666875"/>
              <a:chExt cx="5295900" cy="3209925"/>
            </a:xfrm>
          </p:grpSpPr>
          <p:sp>
            <p:nvSpPr>
              <p:cNvPr id="71741" name="Freeform 61"/>
              <p:cNvSpPr>
                <a:spLocks/>
              </p:cNvSpPr>
              <p:nvPr/>
            </p:nvSpPr>
            <p:spPr bwMode="auto">
              <a:xfrm>
                <a:off x="2002160" y="1666875"/>
                <a:ext cx="2016000" cy="0"/>
              </a:xfrm>
              <a:custGeom>
                <a:avLst/>
                <a:gdLst>
                  <a:gd name="T0" fmla="*/ 0 w 3324"/>
                  <a:gd name="T1" fmla="*/ 0 h 2016"/>
                  <a:gd name="T2" fmla="*/ 1280 w 3324"/>
                  <a:gd name="T3" fmla="*/ 15 h 2016"/>
                  <a:gd name="T4" fmla="*/ 3324 w 3324"/>
                  <a:gd name="T5" fmla="*/ 2016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24" h="2016">
                    <a:moveTo>
                      <a:pt x="0" y="0"/>
                    </a:moveTo>
                    <a:lnTo>
                      <a:pt x="1280" y="15"/>
                    </a:lnTo>
                    <a:lnTo>
                      <a:pt x="3324" y="2016"/>
                    </a:lnTo>
                  </a:path>
                </a:pathLst>
              </a:custGeom>
              <a:noFill/>
              <a:ln w="25400" cmpd="sng">
                <a:solidFill>
                  <a:srgbClr val="FF3300"/>
                </a:solidFill>
                <a:round/>
                <a:headEnd type="none" w="med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1692" name="Rechte verbindingslijn 71691"/>
              <p:cNvCxnSpPr/>
              <p:nvPr/>
            </p:nvCxnSpPr>
            <p:spPr>
              <a:xfrm>
                <a:off x="4025112" y="1677988"/>
                <a:ext cx="3272948" cy="3198812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715" name="Groep 71714"/>
          <p:cNvGrpSpPr/>
          <p:nvPr/>
        </p:nvGrpSpPr>
        <p:grpSpPr>
          <a:xfrm>
            <a:off x="2299024" y="537021"/>
            <a:ext cx="5756075" cy="3315842"/>
            <a:chOff x="2299024" y="537021"/>
            <a:chExt cx="5756075" cy="3315842"/>
          </a:xfrm>
        </p:grpSpPr>
        <p:grpSp>
          <p:nvGrpSpPr>
            <p:cNvPr id="71681" name="Groep 71680"/>
            <p:cNvGrpSpPr/>
            <p:nvPr/>
          </p:nvGrpSpPr>
          <p:grpSpPr>
            <a:xfrm>
              <a:off x="2299024" y="569007"/>
              <a:ext cx="5756075" cy="3283856"/>
              <a:chOff x="2299024" y="569007"/>
              <a:chExt cx="5756075" cy="3283856"/>
            </a:xfrm>
          </p:grpSpPr>
          <p:sp>
            <p:nvSpPr>
              <p:cNvPr id="71735" name="Freeform 55"/>
              <p:cNvSpPr>
                <a:spLocks/>
              </p:cNvSpPr>
              <p:nvPr/>
            </p:nvSpPr>
            <p:spPr bwMode="auto">
              <a:xfrm>
                <a:off x="2299024" y="3852863"/>
                <a:ext cx="1710000" cy="0"/>
              </a:xfrm>
              <a:custGeom>
                <a:avLst/>
                <a:gdLst>
                  <a:gd name="T0" fmla="*/ 0 w 3635"/>
                  <a:gd name="T1" fmla="*/ 2024 h 2024"/>
                  <a:gd name="T2" fmla="*/ 1079 w 3635"/>
                  <a:gd name="T3" fmla="*/ 2017 h 2024"/>
                  <a:gd name="T4" fmla="*/ 3635 w 3635"/>
                  <a:gd name="T5" fmla="*/ 0 h 2024"/>
                  <a:gd name="connsiteX0" fmla="*/ 0 w 10000"/>
                  <a:gd name="connsiteY0" fmla="*/ 10000 h 10027"/>
                  <a:gd name="connsiteX1" fmla="*/ 3440 w 10000"/>
                  <a:gd name="connsiteY1" fmla="*/ 10027 h 10027"/>
                  <a:gd name="connsiteX2" fmla="*/ 10000 w 10000"/>
                  <a:gd name="connsiteY2" fmla="*/ 0 h 10027"/>
                  <a:gd name="connsiteX0" fmla="*/ 0 w 10000"/>
                  <a:gd name="connsiteY0" fmla="*/ 10000 h 12560"/>
                  <a:gd name="connsiteX1" fmla="*/ 8841 w 10000"/>
                  <a:gd name="connsiteY1" fmla="*/ 12560 h 12560"/>
                  <a:gd name="connsiteX2" fmla="*/ 10000 w 10000"/>
                  <a:gd name="connsiteY2" fmla="*/ 0 h 1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2560">
                    <a:moveTo>
                      <a:pt x="0" y="10000"/>
                    </a:moveTo>
                    <a:lnTo>
                      <a:pt x="8841" y="12560"/>
                    </a:lnTo>
                    <a:cubicBezTo>
                      <a:pt x="11185" y="9238"/>
                      <a:pt x="7656" y="3322"/>
                      <a:pt x="10000" y="0"/>
                    </a:cubicBezTo>
                  </a:path>
                </a:pathLst>
              </a:custGeom>
              <a:noFill/>
              <a:ln w="25400" cmpd="sng">
                <a:solidFill>
                  <a:srgbClr val="00B05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" name="Rechte verbindingslijn 15"/>
              <p:cNvCxnSpPr>
                <a:cxnSpLocks/>
              </p:cNvCxnSpPr>
              <p:nvPr/>
            </p:nvCxnSpPr>
            <p:spPr>
              <a:xfrm flipV="1">
                <a:off x="4023099" y="569007"/>
                <a:ext cx="4032000" cy="3276000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680" name="Groep 71679"/>
            <p:cNvGrpSpPr/>
            <p:nvPr/>
          </p:nvGrpSpPr>
          <p:grpSpPr>
            <a:xfrm>
              <a:off x="2301024" y="537021"/>
              <a:ext cx="5753036" cy="3300326"/>
              <a:chOff x="2301024" y="554614"/>
              <a:chExt cx="5753036" cy="3300326"/>
            </a:xfrm>
          </p:grpSpPr>
          <p:sp>
            <p:nvSpPr>
              <p:cNvPr id="71736" name="Freeform 56"/>
              <p:cNvSpPr>
                <a:spLocks/>
              </p:cNvSpPr>
              <p:nvPr/>
            </p:nvSpPr>
            <p:spPr bwMode="auto">
              <a:xfrm>
                <a:off x="2301024" y="1010940"/>
                <a:ext cx="4968000" cy="2844000"/>
              </a:xfrm>
              <a:custGeom>
                <a:avLst/>
                <a:gdLst>
                  <a:gd name="T0" fmla="*/ 0 w 3650"/>
                  <a:gd name="T1" fmla="*/ 2017 h 2017"/>
                  <a:gd name="T2" fmla="*/ 3650 w 3650"/>
                  <a:gd name="T3" fmla="*/ 0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50" h="2017">
                    <a:moveTo>
                      <a:pt x="0" y="2017"/>
                    </a:moveTo>
                    <a:lnTo>
                      <a:pt x="3650" y="0"/>
                    </a:lnTo>
                  </a:path>
                </a:pathLst>
              </a:custGeom>
              <a:noFill/>
              <a:ln w="25400" cmpd="sng">
                <a:solidFill>
                  <a:srgbClr val="00B05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Vrije vorm 6"/>
              <p:cNvSpPr>
                <a:spLocks noChangeAspect="1"/>
              </p:cNvSpPr>
              <p:nvPr/>
            </p:nvSpPr>
            <p:spPr>
              <a:xfrm>
                <a:off x="7298060" y="554614"/>
                <a:ext cx="756000" cy="439504"/>
              </a:xfrm>
              <a:custGeom>
                <a:avLst/>
                <a:gdLst>
                  <a:gd name="connsiteX0" fmla="*/ 0 w 3011214"/>
                  <a:gd name="connsiteY0" fmla="*/ 1671145 h 1671145"/>
                  <a:gd name="connsiteX1" fmla="*/ 3011214 w 3011214"/>
                  <a:gd name="connsiteY1" fmla="*/ 0 h 167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11214" h="1671145">
                    <a:moveTo>
                      <a:pt x="0" y="1671145"/>
                    </a:moveTo>
                    <a:lnTo>
                      <a:pt x="3011214" y="0"/>
                    </a:lnTo>
                  </a:path>
                </a:pathLst>
              </a:custGeom>
              <a:noFill/>
              <a:ln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6471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50"/>
                                        <p:tgtEl>
                                          <p:spTgt spid="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5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50"/>
                                        <p:tgtEl>
                                          <p:spTgt spid="7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2" grpId="0" animBg="1"/>
      <p:bldP spid="71684" grpId="0" animBg="1"/>
      <p:bldP spid="71683" grpId="0" animBg="1"/>
      <p:bldP spid="71686" grpId="0" autoUpdateAnimBg="0"/>
      <p:bldP spid="71726" grpId="0" animBg="1"/>
      <p:bldP spid="71733" grpId="0" animBg="1"/>
      <p:bldP spid="71734" grpId="0" animBg="1"/>
      <p:bldP spid="57" grpId="0" animBg="1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5396" y="0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camera 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3/7: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scherptediepte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/>
          <p:cNvGrpSpPr>
            <a:grpSpLocks noChangeAspect="1"/>
          </p:cNvGrpSpPr>
          <p:nvPr/>
        </p:nvGrpSpPr>
        <p:grpSpPr>
          <a:xfrm>
            <a:off x="414000" y="548680"/>
            <a:ext cx="8316000" cy="5516239"/>
            <a:chOff x="708278" y="895350"/>
            <a:chExt cx="7673722" cy="5090195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895350"/>
              <a:ext cx="7620000" cy="5067300"/>
            </a:xfrm>
            <a:prstGeom prst="rect">
              <a:avLst/>
            </a:prstGeom>
          </p:spPr>
        </p:pic>
        <p:sp>
          <p:nvSpPr>
            <p:cNvPr id="5" name="Tekstvak 4"/>
            <p:cNvSpPr txBox="1"/>
            <p:nvPr/>
          </p:nvSpPr>
          <p:spPr>
            <a:xfrm>
              <a:off x="708278" y="5708546"/>
              <a:ext cx="31683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Wikipedia (Bruce </a:t>
              </a:r>
              <a:r>
                <a:rPr lang="nl-NL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Wunderlich</a:t>
              </a:r>
              <a:r>
                <a:rPr lang="nl-NL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472218" y="6025883"/>
            <a:ext cx="783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achtergrond wordt niet scherp afgebeeld vandaar de diafragmavormige vlekken.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82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313826" y="684175"/>
            <a:ext cx="8516348" cy="6196997"/>
            <a:chOff x="-309610" y="167338"/>
            <a:chExt cx="9144000" cy="6587707"/>
          </a:xfrm>
        </p:grpSpPr>
        <p:pic>
          <p:nvPicPr>
            <p:cNvPr id="67595" name="Picture 11" descr="DepthofFiel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9610" y="167338"/>
              <a:ext cx="9144000" cy="6575425"/>
            </a:xfrm>
            <a:prstGeom prst="rect">
              <a:avLst/>
            </a:prstGeom>
            <a:solidFill>
              <a:srgbClr val="FFFFCC"/>
            </a:solidFill>
          </p:spPr>
        </p:pic>
        <p:sp>
          <p:nvSpPr>
            <p:cNvPr id="2" name="Tekstvak 1"/>
            <p:cNvSpPr txBox="1"/>
            <p:nvPr/>
          </p:nvSpPr>
          <p:spPr>
            <a:xfrm>
              <a:off x="-285452" y="6478047"/>
              <a:ext cx="1259632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Wikipedia</a:t>
              </a: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ctieknop: Verder of Volgende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-29806" y="0"/>
            <a:ext cx="7698331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camera 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4/7: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scherptediepte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7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ep 35"/>
          <p:cNvGrpSpPr>
            <a:grpSpLocks noChangeAspect="1"/>
          </p:cNvGrpSpPr>
          <p:nvPr/>
        </p:nvGrpSpPr>
        <p:grpSpPr>
          <a:xfrm>
            <a:off x="-12688" y="466362"/>
            <a:ext cx="9190652" cy="4637484"/>
            <a:chOff x="-75628" y="560958"/>
            <a:chExt cx="9154610" cy="4619298"/>
          </a:xfrm>
        </p:grpSpPr>
        <p:grpSp>
          <p:nvGrpSpPr>
            <p:cNvPr id="34" name="Groep 33"/>
            <p:cNvGrpSpPr/>
            <p:nvPr/>
          </p:nvGrpSpPr>
          <p:grpSpPr>
            <a:xfrm>
              <a:off x="-75628" y="592490"/>
              <a:ext cx="9154610" cy="4587766"/>
              <a:chOff x="-75628" y="592490"/>
              <a:chExt cx="9154610" cy="4587766"/>
            </a:xfrm>
          </p:grpSpPr>
          <p:pic>
            <p:nvPicPr>
              <p:cNvPr id="4" name="Afbeelding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5628" y="592490"/>
                <a:ext cx="9144000" cy="4572000"/>
              </a:xfrm>
              <a:prstGeom prst="rect">
                <a:avLst/>
              </a:prstGeom>
            </p:spPr>
          </p:pic>
          <p:sp>
            <p:nvSpPr>
              <p:cNvPr id="25" name="Tekstvak 24"/>
              <p:cNvSpPr txBox="1"/>
              <p:nvPr/>
            </p:nvSpPr>
            <p:spPr>
              <a:xfrm>
                <a:off x="3009038" y="4810924"/>
                <a:ext cx="30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Diafragma: 8,8 mm</a:t>
                </a:r>
                <a:endParaRPr lang="nl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>
                <a:off x="6054982" y="4810924"/>
                <a:ext cx="3024000" cy="367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Kleiner diafragma: 3,1 mm</a:t>
                </a:r>
                <a:endParaRPr lang="nl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>
                <a:off x="-6548" y="4810924"/>
                <a:ext cx="2988000" cy="367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Groter diafragma: 18 mm</a:t>
                </a:r>
                <a:endParaRPr lang="nl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kstvak 34"/>
            <p:cNvSpPr txBox="1"/>
            <p:nvPr/>
          </p:nvSpPr>
          <p:spPr>
            <a:xfrm>
              <a:off x="-44220" y="560958"/>
              <a:ext cx="2184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nandoonline.com</a:t>
              </a:r>
              <a:endParaRPr lang="nl-N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5396" y="0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camera 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5/7: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scherptediepte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5" y="5166848"/>
            <a:ext cx="2794649" cy="1584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72" y="5166848"/>
            <a:ext cx="2834526" cy="1584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92" y="5166848"/>
            <a:ext cx="2826788" cy="1584000"/>
          </a:xfrm>
          <a:prstGeom prst="rect">
            <a:avLst/>
          </a:prstGeom>
        </p:spPr>
      </p:pic>
      <p:sp>
        <p:nvSpPr>
          <p:cNvPr id="16" name="Actieknop: Verder of Volgende 1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94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ep 24"/>
          <p:cNvGrpSpPr/>
          <p:nvPr/>
        </p:nvGrpSpPr>
        <p:grpSpPr>
          <a:xfrm>
            <a:off x="-54991" y="3514106"/>
            <a:ext cx="4423244" cy="3318683"/>
            <a:chOff x="-54991" y="3466808"/>
            <a:chExt cx="4423244" cy="3318683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3" y="3466808"/>
              <a:ext cx="4320000" cy="3274560"/>
            </a:xfrm>
            <a:prstGeom prst="rect">
              <a:avLst/>
            </a:prstGeom>
          </p:spPr>
        </p:pic>
        <p:sp>
          <p:nvSpPr>
            <p:cNvPr id="53" name="Tekstvak 52"/>
            <p:cNvSpPr txBox="1"/>
            <p:nvPr/>
          </p:nvSpPr>
          <p:spPr>
            <a:xfrm>
              <a:off x="-54991" y="6508492"/>
              <a:ext cx="1082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`Fujifilm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4719669" y="892954"/>
            <a:ext cx="4379891" cy="2990682"/>
            <a:chOff x="4719669" y="892954"/>
            <a:chExt cx="4379891" cy="2990682"/>
          </a:xfrm>
        </p:grpSpPr>
        <p:grpSp>
          <p:nvGrpSpPr>
            <p:cNvPr id="14" name="Groep 13"/>
            <p:cNvGrpSpPr/>
            <p:nvPr/>
          </p:nvGrpSpPr>
          <p:grpSpPr>
            <a:xfrm>
              <a:off x="4779560" y="892954"/>
              <a:ext cx="4320000" cy="2970975"/>
              <a:chOff x="4779560" y="892954"/>
              <a:chExt cx="4320000" cy="2970975"/>
            </a:xfrm>
          </p:grpSpPr>
          <p:pic>
            <p:nvPicPr>
              <p:cNvPr id="13" name="Afbeelding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9560" y="892954"/>
                <a:ext cx="4320000" cy="2970975"/>
              </a:xfrm>
              <a:prstGeom prst="rect">
                <a:avLst/>
              </a:prstGeom>
            </p:spPr>
          </p:pic>
          <p:sp>
            <p:nvSpPr>
              <p:cNvPr id="8" name="Tekstvak 7"/>
              <p:cNvSpPr txBox="1"/>
              <p:nvPr/>
            </p:nvSpPr>
            <p:spPr>
              <a:xfrm>
                <a:off x="4854383" y="3356992"/>
                <a:ext cx="5504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nl-N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>
                <a:off x="4854383" y="1311358"/>
                <a:ext cx="5504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nl-N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kstvak 36"/>
              <p:cNvSpPr txBox="1"/>
              <p:nvPr/>
            </p:nvSpPr>
            <p:spPr>
              <a:xfrm>
                <a:off x="4854383" y="1988840"/>
                <a:ext cx="5504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nl-N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kstvak 14"/>
            <p:cNvSpPr txBox="1"/>
            <p:nvPr/>
          </p:nvSpPr>
          <p:spPr>
            <a:xfrm>
              <a:off x="4719669" y="3606637"/>
              <a:ext cx="1082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Wikipedia</a:t>
              </a:r>
              <a:endPara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5396" y="0"/>
            <a:ext cx="9179396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camera 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6/7: </a:t>
            </a:r>
            <a:r>
              <a:rPr lang="en-US" altLang="nl-NL" sz="26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6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scherpte-diepte</a:t>
            </a:r>
            <a:r>
              <a:rPr lang="en-US" altLang="nl-NL" sz="26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aflezen</a:t>
            </a:r>
            <a:r>
              <a:rPr lang="en-US" altLang="nl-NL" sz="26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-35396" y="4435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scherptediepte kun je op de camera-lens aflezen: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-35396" y="825449"/>
            <a:ext cx="496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diafragma-ring </a:t>
            </a:r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staat bij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f/11.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-35396" y="1207396"/>
            <a:ext cx="4539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scherptediepte-ring </a:t>
            </a:r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kijk je bij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“11”.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-35396" y="2709953"/>
            <a:ext cx="459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Op de scherpstel-ring </a:t>
            </a:r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je: Scherp gesteld op 1,5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ep 57"/>
          <p:cNvGrpSpPr/>
          <p:nvPr/>
        </p:nvGrpSpPr>
        <p:grpSpPr>
          <a:xfrm>
            <a:off x="6212418" y="2285816"/>
            <a:ext cx="1287200" cy="360000"/>
            <a:chOff x="6353848" y="2220858"/>
            <a:chExt cx="1287200" cy="360000"/>
          </a:xfrm>
        </p:grpSpPr>
        <p:sp>
          <p:nvSpPr>
            <p:cNvPr id="44" name="Ovaal 43"/>
            <p:cNvSpPr>
              <a:spLocks noChangeAspect="1"/>
            </p:cNvSpPr>
            <p:nvPr/>
          </p:nvSpPr>
          <p:spPr>
            <a:xfrm>
              <a:off x="7281048" y="2220858"/>
              <a:ext cx="360000" cy="360000"/>
            </a:xfrm>
            <a:prstGeom prst="ellipse">
              <a:avLst/>
            </a:prstGeom>
            <a:noFill/>
            <a:ln w="12700">
              <a:solidFill>
                <a:schemeClr val="bg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Ovaal 44"/>
            <p:cNvSpPr>
              <a:spLocks noChangeAspect="1"/>
            </p:cNvSpPr>
            <p:nvPr/>
          </p:nvSpPr>
          <p:spPr>
            <a:xfrm>
              <a:off x="6353848" y="2220858"/>
              <a:ext cx="360000" cy="360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7" name="Ovaal 56"/>
          <p:cNvSpPr>
            <a:spLocks noChangeAspect="1"/>
          </p:cNvSpPr>
          <p:nvPr/>
        </p:nvSpPr>
        <p:spPr>
          <a:xfrm>
            <a:off x="6650589" y="3410610"/>
            <a:ext cx="432000" cy="432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Tekstvak 59"/>
          <p:cNvSpPr txBox="1"/>
          <p:nvPr/>
        </p:nvSpPr>
        <p:spPr>
          <a:xfrm>
            <a:off x="-35396" y="1958675"/>
            <a:ext cx="4539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scherpstel-ring </a:t>
            </a:r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lees je af: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 tot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2,2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al 61"/>
          <p:cNvSpPr>
            <a:spLocks noChangeAspect="1"/>
          </p:cNvSpPr>
          <p:nvPr/>
        </p:nvSpPr>
        <p:spPr>
          <a:xfrm>
            <a:off x="6671342" y="1564669"/>
            <a:ext cx="288000" cy="288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/>
          <p:cNvSpPr txBox="1"/>
          <p:nvPr/>
        </p:nvSpPr>
        <p:spPr>
          <a:xfrm>
            <a:off x="4549058" y="4182179"/>
            <a:ext cx="44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Bij de camera hiernaast gaat het simpeler: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kstvak 63"/>
          <p:cNvSpPr txBox="1"/>
          <p:nvPr/>
        </p:nvSpPr>
        <p:spPr>
          <a:xfrm>
            <a:off x="4549058" y="4905356"/>
            <a:ext cx="44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Het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diafragma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staat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  f/11.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kstvak 64"/>
          <p:cNvSpPr txBox="1"/>
          <p:nvPr/>
        </p:nvSpPr>
        <p:spPr>
          <a:xfrm>
            <a:off x="4549058" y="5259201"/>
            <a:ext cx="44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tabLst>
                <a:tab pos="173038" algn="l"/>
              </a:tabLst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Het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beeld is scherp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1,6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 tot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2,0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al 68"/>
          <p:cNvSpPr>
            <a:spLocks noChangeAspect="1"/>
          </p:cNvSpPr>
          <p:nvPr/>
        </p:nvSpPr>
        <p:spPr>
          <a:xfrm>
            <a:off x="3125050" y="6184393"/>
            <a:ext cx="504000" cy="504000"/>
          </a:xfrm>
          <a:prstGeom prst="ellipse">
            <a:avLst/>
          </a:prstGeom>
          <a:noFill/>
          <a:ln w="12700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6" name="Rechte verbindingslijn met pijl 45"/>
          <p:cNvCxnSpPr/>
          <p:nvPr/>
        </p:nvCxnSpPr>
        <p:spPr>
          <a:xfrm>
            <a:off x="3387556" y="5060474"/>
            <a:ext cx="0" cy="900000"/>
          </a:xfrm>
          <a:prstGeom prst="straightConnector1">
            <a:avLst/>
          </a:prstGeom>
          <a:ln w="127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ep 23"/>
          <p:cNvGrpSpPr/>
          <p:nvPr/>
        </p:nvGrpSpPr>
        <p:grpSpPr>
          <a:xfrm>
            <a:off x="3131840" y="5049280"/>
            <a:ext cx="518478" cy="900000"/>
            <a:chOff x="3131840" y="4887048"/>
            <a:chExt cx="518478" cy="900000"/>
          </a:xfrm>
        </p:grpSpPr>
        <p:cxnSp>
          <p:nvCxnSpPr>
            <p:cNvPr id="12" name="Rechte verbindingslijn met pijl 11"/>
            <p:cNvCxnSpPr/>
            <p:nvPr/>
          </p:nvCxnSpPr>
          <p:spPr>
            <a:xfrm>
              <a:off x="3131840" y="4887048"/>
              <a:ext cx="0" cy="900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met pijl 46"/>
            <p:cNvCxnSpPr/>
            <p:nvPr/>
          </p:nvCxnSpPr>
          <p:spPr>
            <a:xfrm>
              <a:off x="3650318" y="4887048"/>
              <a:ext cx="0" cy="900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kstvak 47"/>
          <p:cNvSpPr txBox="1"/>
          <p:nvPr/>
        </p:nvSpPr>
        <p:spPr>
          <a:xfrm>
            <a:off x="4549058" y="5982379"/>
            <a:ext cx="423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Er is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scherpgesteld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op 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1,8 m.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ep 22"/>
          <p:cNvGrpSpPr/>
          <p:nvPr/>
        </p:nvGrpSpPr>
        <p:grpSpPr>
          <a:xfrm>
            <a:off x="6408184" y="1333946"/>
            <a:ext cx="945573" cy="180000"/>
            <a:chOff x="6408184" y="1221462"/>
            <a:chExt cx="945573" cy="180000"/>
          </a:xfrm>
        </p:grpSpPr>
        <p:cxnSp>
          <p:nvCxnSpPr>
            <p:cNvPr id="22" name="Rechte verbindingslijn met pijl 21"/>
            <p:cNvCxnSpPr/>
            <p:nvPr/>
          </p:nvCxnSpPr>
          <p:spPr>
            <a:xfrm>
              <a:off x="7353757" y="1221462"/>
              <a:ext cx="0" cy="18000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met pijl 49"/>
            <p:cNvCxnSpPr/>
            <p:nvPr/>
          </p:nvCxnSpPr>
          <p:spPr>
            <a:xfrm>
              <a:off x="6408184" y="1221462"/>
              <a:ext cx="0" cy="18000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960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18" grpId="0"/>
      <p:bldP spid="20" grpId="0"/>
      <p:bldP spid="32" grpId="0"/>
      <p:bldP spid="57" grpId="0" animBg="1"/>
      <p:bldP spid="60" grpId="0"/>
      <p:bldP spid="62" grpId="0" animBg="1"/>
      <p:bldP spid="63" grpId="0"/>
      <p:bldP spid="64" grpId="0"/>
      <p:bldP spid="65" grpId="0"/>
      <p:bldP spid="69" grpId="0" animBg="1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5396" y="2340"/>
            <a:ext cx="9179396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camera 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7/7: </a:t>
            </a:r>
            <a:r>
              <a:rPr lang="en-US" altLang="nl-NL" sz="26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Diafragma-grootte</a:t>
            </a:r>
            <a:r>
              <a:rPr lang="en-US" altLang="nl-NL" sz="26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6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diafragma-getallen</a:t>
            </a:r>
            <a:r>
              <a:rPr lang="en-US" altLang="nl-NL" sz="26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-56530" y="153103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 =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1,4  2,0  2,8  4,0  5,6  8,0  11  16  22  32 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45  64 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-36512" y="211653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Het diafragmagetal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f/D</a:t>
            </a:r>
          </a:p>
          <a:p>
            <a:pPr indent="173038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 = brandpuntafstand</a:t>
            </a:r>
          </a:p>
          <a:p>
            <a:pPr indent="173038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 = diafragma-diameter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-36512" y="5762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Diafragma-getallen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(F-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getalllen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zijn zo gekozen dat bij elk volgend getal er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2x zo weinig licht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door het diafragma valt.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-36512" y="344069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F wordt steeds een factor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√2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1,4 groter →</a:t>
            </a:r>
            <a:endParaRPr 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-36512" y="40261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 = f/F wordt steeds een factor √2 kleiner.</a:t>
            </a:r>
            <a:endParaRPr 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-36512" y="461168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De oppervlakte is evenredig met D</a:t>
            </a:r>
            <a:r>
              <a:rPr 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endParaRPr 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-36512" y="5197182"/>
            <a:ext cx="614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oppervlakte wordt 2x kleiner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71676" r="10301" b="8768"/>
          <a:stretch/>
        </p:blipFill>
        <p:spPr>
          <a:xfrm>
            <a:off x="5364488" y="1913350"/>
            <a:ext cx="3600000" cy="1115280"/>
          </a:xfrm>
          <a:prstGeom prst="rect">
            <a:avLst/>
          </a:prstGeom>
        </p:spPr>
      </p:pic>
      <p:grpSp>
        <p:nvGrpSpPr>
          <p:cNvPr id="11" name="Groep 10"/>
          <p:cNvGrpSpPr/>
          <p:nvPr/>
        </p:nvGrpSpPr>
        <p:grpSpPr>
          <a:xfrm>
            <a:off x="6264000" y="3254752"/>
            <a:ext cx="2520000" cy="2494355"/>
            <a:chOff x="6264000" y="3254752"/>
            <a:chExt cx="2520000" cy="2494355"/>
          </a:xfrm>
        </p:grpSpPr>
        <p:grpSp>
          <p:nvGrpSpPr>
            <p:cNvPr id="8" name="Groep 7"/>
            <p:cNvGrpSpPr/>
            <p:nvPr/>
          </p:nvGrpSpPr>
          <p:grpSpPr>
            <a:xfrm>
              <a:off x="6264000" y="3254752"/>
              <a:ext cx="2520000" cy="2494355"/>
              <a:chOff x="6264000" y="3254752"/>
              <a:chExt cx="2520000" cy="2494355"/>
            </a:xfrm>
          </p:grpSpPr>
          <p:pic>
            <p:nvPicPr>
              <p:cNvPr id="4" name="Afbeelding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4000" y="3254752"/>
                <a:ext cx="2520000" cy="2494355"/>
              </a:xfrm>
              <a:prstGeom prst="rect">
                <a:avLst/>
              </a:prstGeom>
            </p:spPr>
          </p:pic>
          <p:cxnSp>
            <p:nvCxnSpPr>
              <p:cNvPr id="6" name="Rechte verbindingslijn met pijl 5"/>
              <p:cNvCxnSpPr/>
              <p:nvPr/>
            </p:nvCxnSpPr>
            <p:spPr>
              <a:xfrm>
                <a:off x="7166234" y="4454631"/>
                <a:ext cx="684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vak 8"/>
            <p:cNvSpPr txBox="1"/>
            <p:nvPr/>
          </p:nvSpPr>
          <p:spPr>
            <a:xfrm>
              <a:off x="7343980" y="442118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kstvak 33"/>
          <p:cNvSpPr txBox="1"/>
          <p:nvPr/>
        </p:nvSpPr>
        <p:spPr>
          <a:xfrm>
            <a:off x="-36512" y="56612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Samengevat:</a:t>
            </a:r>
          </a:p>
          <a:p>
            <a:pPr indent="173038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 2x groter → diafragmaoppervlak 2x kleiner → </a:t>
            </a:r>
          </a:p>
          <a:p>
            <a:pPr indent="173038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2x minder licht → belichtingstijd moet 2x groter.</a:t>
            </a:r>
            <a:endParaRPr 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51519" y="3280780"/>
            <a:ext cx="619268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Voorbeeld: Is de brandpuntafstand 50 mm en het diafragmagetal F = 4,0 dan is D = f/F = 50/4,0 = 12,5 mm.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260464" y="3918122"/>
            <a:ext cx="1791256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     x√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1,4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1,4  x√2 = 2,0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2,0  x√2 = 2,8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2,8  x√2= 4,0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enz.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24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/>
      <p:bldP spid="26" grpId="0"/>
      <p:bldP spid="20" grpId="0"/>
      <p:bldP spid="21" grpId="0"/>
      <p:bldP spid="25" grpId="0"/>
      <p:bldP spid="32" grpId="0"/>
      <p:bldP spid="34" grpId="0"/>
      <p:bldP spid="12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2"/>
          <p:cNvSpPr>
            <a:spLocks noChangeArrowheads="1"/>
          </p:cNvSpPr>
          <p:nvPr/>
        </p:nvSpPr>
        <p:spPr bwMode="auto">
          <a:xfrm>
            <a:off x="3322638" y="938213"/>
            <a:ext cx="1511300" cy="5257800"/>
          </a:xfrm>
          <a:prstGeom prst="ellipse">
            <a:avLst/>
          </a:prstGeom>
          <a:solidFill>
            <a:srgbClr val="DDDDDD">
              <a:alpha val="50000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52" name="Line 48"/>
          <p:cNvSpPr>
            <a:spLocks noChangeShapeType="1"/>
          </p:cNvSpPr>
          <p:nvPr/>
        </p:nvSpPr>
        <p:spPr bwMode="auto">
          <a:xfrm>
            <a:off x="323850" y="3573463"/>
            <a:ext cx="81359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lens: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lichtstraal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breekt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twee </a:t>
            </a:r>
            <a:r>
              <a:rPr lang="en-US" altLang="nl-NL" sz="28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22" name="Freeform 18"/>
          <p:cNvSpPr>
            <a:spLocks/>
          </p:cNvSpPr>
          <p:nvPr/>
        </p:nvSpPr>
        <p:spPr bwMode="auto">
          <a:xfrm>
            <a:off x="4643438" y="1916113"/>
            <a:ext cx="3832225" cy="1784350"/>
          </a:xfrm>
          <a:custGeom>
            <a:avLst/>
            <a:gdLst>
              <a:gd name="T0" fmla="*/ 0 w 2414"/>
              <a:gd name="T1" fmla="*/ 0 h 1124"/>
              <a:gd name="T2" fmla="*/ 2414 w 2414"/>
              <a:gd name="T3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14" h="1124">
                <a:moveTo>
                  <a:pt x="0" y="0"/>
                </a:moveTo>
                <a:lnTo>
                  <a:pt x="2414" y="1124"/>
                </a:lnTo>
              </a:path>
            </a:pathLst>
          </a:custGeom>
          <a:noFill/>
          <a:ln w="25400" cmpd="sng">
            <a:solidFill>
              <a:srgbClr val="FF33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58" name="Freeform 54"/>
          <p:cNvSpPr>
            <a:spLocks/>
          </p:cNvSpPr>
          <p:nvPr/>
        </p:nvSpPr>
        <p:spPr bwMode="auto">
          <a:xfrm rot="120000">
            <a:off x="3221038" y="566738"/>
            <a:ext cx="625475" cy="2320925"/>
          </a:xfrm>
          <a:custGeom>
            <a:avLst/>
            <a:gdLst>
              <a:gd name="T0" fmla="*/ 394 w 394"/>
              <a:gd name="T1" fmla="*/ 0 h 1462"/>
              <a:gd name="T2" fmla="*/ 0 w 394"/>
              <a:gd name="T3" fmla="*/ 1462 h 14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4" h="1462">
                <a:moveTo>
                  <a:pt x="394" y="0"/>
                </a:moveTo>
                <a:lnTo>
                  <a:pt x="0" y="1462"/>
                </a:lnTo>
              </a:path>
            </a:pathLst>
          </a:custGeom>
          <a:noFill/>
          <a:ln w="12700" cmpd="sng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60" name="Freeform 56"/>
          <p:cNvSpPr>
            <a:spLocks/>
          </p:cNvSpPr>
          <p:nvPr/>
        </p:nvSpPr>
        <p:spPr bwMode="auto">
          <a:xfrm rot="-60000">
            <a:off x="4383088" y="725488"/>
            <a:ext cx="638175" cy="2584450"/>
          </a:xfrm>
          <a:custGeom>
            <a:avLst/>
            <a:gdLst>
              <a:gd name="T0" fmla="*/ 402 w 402"/>
              <a:gd name="T1" fmla="*/ 1628 h 1628"/>
              <a:gd name="T2" fmla="*/ 0 w 402"/>
              <a:gd name="T3" fmla="*/ 0 h 16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2" h="1628">
                <a:moveTo>
                  <a:pt x="402" y="1628"/>
                </a:moveTo>
                <a:lnTo>
                  <a:pt x="0" y="0"/>
                </a:lnTo>
              </a:path>
            </a:pathLst>
          </a:custGeom>
          <a:noFill/>
          <a:ln w="12700" cmpd="sng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62" name="Freeform 58"/>
          <p:cNvSpPr>
            <a:spLocks/>
          </p:cNvSpPr>
          <p:nvPr/>
        </p:nvSpPr>
        <p:spPr bwMode="auto">
          <a:xfrm>
            <a:off x="3530600" y="1738312"/>
            <a:ext cx="1152000" cy="198000"/>
          </a:xfrm>
          <a:custGeom>
            <a:avLst/>
            <a:gdLst>
              <a:gd name="T0" fmla="*/ 0 w 720"/>
              <a:gd name="T1" fmla="*/ 0 h 114"/>
              <a:gd name="T2" fmla="*/ 720 w 720"/>
              <a:gd name="T3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20" h="114">
                <a:moveTo>
                  <a:pt x="0" y="0"/>
                </a:moveTo>
                <a:lnTo>
                  <a:pt x="720" y="114"/>
                </a:lnTo>
              </a:path>
            </a:pathLst>
          </a:custGeom>
          <a:noFill/>
          <a:ln w="254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70" name="Line 66"/>
          <p:cNvSpPr>
            <a:spLocks noChangeShapeType="1"/>
          </p:cNvSpPr>
          <p:nvPr/>
        </p:nvSpPr>
        <p:spPr bwMode="auto">
          <a:xfrm flipV="1">
            <a:off x="4086225" y="931863"/>
            <a:ext cx="0" cy="5256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72" name="Freeform 68"/>
          <p:cNvSpPr>
            <a:spLocks/>
          </p:cNvSpPr>
          <p:nvPr/>
        </p:nvSpPr>
        <p:spPr bwMode="auto">
          <a:xfrm>
            <a:off x="3524250" y="1727200"/>
            <a:ext cx="1155700" cy="196850"/>
          </a:xfrm>
          <a:custGeom>
            <a:avLst/>
            <a:gdLst>
              <a:gd name="T0" fmla="*/ 0 w 728"/>
              <a:gd name="T1" fmla="*/ 4 h 124"/>
              <a:gd name="T2" fmla="*/ 352 w 728"/>
              <a:gd name="T3" fmla="*/ 0 h 124"/>
              <a:gd name="T4" fmla="*/ 728 w 728"/>
              <a:gd name="T5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124">
                <a:moveTo>
                  <a:pt x="0" y="4"/>
                </a:moveTo>
                <a:lnTo>
                  <a:pt x="352" y="0"/>
                </a:lnTo>
                <a:lnTo>
                  <a:pt x="728" y="124"/>
                </a:lnTo>
              </a:path>
            </a:pathLst>
          </a:custGeom>
          <a:noFill/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8376" name="Group 72"/>
          <p:cNvGrpSpPr>
            <a:grpSpLocks/>
          </p:cNvGrpSpPr>
          <p:nvPr/>
        </p:nvGrpSpPr>
        <p:grpSpPr bwMode="auto">
          <a:xfrm>
            <a:off x="674470" y="1739783"/>
            <a:ext cx="2857500" cy="0"/>
            <a:chOff x="432" y="1097"/>
            <a:chExt cx="1800" cy="7"/>
          </a:xfrm>
        </p:grpSpPr>
        <p:sp>
          <p:nvSpPr>
            <p:cNvPr id="98319" name="Freeform 15"/>
            <p:cNvSpPr>
              <a:spLocks/>
            </p:cNvSpPr>
            <p:nvPr/>
          </p:nvSpPr>
          <p:spPr bwMode="auto">
            <a:xfrm>
              <a:off x="432" y="1097"/>
              <a:ext cx="1800" cy="7"/>
            </a:xfrm>
            <a:custGeom>
              <a:avLst/>
              <a:gdLst>
                <a:gd name="T0" fmla="*/ 0 w 1800"/>
                <a:gd name="T1" fmla="*/ 7 h 7"/>
                <a:gd name="T2" fmla="*/ 1799 w 1800"/>
                <a:gd name="T3" fmla="*/ 0 h 7"/>
                <a:gd name="T4" fmla="*/ 1800 w 1800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0" h="7">
                  <a:moveTo>
                    <a:pt x="0" y="7"/>
                  </a:moveTo>
                  <a:lnTo>
                    <a:pt x="1799" y="0"/>
                  </a:lnTo>
                  <a:lnTo>
                    <a:pt x="1800" y="1"/>
                  </a:lnTo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323" name="Freeform 19"/>
            <p:cNvSpPr>
              <a:spLocks/>
            </p:cNvSpPr>
            <p:nvPr/>
          </p:nvSpPr>
          <p:spPr bwMode="auto">
            <a:xfrm>
              <a:off x="1216" y="1098"/>
              <a:ext cx="74" cy="2"/>
            </a:xfrm>
            <a:custGeom>
              <a:avLst/>
              <a:gdLst>
                <a:gd name="T0" fmla="*/ 0 w 74"/>
                <a:gd name="T1" fmla="*/ 2 h 2"/>
                <a:gd name="T2" fmla="*/ 74 w 74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4" h="2">
                  <a:moveTo>
                    <a:pt x="0" y="2"/>
                  </a:moveTo>
                  <a:lnTo>
                    <a:pt x="74" y="0"/>
                  </a:lnTo>
                </a:path>
              </a:pathLst>
            </a:custGeom>
            <a:noFill/>
            <a:ln w="254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627173" y="2458296"/>
            <a:ext cx="247513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raaklijn aan grensvlak.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835821" y="896670"/>
            <a:ext cx="207999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normaal.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3837560" y="836712"/>
            <a:ext cx="255369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Breking naar de normaal toe.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6084168" y="1677665"/>
            <a:ext cx="244827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Breking van de normaal af.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323850" y="3018145"/>
            <a:ext cx="210199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hoofdas.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4169587" y="5353466"/>
            <a:ext cx="210199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Teken de lens als één lijn.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4736717" y="888514"/>
            <a:ext cx="388669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Teken de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lichststraal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alsof er maar één knik in zit.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59" name="Freeform 55"/>
          <p:cNvSpPr>
            <a:spLocks noChangeAspect="1"/>
          </p:cNvSpPr>
          <p:nvPr/>
        </p:nvSpPr>
        <p:spPr bwMode="auto">
          <a:xfrm>
            <a:off x="2483968" y="1435850"/>
            <a:ext cx="1800000" cy="516334"/>
          </a:xfrm>
          <a:custGeom>
            <a:avLst/>
            <a:gdLst>
              <a:gd name="T0" fmla="*/ 0 w 1628"/>
              <a:gd name="T1" fmla="*/ 0 h 467"/>
              <a:gd name="T2" fmla="*/ 1628 w 1628"/>
              <a:gd name="T3" fmla="*/ 467 h 4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28" h="467">
                <a:moveTo>
                  <a:pt x="0" y="0"/>
                </a:moveTo>
                <a:lnTo>
                  <a:pt x="1628" y="467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61" name="Freeform 57"/>
          <p:cNvSpPr>
            <a:spLocks noChangeAspect="1"/>
          </p:cNvSpPr>
          <p:nvPr/>
        </p:nvSpPr>
        <p:spPr bwMode="auto">
          <a:xfrm>
            <a:off x="3927761" y="1752185"/>
            <a:ext cx="1440000" cy="365900"/>
          </a:xfrm>
          <a:custGeom>
            <a:avLst/>
            <a:gdLst>
              <a:gd name="T0" fmla="*/ 0 w 1464"/>
              <a:gd name="T1" fmla="*/ 372 h 372"/>
              <a:gd name="T2" fmla="*/ 1464 w 1464"/>
              <a:gd name="T3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64" h="372">
                <a:moveTo>
                  <a:pt x="0" y="372"/>
                </a:moveTo>
                <a:lnTo>
                  <a:pt x="1464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ctieknop: Verder of Volgende 2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0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9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9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9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9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9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  <p:bldP spid="98352" grpId="0" animBg="1"/>
      <p:bldP spid="98308" grpId="0" autoUpdateAnimBg="0"/>
      <p:bldP spid="98322" grpId="0" animBg="1"/>
      <p:bldP spid="98358" grpId="0" animBg="1"/>
      <p:bldP spid="98360" grpId="0" animBg="1"/>
      <p:bldP spid="98362" grpId="0" animBg="1"/>
      <p:bldP spid="98370" grpId="0" animBg="1"/>
      <p:bldP spid="98372" grpId="0" animBg="1"/>
      <p:bldP spid="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98359" grpId="0" animBg="1"/>
      <p:bldP spid="983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37278" y="6330632"/>
            <a:ext cx="75470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scherptediepte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minder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8575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camera 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1/4: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bewegingsonscherpte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8575" y="3953223"/>
            <a:ext cx="9144000" cy="523220"/>
          </a:xfrm>
        </p:spPr>
        <p:txBody>
          <a:bodyPr anchor="t" anchorCtr="0">
            <a:spAutoFit/>
          </a:bodyPr>
          <a:lstStyle/>
          <a:p>
            <a:pPr marL="609600" indent="-609600" algn="l"/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bewegend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scherp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-28575" y="4898059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2. 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sluitertijd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456988" y="4898059"/>
            <a:ext cx="1954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is.</a:t>
            </a:r>
            <a:endParaRPr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-28575" y="4428705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1. Het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1964936" y="4442549"/>
            <a:ext cx="71002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op het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negatief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beeldsensor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(chip) </a:t>
            </a: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komt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-28575" y="5382535"/>
            <a:ext cx="76485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3. 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hoeveel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licht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op de chip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7044982" y="5382535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minder.</a:t>
            </a:r>
            <a:endParaRPr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-28575" y="5852272"/>
            <a:ext cx="533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4389630" y="5852272"/>
            <a:ext cx="4574858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groter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gemaakt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463406" y="6344889"/>
            <a:ext cx="266843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flitsen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015" name="Picture 23" descr="Bewegingnsonscherpte helicop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0" y="528651"/>
            <a:ext cx="4284000" cy="34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6" name="Picture 24" descr="bewegingsonscherpte du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27" y="523971"/>
            <a:ext cx="3636000" cy="34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27970" y="3253470"/>
            <a:ext cx="4284000" cy="7017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altLang="nl-NL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Lange </a:t>
            </a:r>
            <a:r>
              <a:rPr lang="en-US" altLang="nl-NL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</a:p>
          <a:p>
            <a:pPr marL="609600" indent="-609600" algn="l"/>
            <a:r>
              <a:rPr lang="en-US" altLang="nl-NL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veel</a:t>
            </a:r>
            <a:r>
              <a:rPr lang="en-US" altLang="nl-NL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bewegingsonscherpte</a:t>
            </a:r>
            <a:r>
              <a:rPr lang="en-US" altLang="nl-NL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385927" y="3237723"/>
            <a:ext cx="3636000" cy="7017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altLang="nl-NL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Korte</a:t>
            </a:r>
            <a:r>
              <a:rPr lang="en-US" altLang="nl-NL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</a:p>
          <a:p>
            <a:pPr marL="609600" indent="-609600" algn="l"/>
            <a:r>
              <a:rPr lang="en-US" altLang="nl-NL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weinig</a:t>
            </a:r>
            <a:r>
              <a:rPr lang="en-US" altLang="nl-NL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bewegingsonscherpte</a:t>
            </a:r>
            <a:r>
              <a:rPr lang="en-US" altLang="nl-NL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ctieknop: Verder of Volgende 2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01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4994" grpId="0"/>
      <p:bldP spid="84995" grpId="0" build="p"/>
      <p:bldP spid="84998" grpId="0"/>
      <p:bldP spid="85000" grpId="0"/>
      <p:bldP spid="85005" grpId="0"/>
      <p:bldP spid="85006" grpId="0"/>
      <p:bldP spid="85009" grpId="0"/>
      <p:bldP spid="85010" grpId="0"/>
      <p:bldP spid="85011" grpId="0"/>
      <p:bldP spid="85012" grpId="0"/>
      <p:bldP spid="85013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bewegingsonscherpt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5" y="692696"/>
            <a:ext cx="3733002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59" name="Picture 3" descr="bewegingsonscherpt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60" y="2420888"/>
            <a:ext cx="5321058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-15766" y="3810797"/>
            <a:ext cx="35076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endParaRPr lang="nl-NL" altLang="nl-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844060" y="5500307"/>
            <a:ext cx="3717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endParaRPr lang="nl-NL" altLang="nl-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8575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camera 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2/4: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bewegingsonscherpte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eknop: Verder of Volgende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9328" y="4317806"/>
            <a:ext cx="30243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Het beeld is scherp en statisch.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844060" y="6074729"/>
            <a:ext cx="3600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Het beeld is onscherp en dynamisch.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06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1" grpId="0"/>
      <p:bldP spid="6" grpId="0"/>
      <p:bldP spid="2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nachtopname_snelweg_a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00" y="594000"/>
            <a:ext cx="9396000" cy="62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-28575" y="554983"/>
            <a:ext cx="8474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alt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genomen</a:t>
            </a:r>
            <a:r>
              <a:rPr lang="en-US" alt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heel </a:t>
            </a:r>
            <a:r>
              <a:rPr lang="en-US" altLang="nl-N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weinig</a:t>
            </a:r>
            <a:r>
              <a:rPr lang="en-US" alt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</a:t>
            </a:r>
            <a:r>
              <a:rPr lang="en-US" alt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sluitertijd</a:t>
            </a:r>
            <a:r>
              <a:rPr lang="en-US" alt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endParaRPr lang="nl-NL" altLang="nl-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646927" y="554983"/>
            <a:ext cx="2319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heel </a:t>
            </a:r>
            <a:r>
              <a:rPr lang="en-US" altLang="nl-N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-28575" y="976028"/>
            <a:ext cx="8978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Daardoor</a:t>
            </a:r>
            <a:r>
              <a:rPr lang="en-US" alt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de </a:t>
            </a:r>
            <a:r>
              <a:rPr lang="en-US" altLang="nl-N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bewegingsonscherpte</a:t>
            </a:r>
            <a:r>
              <a:rPr lang="en-US" alt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heel </a:t>
            </a:r>
            <a:r>
              <a:rPr lang="en-US" altLang="nl-N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76" y="-30224"/>
            <a:ext cx="9172576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camera </a:t>
            </a:r>
            <a:r>
              <a:rPr lang="en-US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3/4: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bewegingsonscherpte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eknop: Verder of Volgende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48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  <p:bldP spid="69637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3" name="Picture 7" descr="Bewegingsonscherpte windmol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98" y="504279"/>
            <a:ext cx="3744000" cy="56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4" name="Picture 8" descr="Bewegingsonscherpte mo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" y="504279"/>
            <a:ext cx="3744000" cy="25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38784" y="6037054"/>
            <a:ext cx="3517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5766" y="2942625"/>
            <a:ext cx="5019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sluitertijd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is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38783" y="6451289"/>
            <a:ext cx="3517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is het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windstil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eknop: Verder of Volgende 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3640" y="0"/>
            <a:ext cx="915764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camera 4/4: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bewegingsonscherpte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31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sluitertijd 1_500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/>
          <a:stretch/>
        </p:blipFill>
        <p:spPr bwMode="auto">
          <a:xfrm>
            <a:off x="4653888" y="1484784"/>
            <a:ext cx="4392000" cy="29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8" name="Picture 6" descr="sluitertijd 1_250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b="6929"/>
          <a:stretch/>
        </p:blipFill>
        <p:spPr bwMode="auto">
          <a:xfrm>
            <a:off x="91774" y="1484784"/>
            <a:ext cx="4392000" cy="29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60242" y="3996120"/>
            <a:ext cx="43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belichtstijd</a:t>
            </a:r>
            <a:r>
              <a:rPr lang="en-US" alt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1/250 s.</a:t>
            </a:r>
            <a:endParaRPr lang="nl-NL" altLang="nl-NL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4587766" y="3996120"/>
            <a:ext cx="42578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1/500 s.</a:t>
            </a:r>
            <a:endParaRPr lang="nl-NL" altLang="nl-NL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22864" y="482475"/>
            <a:ext cx="9251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beide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foto’s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de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instelling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van de camera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hetzelfde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sluitertijd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verschilt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22864" y="4479503"/>
            <a:ext cx="72902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 is het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verschil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ctieknop: Verder of Volgende 1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9563" y="-9645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Belichtingstijd.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50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/>
      <p:bldP spid="95240" grpId="0"/>
      <p:bldP spid="9" grpId="0"/>
      <p:bldP spid="10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90"/>
            <a:ext cx="9144000" cy="523220"/>
          </a:xfrm>
        </p:spPr>
        <p:txBody>
          <a:bodyPr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Fotograferen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5794"/>
            <a:ext cx="9144000" cy="461665"/>
          </a:xfrm>
        </p:spPr>
        <p:txBody>
          <a:bodyPr>
            <a:spAutoFit/>
          </a:bodyPr>
          <a:lstStyle/>
          <a:p>
            <a:pPr marL="609600" indent="-609600" algn="l"/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Je wilt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scherpe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donker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4941168"/>
            <a:ext cx="365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1.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548122" y="4941168"/>
            <a:ext cx="382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5437023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2.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156550" y="5437023"/>
            <a:ext cx="3045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5948096"/>
            <a:ext cx="4355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3.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scherptediepte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3831026" y="5948096"/>
            <a:ext cx="12744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058" name="Picture 42" descr="Scherptediepte paddesto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" y="1124744"/>
            <a:ext cx="5112000" cy="37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284730" y="3235085"/>
            <a:ext cx="3744416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Een foto in een donker bos:</a:t>
            </a: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Lange belichtingstijd.</a:t>
            </a: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Een groot diafragma →</a:t>
            </a: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weinig scherptediepte</a:t>
            </a: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(voor en achtergrond onscherp)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eknop: Verder of Volgende 1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-4980" y="6429232"/>
            <a:ext cx="81048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grote</a:t>
            </a:r>
            <a:r>
              <a:rPr lang="en-US" altLang="nl-N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mag </a:t>
            </a:r>
            <a:r>
              <a:rPr lang="en-US" altLang="nl-N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je de camera </a:t>
            </a:r>
            <a:r>
              <a:rPr lang="en-US" altLang="nl-NL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bewegen</a:t>
            </a:r>
            <a:r>
              <a:rPr lang="en-US" altLang="nl-N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en-US" altLang="nl-N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eventueel</a:t>
            </a:r>
            <a:r>
              <a:rPr lang="en-US" altLang="nl-N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statief</a:t>
            </a:r>
            <a:r>
              <a:rPr lang="en-US" altLang="nl-N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36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19" grpId="0" build="p" autoUpdateAnimBg="0" advAuto="1000"/>
      <p:bldP spid="86021" grpId="0" autoUpdateAnimBg="0"/>
      <p:bldP spid="86022" grpId="0" autoUpdateAnimBg="0"/>
      <p:bldP spid="86023" grpId="0" autoUpdateAnimBg="0"/>
      <p:bldP spid="86024" grpId="0" autoUpdateAnimBg="0"/>
      <p:bldP spid="86025" grpId="0" autoUpdateAnimBg="0"/>
      <p:bldP spid="86026" grpId="0" autoUpdateAnimBg="0"/>
      <p:bldP spid="2" grpId="0" animBg="1"/>
      <p:bldP spid="14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2" y="6037"/>
            <a:ext cx="9144000" cy="46166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lenzenformule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-36512" y="1392674"/>
            <a:ext cx="5868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voorwerpafstand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-36512" y="1851420"/>
            <a:ext cx="49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beeldafstand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-36512" y="2310166"/>
            <a:ext cx="49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brandpuntafstand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-36512" y="3429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lenssterkte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S: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/>
              <p:cNvSpPr txBox="1"/>
              <p:nvPr/>
            </p:nvSpPr>
            <p:spPr>
              <a:xfrm>
                <a:off x="-36512" y="512081"/>
                <a:ext cx="1875000" cy="883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4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den>
                          </m:f>
                          <m:r>
                            <a:rPr lang="nl-NL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nl-NL" sz="4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nl-NL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box>
                            <m:boxPr>
                              <m:ctrlPr>
                                <a:rPr lang="nl-NL" sz="4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nl-NL" sz="40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4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nl-NL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 + </m:t>
                              </m:r>
                              <m:box>
                                <m:boxPr>
                                  <m:ctrlPr>
                                    <a:rPr lang="nl-NL" sz="4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nl-NL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nl-NL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box>
                        </m:e>
                      </m:box>
                    </m:oMath>
                  </m:oMathPara>
                </a14:m>
                <a:endParaRPr lang="nl-N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kstvak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12081"/>
                <a:ext cx="1875000" cy="8835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/>
              <p:cNvSpPr txBox="1"/>
              <p:nvPr/>
            </p:nvSpPr>
            <p:spPr>
              <a:xfrm>
                <a:off x="-36512" y="3965258"/>
                <a:ext cx="1197507" cy="883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nl-NL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nl-NL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nl-NL" sz="4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nl-NL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box>
                            <m:boxPr>
                              <m:ctrlPr>
                                <a:rPr lang="nl-NL" sz="4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nl-NL" sz="40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4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box>
                        </m:e>
                      </m:box>
                    </m:oMath>
                  </m:oMathPara>
                </a14:m>
                <a:endParaRPr lang="nl-N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kstvak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965258"/>
                <a:ext cx="1197507" cy="8835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-36512" y="5989834"/>
            <a:ext cx="3203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eenheid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/>
              <p:cNvSpPr txBox="1"/>
              <p:nvPr/>
            </p:nvSpPr>
            <p:spPr>
              <a:xfrm>
                <a:off x="2511336" y="5763343"/>
                <a:ext cx="1994520" cy="906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d>
                            <m:dPr>
                              <m:begChr m:val="["/>
                              <m:endChr m:val="]"/>
                              <m:ctrlPr>
                                <a:rPr lang="nl-NL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63"/>
                                </m:rPr>
                                <a:rPr lang="nl-NL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nl-NL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nl-NL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box>
                            <m:boxPr>
                              <m:ctrlPr>
                                <a:rPr lang="nl-NL" sz="4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nl-NL" sz="4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nl-NL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den>
                              </m:f>
                            </m:e>
                          </m:box>
                          <m:r>
                            <a:rPr lang="nl-NL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=</m:t>
                          </m:r>
                        </m:e>
                      </m:box>
                    </m:oMath>
                  </m:oMathPara>
                </a14:m>
                <a:endParaRPr lang="nl-NL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kstvak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36" y="5763343"/>
                <a:ext cx="1994520" cy="9060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5093944" y="5811487"/>
            <a:ext cx="37000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</a:t>
            </a:r>
            <a:r>
              <a:rPr lang="en-US" altLang="nl-NL" sz="3600" baseline="30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-1</a:t>
            </a:r>
            <a:r>
              <a:rPr lang="en-US" altLang="nl-NL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dioptrie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/>
              <p:cNvSpPr txBox="1"/>
              <p:nvPr/>
            </p:nvSpPr>
            <p:spPr>
              <a:xfrm>
                <a:off x="4214858" y="5769271"/>
                <a:ext cx="1104790" cy="814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a:rPr lang="nl-NL" sz="40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box>
                            <m:boxPr>
                              <m:ctrlPr>
                                <a:rPr lang="nl-NL" sz="4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nl-NL" sz="4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nl-NL" sz="4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m</m:t>
                                  </m:r>
                                </m:den>
                              </m:f>
                            </m:e>
                          </m:box>
                          <m:r>
                            <a:rPr lang="nl-NL" sz="40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=</m:t>
                          </m:r>
                        </m:e>
                      </m:box>
                    </m:oMath>
                  </m:oMathPara>
                </a14:m>
                <a:endParaRPr lang="nl-NL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kstvak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858" y="5769271"/>
                <a:ext cx="1104790" cy="8140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/>
              <p:cNvSpPr txBox="1"/>
              <p:nvPr/>
            </p:nvSpPr>
            <p:spPr>
              <a:xfrm>
                <a:off x="2897560" y="3429000"/>
                <a:ext cx="6138936" cy="142359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Heb je een bril met een brandpuntafstand van 50 cm dan is de sterkte:</a:t>
                </a:r>
              </a:p>
              <a:p>
                <a:r>
                  <a:rPr 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nl-NL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box>
                      <m:boxPr>
                        <m:ctrlPr>
                          <a:rPr lang="nl-NL" sz="32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32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sz="32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nl-NL" sz="32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sz="3200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3200" i="1" dirty="0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32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32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0,50 </m:t>
                            </m:r>
                          </m:den>
                        </m:f>
                        <m:r>
                          <a:rPr lang="nl-NL" sz="3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=2,0 </m:t>
                        </m:r>
                        <m:r>
                          <m:rPr>
                            <m:sty m:val="p"/>
                          </m:rPr>
                          <a:rPr lang="nl-NL" sz="3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dpt</m:t>
                        </m:r>
                      </m:e>
                    </m:box>
                  </m:oMath>
                </a14:m>
                <a:endParaRPr lang="nl-NL" sz="32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kstvak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560" y="3429000"/>
                <a:ext cx="6138936" cy="1423595"/>
              </a:xfrm>
              <a:prstGeom prst="rect">
                <a:avLst/>
              </a:prstGeom>
              <a:blipFill rotWithShape="1">
                <a:blip r:embed="rId6"/>
                <a:stretch>
                  <a:fillRect l="-1388" t="-255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-36512" y="4921348"/>
            <a:ext cx="1197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 m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-36512" y="5455591"/>
            <a:ext cx="3520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in m</a:t>
            </a:r>
            <a:r>
              <a:rPr lang="en-US" altLang="nl-NL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dioptrie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95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25" grpId="0"/>
      <p:bldP spid="38926" grpId="0"/>
      <p:bldP spid="38927" grpId="0"/>
      <p:bldP spid="38934" grpId="0"/>
      <p:bldP spid="2" grpId="0"/>
      <p:bldP spid="12" grpId="0"/>
      <p:bldP spid="13" grpId="0"/>
      <p:bldP spid="14" grpId="0"/>
      <p:bldP spid="17" grpId="0"/>
      <p:bldP spid="18" grpId="0"/>
      <p:bldP spid="19" grpId="0" animBg="1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 5"/>
          <p:cNvSpPr/>
          <p:nvPr/>
        </p:nvSpPr>
        <p:spPr>
          <a:xfrm>
            <a:off x="2504102" y="1450428"/>
            <a:ext cx="4020207" cy="1198179"/>
          </a:xfrm>
          <a:custGeom>
            <a:avLst/>
            <a:gdLst>
              <a:gd name="connsiteX0" fmla="*/ 0 w 4020207"/>
              <a:gd name="connsiteY0" fmla="*/ 0 h 1198179"/>
              <a:gd name="connsiteX1" fmla="*/ 4020207 w 4020207"/>
              <a:gd name="connsiteY1" fmla="*/ 0 h 1198179"/>
              <a:gd name="connsiteX2" fmla="*/ 4020207 w 4020207"/>
              <a:gd name="connsiteY2" fmla="*/ 1198179 h 1198179"/>
              <a:gd name="connsiteX3" fmla="*/ 0 w 4020207"/>
              <a:gd name="connsiteY3" fmla="*/ 0 h 119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0207" h="1198179">
                <a:moveTo>
                  <a:pt x="0" y="0"/>
                </a:moveTo>
                <a:lnTo>
                  <a:pt x="4020207" y="0"/>
                </a:lnTo>
                <a:lnTo>
                  <a:pt x="4020207" y="1198179"/>
                </a:lnTo>
                <a:lnTo>
                  <a:pt x="0" y="0"/>
                </a:lnTo>
                <a:close/>
              </a:path>
            </a:pathLst>
          </a:custGeom>
          <a:pattFill prst="pct3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Vrije vorm 4"/>
          <p:cNvSpPr/>
          <p:nvPr/>
        </p:nvSpPr>
        <p:spPr>
          <a:xfrm>
            <a:off x="725883" y="945932"/>
            <a:ext cx="1765738" cy="520262"/>
          </a:xfrm>
          <a:custGeom>
            <a:avLst/>
            <a:gdLst>
              <a:gd name="connsiteX0" fmla="*/ 0 w 1765738"/>
              <a:gd name="connsiteY0" fmla="*/ 0 h 520262"/>
              <a:gd name="connsiteX1" fmla="*/ 0 w 1765738"/>
              <a:gd name="connsiteY1" fmla="*/ 520262 h 520262"/>
              <a:gd name="connsiteX2" fmla="*/ 1765738 w 1765738"/>
              <a:gd name="connsiteY2" fmla="*/ 520262 h 520262"/>
              <a:gd name="connsiteX3" fmla="*/ 0 w 1765738"/>
              <a:gd name="connsiteY3" fmla="*/ 0 h 5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738" h="520262">
                <a:moveTo>
                  <a:pt x="0" y="0"/>
                </a:moveTo>
                <a:lnTo>
                  <a:pt x="0" y="520262"/>
                </a:lnTo>
                <a:lnTo>
                  <a:pt x="1765738" y="520262"/>
                </a:lnTo>
                <a:lnTo>
                  <a:pt x="0" y="0"/>
                </a:lnTo>
                <a:close/>
              </a:path>
            </a:pathLst>
          </a:custGeom>
          <a:pattFill prst="pct3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-36512" y="330825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lineaire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vergroting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-11802" y="5775647"/>
            <a:ext cx="7452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eenheid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eventueel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maal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of x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218" name="Rectangle 26"/>
          <p:cNvSpPr>
            <a:spLocks noChangeArrowheads="1"/>
          </p:cNvSpPr>
          <p:nvPr/>
        </p:nvSpPr>
        <p:spPr bwMode="auto">
          <a:xfrm>
            <a:off x="-36512" y="51917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Lineaire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vergroting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220" name="Rectangle 28"/>
          <p:cNvSpPr>
            <a:spLocks noChangeArrowheads="1"/>
          </p:cNvSpPr>
          <p:nvPr/>
        </p:nvSpPr>
        <p:spPr bwMode="auto">
          <a:xfrm>
            <a:off x="100682" y="5904012"/>
            <a:ext cx="889248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5,0 → het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is 5,0x zo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hoog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u="sng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5,0x zo breed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oppervlakte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is 25x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groter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223" name="Rectangle 31"/>
          <p:cNvSpPr>
            <a:spLocks noChangeArrowheads="1"/>
          </p:cNvSpPr>
          <p:nvPr/>
        </p:nvSpPr>
        <p:spPr bwMode="auto">
          <a:xfrm>
            <a:off x="4469824" y="5175934"/>
            <a:ext cx="3319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35 B3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-36512" y="275131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lineaire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vergroting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geeft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hoeveel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maal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groter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323528" y="404664"/>
            <a:ext cx="6719413" cy="2432009"/>
            <a:chOff x="323528" y="404664"/>
            <a:chExt cx="6719413" cy="2432009"/>
          </a:xfrm>
        </p:grpSpPr>
        <p:sp>
          <p:nvSpPr>
            <p:cNvPr id="136261" name="Rectangle 69"/>
            <p:cNvSpPr>
              <a:spLocks noChangeArrowheads="1"/>
            </p:cNvSpPr>
            <p:nvPr/>
          </p:nvSpPr>
          <p:spPr bwMode="auto">
            <a:xfrm>
              <a:off x="6509541" y="1804320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262" name="Rectangle 70"/>
            <p:cNvSpPr>
              <a:spLocks noChangeArrowheads="1"/>
            </p:cNvSpPr>
            <p:nvPr/>
          </p:nvSpPr>
          <p:spPr bwMode="auto">
            <a:xfrm>
              <a:off x="323528" y="986243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ep 2"/>
            <p:cNvGrpSpPr/>
            <p:nvPr/>
          </p:nvGrpSpPr>
          <p:grpSpPr>
            <a:xfrm>
              <a:off x="406716" y="404664"/>
              <a:ext cx="6546846" cy="2432009"/>
              <a:chOff x="2410639" y="1100034"/>
              <a:chExt cx="6540501" cy="2432009"/>
            </a:xfrm>
          </p:grpSpPr>
          <p:grpSp>
            <p:nvGrpSpPr>
              <p:cNvPr id="136266" name="Group 74"/>
              <p:cNvGrpSpPr>
                <a:grpSpLocks/>
              </p:cNvGrpSpPr>
              <p:nvPr/>
            </p:nvGrpSpPr>
            <p:grpSpPr bwMode="auto">
              <a:xfrm>
                <a:off x="2410639" y="1517500"/>
                <a:ext cx="6540501" cy="2014543"/>
                <a:chOff x="1659" y="1739"/>
                <a:chExt cx="4120" cy="1269"/>
              </a:xfrm>
            </p:grpSpPr>
            <p:sp>
              <p:nvSpPr>
                <p:cNvPr id="136252" name="Freeform 60"/>
                <p:cNvSpPr>
                  <a:spLocks/>
                </p:cNvSpPr>
                <p:nvPr/>
              </p:nvSpPr>
              <p:spPr bwMode="auto">
                <a:xfrm>
                  <a:off x="1898" y="2537"/>
                  <a:ext cx="1043" cy="0"/>
                </a:xfrm>
                <a:custGeom>
                  <a:avLst/>
                  <a:gdLst>
                    <a:gd name="T0" fmla="*/ 2418 w 2418"/>
                    <a:gd name="T1" fmla="*/ 1 h 1"/>
                    <a:gd name="T2" fmla="*/ 0 w 241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18" h="1">
                      <a:moveTo>
                        <a:pt x="2418" y="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mpd="sng">
                  <a:solidFill>
                    <a:schemeClr val="tx1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254" name="Freeform 62"/>
                <p:cNvSpPr>
                  <a:spLocks/>
                </p:cNvSpPr>
                <p:nvPr/>
              </p:nvSpPr>
              <p:spPr bwMode="auto">
                <a:xfrm>
                  <a:off x="3016" y="2537"/>
                  <a:ext cx="2472" cy="0"/>
                </a:xfrm>
                <a:custGeom>
                  <a:avLst/>
                  <a:gdLst>
                    <a:gd name="T0" fmla="*/ 1061 w 1061"/>
                    <a:gd name="T1" fmla="*/ 2 h 2"/>
                    <a:gd name="T2" fmla="*/ 0 w 1061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061" h="2">
                      <a:moveTo>
                        <a:pt x="1061" y="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mpd="sng">
                  <a:solidFill>
                    <a:schemeClr val="tx1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256" name="Rectangle 64"/>
                <p:cNvSpPr>
                  <a:spLocks noChangeArrowheads="1"/>
                </p:cNvSpPr>
                <p:nvPr/>
              </p:nvSpPr>
              <p:spPr bwMode="auto">
                <a:xfrm>
                  <a:off x="3411" y="2488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endParaRPr lang="nl-NL" alt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257" name="Rectangle 65"/>
                <p:cNvSpPr>
                  <a:spLocks noChangeArrowheads="1"/>
                </p:cNvSpPr>
                <p:nvPr/>
              </p:nvSpPr>
              <p:spPr bwMode="auto">
                <a:xfrm>
                  <a:off x="2367" y="2488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endParaRPr lang="nl-NL" alt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263" name="Group 71"/>
                <p:cNvGrpSpPr>
                  <a:grpSpLocks/>
                </p:cNvGrpSpPr>
                <p:nvPr/>
              </p:nvGrpSpPr>
              <p:grpSpPr bwMode="auto">
                <a:xfrm>
                  <a:off x="1659" y="1739"/>
                  <a:ext cx="4120" cy="1269"/>
                  <a:chOff x="1659" y="1739"/>
                  <a:chExt cx="4120" cy="1269"/>
                </a:xfrm>
              </p:grpSpPr>
              <p:sp>
                <p:nvSpPr>
                  <p:cNvPr id="13622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101" y="1803"/>
                    <a:ext cx="33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endParaRPr lang="nl-NL" altLang="nl-NL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250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3630" y="1806"/>
                    <a:ext cx="33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endParaRPr lang="nl-NL" altLang="nl-NL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251" name="Freeform 59"/>
                  <p:cNvSpPr>
                    <a:spLocks/>
                  </p:cNvSpPr>
                  <p:nvPr/>
                </p:nvSpPr>
                <p:spPr bwMode="auto">
                  <a:xfrm>
                    <a:off x="2220" y="2231"/>
                    <a:ext cx="727" cy="0"/>
                  </a:xfrm>
                  <a:custGeom>
                    <a:avLst/>
                    <a:gdLst>
                      <a:gd name="T0" fmla="*/ 727 w 727"/>
                      <a:gd name="T1" fmla="*/ 0 h 5"/>
                      <a:gd name="T2" fmla="*/ 0 w 727"/>
                      <a:gd name="T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727" h="5">
                        <a:moveTo>
                          <a:pt x="727" y="0"/>
                        </a:moveTo>
                        <a:lnTo>
                          <a:pt x="0" y="5"/>
                        </a:lnTo>
                      </a:path>
                    </a:pathLst>
                  </a:custGeom>
                  <a:noFill/>
                  <a:ln w="25400" cmpd="sng">
                    <a:solidFill>
                      <a:schemeClr val="tx1"/>
                    </a:solidFill>
                    <a:round/>
                    <a:headEnd type="triangle" w="lg" len="med"/>
                    <a:tailEnd type="triangle" w="lg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253" name="Freeform 61"/>
                  <p:cNvSpPr>
                    <a:spLocks/>
                  </p:cNvSpPr>
                  <p:nvPr/>
                </p:nvSpPr>
                <p:spPr bwMode="auto">
                  <a:xfrm>
                    <a:off x="3019" y="2245"/>
                    <a:ext cx="728" cy="0"/>
                  </a:xfrm>
                  <a:custGeom>
                    <a:avLst/>
                    <a:gdLst>
                      <a:gd name="T0" fmla="*/ 728 w 728"/>
                      <a:gd name="T1" fmla="*/ 0 h 5"/>
                      <a:gd name="T2" fmla="*/ 0 w 728"/>
                      <a:gd name="T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728" h="5">
                        <a:moveTo>
                          <a:pt x="728" y="0"/>
                        </a:moveTo>
                        <a:lnTo>
                          <a:pt x="0" y="5"/>
                        </a:lnTo>
                      </a:path>
                    </a:pathLst>
                  </a:custGeom>
                  <a:noFill/>
                  <a:ln w="25400" cmpd="sng">
                    <a:solidFill>
                      <a:schemeClr val="tx1"/>
                    </a:solidFill>
                    <a:round/>
                    <a:headEnd type="triangle" w="lg" len="med"/>
                    <a:tailEnd type="triangle" w="lg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255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441" y="2217"/>
                    <a:ext cx="33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endParaRPr lang="nl-NL" altLang="nl-NL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258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201" y="2217"/>
                    <a:ext cx="33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endParaRPr lang="nl-NL" altLang="nl-NL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3626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1659" y="1739"/>
                    <a:ext cx="4120" cy="1269"/>
                    <a:chOff x="1659" y="1739"/>
                    <a:chExt cx="4120" cy="1269"/>
                  </a:xfrm>
                </p:grpSpPr>
                <p:sp>
                  <p:nvSpPr>
                    <p:cNvPr id="136227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59" y="1786"/>
                      <a:ext cx="0" cy="34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2"/>
                      </a:solidFill>
                      <a:round/>
                      <a:headEnd/>
                      <a:tailEnd type="stealth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36231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59" y="1739"/>
                      <a:ext cx="4010" cy="703"/>
                      <a:chOff x="1560" y="1428"/>
                      <a:chExt cx="4010" cy="703"/>
                    </a:xfrm>
                  </p:grpSpPr>
                  <p:sp>
                    <p:nvSpPr>
                      <p:cNvPr id="136232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80" y="1428"/>
                        <a:ext cx="0" cy="703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6233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60" y="1824"/>
                        <a:ext cx="4010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6234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48" y="1776"/>
                        <a:ext cx="0" cy="9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6235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8" y="1776"/>
                        <a:ext cx="0" cy="9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36239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0" y="1808"/>
                      <a:ext cx="1100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6242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70" y="1805"/>
                      <a:ext cx="2809" cy="1203"/>
                    </a:xfrm>
                    <a:custGeom>
                      <a:avLst/>
                      <a:gdLst>
                        <a:gd name="T0" fmla="*/ 0 w 1400"/>
                        <a:gd name="T1" fmla="*/ 0 h 1320"/>
                        <a:gd name="T2" fmla="*/ 1400 w 1400"/>
                        <a:gd name="T3" fmla="*/ 1320 h 13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400" h="1320">
                          <a:moveTo>
                            <a:pt x="0" y="0"/>
                          </a:moveTo>
                          <a:lnTo>
                            <a:pt x="1400" y="1320"/>
                          </a:lnTo>
                        </a:path>
                      </a:pathLst>
                    </a:custGeom>
                    <a:noFill/>
                    <a:ln w="25400" cmpd="sng">
                      <a:solidFill>
                        <a:srgbClr val="FF3300"/>
                      </a:solidFill>
                      <a:round/>
                      <a:headEnd type="none" w="med" len="med"/>
                      <a:tailEnd type="triangle" w="lg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6245" name="Freeform 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55" y="1804"/>
                      <a:ext cx="3919" cy="1169"/>
                    </a:xfrm>
                    <a:custGeom>
                      <a:avLst/>
                      <a:gdLst>
                        <a:gd name="T0" fmla="*/ 0 w 3808"/>
                        <a:gd name="T1" fmla="*/ 0 h 1128"/>
                        <a:gd name="T2" fmla="*/ 3808 w 3808"/>
                        <a:gd name="T3" fmla="*/ 1128 h 11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3808" h="1128">
                          <a:moveTo>
                            <a:pt x="0" y="0"/>
                          </a:moveTo>
                          <a:lnTo>
                            <a:pt x="3808" y="1128"/>
                          </a:lnTo>
                        </a:path>
                      </a:pathLst>
                    </a:custGeom>
                    <a:noFill/>
                    <a:ln w="25400" cmpd="sng">
                      <a:solidFill>
                        <a:srgbClr val="FF3300"/>
                      </a:solidFill>
                      <a:round/>
                      <a:headEnd type="none" w="med" len="med"/>
                      <a:tailEnd type="triangle" w="lg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6259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15" y="2138"/>
                      <a:ext cx="0" cy="77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 type="stealth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" name="Tekstvak 1"/>
              <p:cNvSpPr txBox="1"/>
              <p:nvPr/>
            </p:nvSpPr>
            <p:spPr>
              <a:xfrm>
                <a:off x="4315181" y="1100034"/>
                <a:ext cx="6731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nl-NL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3101319" y="3249400"/>
                <a:ext cx="1686705" cy="543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nl-NL" sz="2800" b="0" i="1" smtClean="0">
                              <a:latin typeface="Cambria Math"/>
                            </a:rPr>
                            <m:t>𝑙𝑖𝑛</m:t>
                          </m:r>
                        </m:sub>
                      </m:sSub>
                      <m:r>
                        <a:rPr lang="nl-NL" sz="280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nl-NL" sz="28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2800" b="0" i="1" smtClean="0">
                                  <a:latin typeface="Cambria Math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nl-NL" sz="2800" b="0" i="1" smtClean="0">
                                  <a:latin typeface="Cambria Math"/>
                                </a:rPr>
                                <m:t>𝑉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nl-NL" sz="2800" dirty="0"/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319" y="3249400"/>
                <a:ext cx="1686705" cy="543855"/>
              </a:xfrm>
              <a:prstGeom prst="rect">
                <a:avLst/>
              </a:prstGeom>
              <a:blipFill rotWithShape="1">
                <a:blip r:embed="rId2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kstvak 49"/>
              <p:cNvSpPr txBox="1"/>
              <p:nvPr/>
            </p:nvSpPr>
            <p:spPr>
              <a:xfrm>
                <a:off x="2522122" y="5132518"/>
                <a:ext cx="1709699" cy="606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nl-NL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𝑙𝑖𝑛</m:t>
                          </m:r>
                        </m:sub>
                      </m:sSub>
                      <m:r>
                        <a:rPr lang="nl-NL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box>
                        <m:boxPr>
                          <m:ctrlPr>
                            <a:rPr lang="nl-NL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nl-NL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  <m:r>
                            <a:rPr lang="nl-NL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</m:t>
                          </m:r>
                        </m:e>
                      </m:box>
                    </m:oMath>
                  </m:oMathPara>
                </a14:m>
                <a:endParaRPr lang="nl-NL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kstvak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22" y="5132518"/>
                <a:ext cx="1709699" cy="6067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-36512" y="413634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B 3x zo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is b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3x zo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-36512" y="463442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lineare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vergroting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kun je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met: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kstvak 55"/>
          <p:cNvSpPr txBox="1"/>
          <p:nvPr/>
        </p:nvSpPr>
        <p:spPr>
          <a:xfrm>
            <a:off x="100682" y="5769488"/>
            <a:ext cx="7470278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Deze </a:t>
            </a:r>
            <a:r>
              <a:rPr lang="nl-NL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zogenaamde “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absolute waarde </a:t>
            </a:r>
            <a:r>
              <a:rPr lang="nl-NL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strepen”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|  | zorgen 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er voor dat </a:t>
            </a:r>
            <a:r>
              <a:rPr lang="nl-NL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altLang="nl-NL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nl-NL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altijd positief </a:t>
            </a:r>
            <a:r>
              <a:rPr lang="nl-NL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(Zie het voorbeeld van de loep op een volgende dia).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kstvak 57"/>
              <p:cNvSpPr txBox="1"/>
              <p:nvPr/>
            </p:nvSpPr>
            <p:spPr>
              <a:xfrm>
                <a:off x="100682" y="4713889"/>
                <a:ext cx="6066630" cy="95327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Zie de gelijkvormige driehoeken hierboven: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: V = b : v of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altLang="nl-NL" sz="2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altLang="nl-NL" sz="28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altLang="nl-NL" sz="2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nl-NL" altLang="nl-NL" sz="2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𝑉</m:t>
                            </m:r>
                          </m:den>
                        </m:f>
                        <m:r>
                          <a:rPr lang="nl-NL" altLang="nl-NL" sz="2800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nl-NL" altLang="nl-NL" sz="2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= </m:t>
                        </m:r>
                        <m:box>
                          <m:boxPr>
                            <m:ctrlPr>
                              <a:rPr lang="nl-NL" altLang="nl-NL" sz="2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altLang="nl-NL" sz="2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altLang="nl-NL" sz="2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nl-NL" altLang="nl-NL" sz="2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nl-NL" altLang="nl-NL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kstvak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2" y="4713889"/>
                <a:ext cx="6066630" cy="953274"/>
              </a:xfrm>
              <a:prstGeom prst="rect">
                <a:avLst/>
              </a:prstGeom>
              <a:blipFill rotWithShape="1">
                <a:blip r:embed="rId4"/>
                <a:stretch>
                  <a:fillRect l="-1505" t="-3774" r="-602" b="-628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kstvak 62"/>
          <p:cNvSpPr txBox="1"/>
          <p:nvPr/>
        </p:nvSpPr>
        <p:spPr>
          <a:xfrm>
            <a:off x="39878" y="2928497"/>
            <a:ext cx="791649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de wiskunde wordt van vergrotingsfactor gesproken.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ctieknop: Verder of Volgende 4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-36512" y="0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lineaire vergroting.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93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6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36196" grpId="0"/>
      <p:bldP spid="136200" grpId="0"/>
      <p:bldP spid="136218" grpId="0"/>
      <p:bldP spid="136220" grpId="0" animBg="1"/>
      <p:bldP spid="136223" grpId="0"/>
      <p:bldP spid="46" grpId="0"/>
      <p:bldP spid="4" grpId="0"/>
      <p:bldP spid="50" grpId="0"/>
      <p:bldP spid="51" grpId="0"/>
      <p:bldP spid="52" grpId="0"/>
      <p:bldP spid="56" grpId="0" animBg="1"/>
      <p:bldP spid="58" grpId="0" animBg="1"/>
      <p:bldP spid="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906" y="461967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2,0 cm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hoogte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10,2 cm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lens van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beamer (projector). De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brandpuntafstand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10,0 cm. </a:t>
            </a:r>
          </a:p>
          <a:p>
            <a:pPr algn="l"/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scherm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6" y="0"/>
            <a:ext cx="3437567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beamer 1/2.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906" y="1596018"/>
            <a:ext cx="16764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2771800" y="1596018"/>
            <a:ext cx="1971057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v = 10,2 cm,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9" name="Oval 17"/>
          <p:cNvSpPr>
            <a:spLocks noChangeArrowheads="1"/>
          </p:cNvSpPr>
          <p:nvPr/>
        </p:nvSpPr>
        <p:spPr bwMode="auto">
          <a:xfrm>
            <a:off x="4460146" y="392175"/>
            <a:ext cx="1273912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10" name="Oval 18"/>
          <p:cNvSpPr>
            <a:spLocks noChangeArrowheads="1"/>
          </p:cNvSpPr>
          <p:nvPr/>
        </p:nvSpPr>
        <p:spPr bwMode="auto">
          <a:xfrm>
            <a:off x="5734058" y="757331"/>
            <a:ext cx="1574246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11" name="Oval 19"/>
          <p:cNvSpPr>
            <a:spLocks noChangeArrowheads="1"/>
          </p:cNvSpPr>
          <p:nvPr/>
        </p:nvSpPr>
        <p:spPr bwMode="auto">
          <a:xfrm>
            <a:off x="-6036" y="1117854"/>
            <a:ext cx="961647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22" name="Rectangle 30"/>
          <p:cNvSpPr>
            <a:spLocks noChangeArrowheads="1"/>
          </p:cNvSpPr>
          <p:nvPr/>
        </p:nvSpPr>
        <p:spPr bwMode="auto">
          <a:xfrm>
            <a:off x="906" y="2019754"/>
            <a:ext cx="14020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1115616" y="2019754"/>
            <a:ext cx="554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24" name="Rectangle 32"/>
          <p:cNvSpPr>
            <a:spLocks noChangeArrowheads="1"/>
          </p:cNvSpPr>
          <p:nvPr/>
        </p:nvSpPr>
        <p:spPr bwMode="auto">
          <a:xfrm>
            <a:off x="906" y="2571857"/>
            <a:ext cx="1906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31" name="Rectangle 39"/>
          <p:cNvSpPr>
            <a:spLocks noChangeArrowheads="1"/>
          </p:cNvSpPr>
          <p:nvPr/>
        </p:nvSpPr>
        <p:spPr bwMode="auto">
          <a:xfrm>
            <a:off x="4612476" y="1596018"/>
            <a:ext cx="2663825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f 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10,0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cm.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/>
              <p:cNvSpPr txBox="1"/>
              <p:nvPr/>
            </p:nvSpPr>
            <p:spPr>
              <a:xfrm>
                <a:off x="955611" y="2386101"/>
                <a:ext cx="2273379" cy="833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den>
                        </m:f>
                        <m: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nl-NL" sz="4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4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+ </m:t>
                            </m:r>
                            <m:box>
                              <m:boxPr>
                                <m:ctrlP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nl-NL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nl-NL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r>
                  <a:rPr lang="nl-NL" sz="4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nl-NL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kstvak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11" y="2386101"/>
                <a:ext cx="2273379" cy="833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/>
              <p:cNvSpPr txBox="1"/>
              <p:nvPr/>
            </p:nvSpPr>
            <p:spPr>
              <a:xfrm>
                <a:off x="3109640" y="2397899"/>
                <a:ext cx="3033203" cy="809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10,0</m:t>
                            </m:r>
                          </m:den>
                        </m:f>
                        <m: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nl-NL" sz="4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4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+ </m:t>
                            </m:r>
                            <m:box>
                              <m:boxPr>
                                <m:ctrlP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nl-NL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nl-NL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10,2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r>
                  <a:rPr lang="nl-NL" sz="4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nl-NL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kstvak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640" y="2397899"/>
                <a:ext cx="3033203" cy="8095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/>
              <p:cNvSpPr txBox="1"/>
              <p:nvPr/>
            </p:nvSpPr>
            <p:spPr>
              <a:xfrm>
                <a:off x="955611" y="3173791"/>
                <a:ext cx="3903633" cy="771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,100 </m:t>
                        </m:r>
                        <m:r>
                          <a:rPr lang="nl-NL" sz="4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4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+ 0,0980</m:t>
                            </m:r>
                          </m:e>
                        </m:box>
                      </m:e>
                    </m:box>
                  </m:oMath>
                </a14:m>
                <a:r>
                  <a:rPr lang="nl-NL" sz="4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nl-NL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kstvak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11" y="3173791"/>
                <a:ext cx="3903633" cy="7712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/>
              <p:cNvSpPr txBox="1"/>
              <p:nvPr/>
            </p:nvSpPr>
            <p:spPr>
              <a:xfrm>
                <a:off x="955611" y="3883775"/>
                <a:ext cx="5263172" cy="771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4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= 0,100 −0,0980</m:t>
                            </m:r>
                          </m:e>
                        </m:box>
                      </m:e>
                    </m:box>
                  </m:oMath>
                </a14:m>
                <a:r>
                  <a:rPr lang="nl-NL" sz="4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nl-NL" sz="3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0,00196</m:t>
                    </m:r>
                  </m:oMath>
                </a14:m>
                <a:endParaRPr lang="nl-N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kstvak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11" y="3883775"/>
                <a:ext cx="5263172" cy="7712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/>
              <p:cNvSpPr txBox="1"/>
              <p:nvPr/>
            </p:nvSpPr>
            <p:spPr>
              <a:xfrm>
                <a:off x="955611" y="4593759"/>
                <a:ext cx="3962751" cy="809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4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nl-NL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nl-NL" sz="4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4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4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0,00196</m:t>
                                </m:r>
                              </m:den>
                            </m:f>
                            <m:r>
                              <a:rPr lang="nl-NL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=</m:t>
                            </m:r>
                            <m:r>
                              <a:rPr lang="nl-NL" sz="4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NL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510 </m:t>
                            </m:r>
                            <m:r>
                              <m:rPr>
                                <m:sty m:val="p"/>
                              </m:rPr>
                              <a:rPr lang="nl-NL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cm</m:t>
                            </m:r>
                          </m:e>
                        </m:box>
                      </m:e>
                    </m:box>
                  </m:oMath>
                </a14:m>
                <a:endParaRPr lang="nl-NL" sz="4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kstvak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11" y="4593759"/>
                <a:ext cx="3962751" cy="809581"/>
              </a:xfrm>
              <a:prstGeom prst="rect">
                <a:avLst/>
              </a:prstGeom>
              <a:blipFill rotWithShape="1">
                <a:blip r:embed="rId6"/>
                <a:stretch>
                  <a:fillRect l="-5538" t="-14394" b="-189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906" y="5342087"/>
            <a:ext cx="4283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hoog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/>
              <p:cNvSpPr txBox="1"/>
              <p:nvPr/>
            </p:nvSpPr>
            <p:spPr>
              <a:xfrm>
                <a:off x="906" y="5742499"/>
                <a:ext cx="2199385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nl-NL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𝑙𝑖𝑛</m:t>
                          </m:r>
                        </m:sub>
                      </m:sSub>
                      <m:r>
                        <a:rPr lang="nl-NL" sz="32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nl-NL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box>
                        <m:boxPr>
                          <m:ctrlPr>
                            <a:rPr lang="nl-N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nl-NL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  <m:r>
                            <a:rPr lang="nl-NL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=</m:t>
                          </m:r>
                        </m:e>
                      </m:box>
                    </m:oMath>
                  </m:oMathPara>
                </a14:m>
                <a:endParaRPr lang="nl-NL" sz="3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kstvak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" y="5742499"/>
                <a:ext cx="2199385" cy="6806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/>
              <p:cNvSpPr txBox="1"/>
              <p:nvPr/>
            </p:nvSpPr>
            <p:spPr>
              <a:xfrm>
                <a:off x="2147978" y="5778312"/>
                <a:ext cx="1952971" cy="666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box>
                      <m:boxPr>
                        <m:ctrlPr>
                          <a:rPr lang="nl-NL" sz="3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510</m:t>
                            </m:r>
                          </m:num>
                          <m:den>
                            <m:r>
                              <a:rPr lang="nl-NL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10,2</m:t>
                            </m:r>
                          </m:den>
                        </m:f>
                        <m:r>
                          <a:rPr lang="nl-NL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box>
                  </m:oMath>
                </a14:m>
                <a:r>
                  <a:rPr lang="nl-NL" sz="32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50 </m:t>
                    </m:r>
                  </m:oMath>
                </a14:m>
                <a:endParaRPr lang="nl-NL" sz="3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kstvak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78" y="5778312"/>
                <a:ext cx="1952971" cy="6660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906" y="6347704"/>
            <a:ext cx="46573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hoogte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3491880" y="6347704"/>
            <a:ext cx="2632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 = 50 x 2,0 cm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5860176" y="6347704"/>
            <a:ext cx="25680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100 cm = 1,0 m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1142888" y="2036175"/>
            <a:ext cx="459117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afstand van lens tot beeld.</a:t>
            </a:r>
            <a:endParaRPr lang="nl-NL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6542105" y="5896084"/>
            <a:ext cx="250310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Zou dat kunnen?</a:t>
            </a:r>
            <a:endParaRPr lang="nl-NL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6542105" y="4788089"/>
            <a:ext cx="2503107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Een beeld van 1,0 m hoog op het scherm is goed mogelijk.</a:t>
            </a:r>
            <a:endParaRPr lang="nl-NL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1090861" y="1596018"/>
            <a:ext cx="2018779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 = 2,0 cm, 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17"/>
          <p:cNvSpPr>
            <a:spLocks noChangeArrowheads="1"/>
          </p:cNvSpPr>
          <p:nvPr/>
        </p:nvSpPr>
        <p:spPr bwMode="auto">
          <a:xfrm>
            <a:off x="1627808" y="392175"/>
            <a:ext cx="1273912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107504" y="1662296"/>
            <a:ext cx="459117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Gebruik SPA: Systematisch Probleem Aanpak!</a:t>
            </a:r>
          </a:p>
        </p:txBody>
      </p:sp>
      <p:sp>
        <p:nvSpPr>
          <p:cNvPr id="30" name="Actieknop: Verder of Volgende 2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5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9394" grpId="0"/>
      <p:bldP spid="59405" grpId="0"/>
      <p:bldP spid="59406" grpId="0"/>
      <p:bldP spid="59409" grpId="0" animBg="1"/>
      <p:bldP spid="59410" grpId="0" animBg="1"/>
      <p:bldP spid="59411" grpId="0" animBg="1"/>
      <p:bldP spid="59422" grpId="0"/>
      <p:bldP spid="59423" grpId="0"/>
      <p:bldP spid="59424" grpId="0"/>
      <p:bldP spid="59431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 animBg="1"/>
      <p:bldP spid="40" grpId="0" animBg="1"/>
      <p:bldP spid="41" grpId="0" animBg="1"/>
      <p:bldP spid="42" grpId="0"/>
      <p:bldP spid="43" grpId="0" animBg="1"/>
      <p:bldP spid="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27281" y="-29782"/>
            <a:ext cx="9144000" cy="523220"/>
          </a:xfrm>
        </p:spPr>
        <p:txBody>
          <a:bodyPr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beamer 2/2: 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beeldconstructie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630441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is reel, b&gt; 0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54" name="Freeform 18"/>
          <p:cNvSpPr>
            <a:spLocks/>
          </p:cNvSpPr>
          <p:nvPr/>
        </p:nvSpPr>
        <p:spPr bwMode="auto">
          <a:xfrm>
            <a:off x="165099" y="3460276"/>
            <a:ext cx="8820000" cy="2880000"/>
          </a:xfrm>
          <a:custGeom>
            <a:avLst/>
            <a:gdLst>
              <a:gd name="T0" fmla="*/ 0 w 5442"/>
              <a:gd name="T1" fmla="*/ 0 h 2310"/>
              <a:gd name="T2" fmla="*/ 5442 w 5442"/>
              <a:gd name="T3" fmla="*/ 2310 h 23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42" h="2310">
                <a:moveTo>
                  <a:pt x="0" y="0"/>
                </a:moveTo>
                <a:lnTo>
                  <a:pt x="5442" y="2310"/>
                </a:lnTo>
              </a:path>
            </a:pathLst>
          </a:custGeom>
          <a:noFill/>
          <a:ln w="25400" cmpd="sng">
            <a:solidFill>
              <a:srgbClr val="FF00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80" name="Freeform 44"/>
          <p:cNvSpPr>
            <a:spLocks/>
          </p:cNvSpPr>
          <p:nvPr/>
        </p:nvSpPr>
        <p:spPr bwMode="auto">
          <a:xfrm>
            <a:off x="171449" y="1058023"/>
            <a:ext cx="8820000" cy="2916000"/>
          </a:xfrm>
          <a:custGeom>
            <a:avLst/>
            <a:gdLst>
              <a:gd name="T0" fmla="*/ 0 w 5430"/>
              <a:gd name="T1" fmla="*/ 1878 h 1878"/>
              <a:gd name="T2" fmla="*/ 5430 w 5430"/>
              <a:gd name="T3" fmla="*/ 0 h 18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30" h="1878">
                <a:moveTo>
                  <a:pt x="0" y="1878"/>
                </a:moveTo>
                <a:lnTo>
                  <a:pt x="5430" y="0"/>
                </a:lnTo>
              </a:path>
            </a:pathLst>
          </a:custGeom>
          <a:noFill/>
          <a:ln w="25400" cmpd="sng">
            <a:solidFill>
              <a:srgbClr val="FF00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2147483647" y="3051989"/>
            <a:ext cx="338326" cy="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163" name="Group 27"/>
          <p:cNvGrpSpPr>
            <a:grpSpLocks/>
          </p:cNvGrpSpPr>
          <p:nvPr/>
        </p:nvGrpSpPr>
        <p:grpSpPr bwMode="auto">
          <a:xfrm>
            <a:off x="165100" y="2821157"/>
            <a:ext cx="110" cy="0"/>
            <a:chOff x="2832" y="708"/>
            <a:chExt cx="126" cy="351"/>
          </a:xfrm>
        </p:grpSpPr>
        <p:sp>
          <p:nvSpPr>
            <p:cNvPr id="91164" name="Freeform 28"/>
            <p:cNvSpPr>
              <a:spLocks/>
            </p:cNvSpPr>
            <p:nvPr/>
          </p:nvSpPr>
          <p:spPr bwMode="auto">
            <a:xfrm>
              <a:off x="2832" y="768"/>
              <a:ext cx="126" cy="291"/>
            </a:xfrm>
            <a:custGeom>
              <a:avLst/>
              <a:gdLst>
                <a:gd name="T0" fmla="*/ 0 w 126"/>
                <a:gd name="T1" fmla="*/ 0 h 1"/>
                <a:gd name="T2" fmla="*/ 126 w 12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6" h="1">
                  <a:moveTo>
                    <a:pt x="0" y="0"/>
                  </a:moveTo>
                  <a:lnTo>
                    <a:pt x="126" y="0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165" name="Freeform 29"/>
            <p:cNvSpPr>
              <a:spLocks/>
            </p:cNvSpPr>
            <p:nvPr/>
          </p:nvSpPr>
          <p:spPr bwMode="auto">
            <a:xfrm>
              <a:off x="2898" y="708"/>
              <a:ext cx="1" cy="291"/>
            </a:xfrm>
            <a:custGeom>
              <a:avLst/>
              <a:gdLst>
                <a:gd name="T0" fmla="*/ 0 w 1"/>
                <a:gd name="T1" fmla="*/ 0 h 117"/>
                <a:gd name="T2" fmla="*/ 0 w 1"/>
                <a:gd name="T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17">
                  <a:moveTo>
                    <a:pt x="0" y="0"/>
                  </a:moveTo>
                  <a:lnTo>
                    <a:pt x="0" y="117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185" name="Group 49"/>
          <p:cNvGrpSpPr>
            <a:grpSpLocks/>
          </p:cNvGrpSpPr>
          <p:nvPr/>
        </p:nvGrpSpPr>
        <p:grpSpPr bwMode="auto">
          <a:xfrm>
            <a:off x="1334751" y="3051989"/>
            <a:ext cx="406252" cy="0"/>
            <a:chOff x="120" y="1162"/>
            <a:chExt cx="311" cy="1584"/>
          </a:xfrm>
        </p:grpSpPr>
        <p:sp>
          <p:nvSpPr>
            <p:cNvPr id="91160" name="Line 24"/>
            <p:cNvSpPr>
              <a:spLocks noChangeShapeType="1"/>
            </p:cNvSpPr>
            <p:nvPr/>
          </p:nvSpPr>
          <p:spPr bwMode="auto">
            <a:xfrm>
              <a:off x="279" y="1162"/>
              <a:ext cx="0" cy="1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>
              <a:off x="431" y="1933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162" name="Line 26"/>
            <p:cNvSpPr>
              <a:spLocks noChangeShapeType="1"/>
            </p:cNvSpPr>
            <p:nvPr/>
          </p:nvSpPr>
          <p:spPr bwMode="auto">
            <a:xfrm>
              <a:off x="166" y="1933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149" name="Freeform 13"/>
            <p:cNvSpPr>
              <a:spLocks/>
            </p:cNvSpPr>
            <p:nvPr/>
          </p:nvSpPr>
          <p:spPr bwMode="auto">
            <a:xfrm>
              <a:off x="120" y="1884"/>
              <a:ext cx="1" cy="291"/>
            </a:xfrm>
            <a:custGeom>
              <a:avLst/>
              <a:gdLst>
                <a:gd name="T0" fmla="*/ 0 w 1"/>
                <a:gd name="T1" fmla="*/ 156 h 156"/>
                <a:gd name="T2" fmla="*/ 0 w 1"/>
                <a:gd name="T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56">
                  <a:moveTo>
                    <a:pt x="0" y="156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182" name="Freeform 46"/>
          <p:cNvSpPr>
            <a:spLocks/>
          </p:cNvSpPr>
          <p:nvPr/>
        </p:nvSpPr>
        <p:spPr bwMode="auto">
          <a:xfrm>
            <a:off x="180974" y="3444982"/>
            <a:ext cx="8820000" cy="2916000"/>
          </a:xfrm>
          <a:custGeom>
            <a:avLst/>
            <a:gdLst>
              <a:gd name="T0" fmla="*/ 0 w 5454"/>
              <a:gd name="T1" fmla="*/ 0 h 2316"/>
              <a:gd name="T2" fmla="*/ 162 w 5454"/>
              <a:gd name="T3" fmla="*/ 0 h 2316"/>
              <a:gd name="T4" fmla="*/ 5454 w 5454"/>
              <a:gd name="T5" fmla="*/ 2316 h 2316"/>
              <a:gd name="connsiteX0" fmla="*/ 0 w 10000"/>
              <a:gd name="connsiteY0" fmla="*/ 37 h 10037"/>
              <a:gd name="connsiteX1" fmla="*/ 1157 w 10000"/>
              <a:gd name="connsiteY1" fmla="*/ 0 h 10037"/>
              <a:gd name="connsiteX2" fmla="*/ 10000 w 10000"/>
              <a:gd name="connsiteY2" fmla="*/ 10037 h 10037"/>
              <a:gd name="connsiteX0" fmla="*/ 0 w 10000"/>
              <a:gd name="connsiteY0" fmla="*/ 37 h 10037"/>
              <a:gd name="connsiteX1" fmla="*/ 882 w 10000"/>
              <a:gd name="connsiteY1" fmla="*/ 0 h 10037"/>
              <a:gd name="connsiteX2" fmla="*/ 10000 w 10000"/>
              <a:gd name="connsiteY2" fmla="*/ 10037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37">
                <a:moveTo>
                  <a:pt x="0" y="37"/>
                </a:moveTo>
                <a:lnTo>
                  <a:pt x="882" y="0"/>
                </a:lnTo>
                <a:cubicBezTo>
                  <a:pt x="4116" y="3333"/>
                  <a:pt x="6766" y="6704"/>
                  <a:pt x="10000" y="10037"/>
                </a:cubicBezTo>
              </a:path>
            </a:pathLst>
          </a:custGeom>
          <a:noFill/>
          <a:ln w="25400" cmpd="sng">
            <a:solidFill>
              <a:srgbClr val="FF00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Rechte verbindingslijn 40"/>
          <p:cNvCxnSpPr/>
          <p:nvPr/>
        </p:nvCxnSpPr>
        <p:spPr>
          <a:xfrm>
            <a:off x="8983663" y="813238"/>
            <a:ext cx="0" cy="58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ep 12"/>
          <p:cNvGrpSpPr/>
          <p:nvPr/>
        </p:nvGrpSpPr>
        <p:grpSpPr>
          <a:xfrm>
            <a:off x="107503" y="2425673"/>
            <a:ext cx="8856000" cy="2179793"/>
            <a:chOff x="107503" y="2425673"/>
            <a:chExt cx="8856000" cy="2179793"/>
          </a:xfrm>
        </p:grpSpPr>
        <p:sp>
          <p:nvSpPr>
            <p:cNvPr id="43" name="Tekstvak 42"/>
            <p:cNvSpPr txBox="1"/>
            <p:nvPr/>
          </p:nvSpPr>
          <p:spPr>
            <a:xfrm>
              <a:off x="1545205" y="3695690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ep 7"/>
            <p:cNvGrpSpPr/>
            <p:nvPr/>
          </p:nvGrpSpPr>
          <p:grpSpPr>
            <a:xfrm>
              <a:off x="107503" y="2425673"/>
              <a:ext cx="8856000" cy="2179793"/>
              <a:chOff x="107503" y="2329327"/>
              <a:chExt cx="8856000" cy="2179793"/>
            </a:xfrm>
          </p:grpSpPr>
          <p:sp>
            <p:nvSpPr>
              <p:cNvPr id="91158" name="Freeform 22"/>
              <p:cNvSpPr>
                <a:spLocks/>
              </p:cNvSpPr>
              <p:nvPr/>
            </p:nvSpPr>
            <p:spPr bwMode="auto">
              <a:xfrm>
                <a:off x="107503" y="3619144"/>
                <a:ext cx="8856000" cy="0"/>
              </a:xfrm>
              <a:custGeom>
                <a:avLst/>
                <a:gdLst>
                  <a:gd name="T0" fmla="*/ 0 w 5577"/>
                  <a:gd name="T1" fmla="*/ 10 h 10"/>
                  <a:gd name="T2" fmla="*/ 5577 w 5577"/>
                  <a:gd name="T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77" h="10">
                    <a:moveTo>
                      <a:pt x="0" y="10"/>
                    </a:moveTo>
                    <a:lnTo>
                      <a:pt x="5577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197" name="Freeform 61"/>
              <p:cNvSpPr>
                <a:spLocks/>
              </p:cNvSpPr>
              <p:nvPr/>
            </p:nvSpPr>
            <p:spPr bwMode="auto">
              <a:xfrm>
                <a:off x="154802" y="3349144"/>
                <a:ext cx="0" cy="540000"/>
              </a:xfrm>
              <a:custGeom>
                <a:avLst/>
                <a:gdLst>
                  <a:gd name="T0" fmla="*/ 0 w 162"/>
                  <a:gd name="T1" fmla="*/ 1 h 1"/>
                  <a:gd name="T2" fmla="*/ 162 w 16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2" h="1">
                    <a:moveTo>
                      <a:pt x="0" y="1"/>
                    </a:moveTo>
                    <a:lnTo>
                      <a:pt x="162" y="0"/>
                    </a:lnTo>
                  </a:path>
                </a:pathLst>
              </a:custGeom>
              <a:noFill/>
              <a:ln w="25400" cmpd="sng">
                <a:solidFill>
                  <a:srgbClr val="FF0000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" name="Rechte verbindingslijn 2"/>
              <p:cNvCxnSpPr/>
              <p:nvPr/>
            </p:nvCxnSpPr>
            <p:spPr>
              <a:xfrm>
                <a:off x="966900" y="2724811"/>
                <a:ext cx="0" cy="178430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kstvak 3"/>
              <p:cNvSpPr txBox="1"/>
              <p:nvPr/>
            </p:nvSpPr>
            <p:spPr>
              <a:xfrm>
                <a:off x="771342" y="2329327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" name="Rechte verbindingslijn 5"/>
              <p:cNvCxnSpPr/>
              <p:nvPr/>
            </p:nvCxnSpPr>
            <p:spPr>
              <a:xfrm>
                <a:off x="1744638" y="3562533"/>
                <a:ext cx="0" cy="108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/>
              <p:nvPr/>
            </p:nvCxnSpPr>
            <p:spPr>
              <a:xfrm>
                <a:off x="188020" y="3561141"/>
                <a:ext cx="0" cy="108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174" name="Freeform 38"/>
          <p:cNvSpPr>
            <a:spLocks/>
          </p:cNvSpPr>
          <p:nvPr/>
        </p:nvSpPr>
        <p:spPr bwMode="auto">
          <a:xfrm>
            <a:off x="8982630" y="1053832"/>
            <a:ext cx="0" cy="5328000"/>
          </a:xfrm>
          <a:custGeom>
            <a:avLst/>
            <a:gdLst>
              <a:gd name="T0" fmla="*/ 0 w 12"/>
              <a:gd name="T1" fmla="*/ 0 h 4099"/>
              <a:gd name="T2" fmla="*/ 12 w 12"/>
              <a:gd name="T3" fmla="*/ 4099 h 40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" h="4099">
                <a:moveTo>
                  <a:pt x="0" y="0"/>
                </a:moveTo>
                <a:lnTo>
                  <a:pt x="12" y="4099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53641" y="2869564"/>
            <a:ext cx="913259" cy="372349"/>
            <a:chOff x="53641" y="2773218"/>
            <a:chExt cx="913259" cy="372349"/>
          </a:xfrm>
        </p:grpSpPr>
        <p:sp>
          <p:nvSpPr>
            <p:cNvPr id="49" name="Freeform 62"/>
            <p:cNvSpPr>
              <a:spLocks/>
            </p:cNvSpPr>
            <p:nvPr/>
          </p:nvSpPr>
          <p:spPr bwMode="auto">
            <a:xfrm flipH="1">
              <a:off x="109882" y="3145567"/>
              <a:ext cx="828000" cy="0"/>
            </a:xfrm>
            <a:custGeom>
              <a:avLst/>
              <a:gdLst>
                <a:gd name="T0" fmla="*/ 0 w 156"/>
                <a:gd name="T1" fmla="*/ 0 h 1"/>
                <a:gd name="T2" fmla="*/ 156 w 15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6" h="1">
                  <a:moveTo>
                    <a:pt x="0" y="0"/>
                  </a:moveTo>
                  <a:lnTo>
                    <a:pt x="156" y="0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53641" y="2773218"/>
              <a:ext cx="913259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v=10,2</a:t>
              </a:r>
              <a:endParaRPr lang="nl-NL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962039" y="4416455"/>
            <a:ext cx="7992000" cy="369332"/>
            <a:chOff x="962039" y="4234384"/>
            <a:chExt cx="7992000" cy="369332"/>
          </a:xfrm>
        </p:grpSpPr>
        <p:sp>
          <p:nvSpPr>
            <p:cNvPr id="91168" name="Freeform 32"/>
            <p:cNvSpPr>
              <a:spLocks/>
            </p:cNvSpPr>
            <p:nvPr/>
          </p:nvSpPr>
          <p:spPr bwMode="auto">
            <a:xfrm>
              <a:off x="962039" y="4273466"/>
              <a:ext cx="7992000" cy="0"/>
            </a:xfrm>
            <a:custGeom>
              <a:avLst/>
              <a:gdLst>
                <a:gd name="T0" fmla="*/ 5244 w 5244"/>
                <a:gd name="T1" fmla="*/ 0 h 36"/>
                <a:gd name="T2" fmla="*/ 0 w 5244"/>
                <a:gd name="T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44" h="36">
                  <a:moveTo>
                    <a:pt x="5244" y="0"/>
                  </a:moveTo>
                  <a:lnTo>
                    <a:pt x="0" y="36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kstvak 50"/>
            <p:cNvSpPr txBox="1"/>
            <p:nvPr/>
          </p:nvSpPr>
          <p:spPr>
            <a:xfrm>
              <a:off x="4576254" y="4234384"/>
              <a:ext cx="1550183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b=510</a:t>
              </a:r>
              <a:endParaRPr lang="nl-NL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981889" y="4124304"/>
            <a:ext cx="887351" cy="369332"/>
            <a:chOff x="981889" y="3932708"/>
            <a:chExt cx="887351" cy="369332"/>
          </a:xfrm>
        </p:grpSpPr>
        <p:sp>
          <p:nvSpPr>
            <p:cNvPr id="91198" name="Freeform 62"/>
            <p:cNvSpPr>
              <a:spLocks/>
            </p:cNvSpPr>
            <p:nvPr/>
          </p:nvSpPr>
          <p:spPr bwMode="auto">
            <a:xfrm flipH="1">
              <a:off x="1000351" y="3933056"/>
              <a:ext cx="756000" cy="0"/>
            </a:xfrm>
            <a:custGeom>
              <a:avLst/>
              <a:gdLst>
                <a:gd name="T0" fmla="*/ 0 w 156"/>
                <a:gd name="T1" fmla="*/ 0 h 1"/>
                <a:gd name="T2" fmla="*/ 156 w 15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6" h="1">
                  <a:moveTo>
                    <a:pt x="0" y="0"/>
                  </a:moveTo>
                  <a:lnTo>
                    <a:pt x="156" y="0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981889" y="3932708"/>
              <a:ext cx="887351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f=10,0</a:t>
              </a:r>
              <a:endParaRPr lang="nl-NL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kstvak 53"/>
          <p:cNvSpPr txBox="1"/>
          <p:nvPr/>
        </p:nvSpPr>
        <p:spPr>
          <a:xfrm>
            <a:off x="7456178" y="2887338"/>
            <a:ext cx="155018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B=100cm</a:t>
            </a:r>
            <a:endParaRPr lang="nl-NL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7467263" y="739114"/>
            <a:ext cx="155018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Scherm</a:t>
            </a:r>
            <a:endParaRPr lang="nl-NL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6" name="Tekstvak 55"/>
          <p:cNvSpPr txBox="1"/>
          <p:nvPr/>
        </p:nvSpPr>
        <p:spPr>
          <a:xfrm>
            <a:off x="5193686" y="2425009"/>
            <a:ext cx="2872511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Eén straal is genoeg om de bovenkant van het beeld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op het scherm te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vinden!</a:t>
            </a:r>
            <a:endParaRPr lang="nl-NL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0" y="43450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bekende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waarden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staan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figuur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in cm, v=2,0 cm)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ctieknop: Verder of Volgende 3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27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3" grpId="0"/>
      <p:bldP spid="91154" grpId="0" animBg="1"/>
      <p:bldP spid="91180" grpId="0" animBg="1"/>
      <p:bldP spid="91182" grpId="0" animBg="1"/>
      <p:bldP spid="91174" grpId="0" animBg="1"/>
      <p:bldP spid="54" grpId="0"/>
      <p:bldP spid="55" grpId="0"/>
      <p:bldP spid="56" grpId="0" animBg="1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marL="838200" indent="-838200"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Lenssoorten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convergerende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divergerende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lenzen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539552" y="4549596"/>
            <a:ext cx="2999233" cy="2088000"/>
            <a:chOff x="539552" y="4005296"/>
            <a:chExt cx="2999233" cy="2088000"/>
          </a:xfrm>
        </p:grpSpPr>
        <p:grpSp>
          <p:nvGrpSpPr>
            <p:cNvPr id="147464" name="Group 8"/>
            <p:cNvGrpSpPr>
              <a:grpSpLocks/>
            </p:cNvGrpSpPr>
            <p:nvPr/>
          </p:nvGrpSpPr>
          <p:grpSpPr bwMode="auto">
            <a:xfrm>
              <a:off x="539552" y="4005296"/>
              <a:ext cx="647700" cy="2088000"/>
              <a:chOff x="1429" y="2568"/>
              <a:chExt cx="408" cy="1270"/>
            </a:xfr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47465" name="AutoShape 9"/>
              <p:cNvSpPr>
                <a:spLocks noChangeArrowheads="1"/>
              </p:cNvSpPr>
              <p:nvPr/>
            </p:nvSpPr>
            <p:spPr bwMode="auto">
              <a:xfrm>
                <a:off x="1565" y="2578"/>
                <a:ext cx="272" cy="1256"/>
              </a:xfrm>
              <a:prstGeom prst="moon">
                <a:avLst>
                  <a:gd name="adj" fmla="val 55556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466" name="AutoShape 10"/>
              <p:cNvSpPr>
                <a:spLocks noChangeArrowheads="1"/>
              </p:cNvSpPr>
              <p:nvPr/>
            </p:nvSpPr>
            <p:spPr bwMode="auto">
              <a:xfrm flipH="1">
                <a:off x="1429" y="2568"/>
                <a:ext cx="272" cy="1256"/>
              </a:xfrm>
              <a:prstGeom prst="moon">
                <a:avLst>
                  <a:gd name="adj" fmla="val 55556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467" name="Freeform 11"/>
              <p:cNvSpPr>
                <a:spLocks/>
              </p:cNvSpPr>
              <p:nvPr/>
            </p:nvSpPr>
            <p:spPr bwMode="auto">
              <a:xfrm>
                <a:off x="1474" y="2568"/>
                <a:ext cx="363" cy="272"/>
              </a:xfrm>
              <a:custGeom>
                <a:avLst/>
                <a:gdLst>
                  <a:gd name="T0" fmla="*/ 0 w 363"/>
                  <a:gd name="T1" fmla="*/ 0 h 272"/>
                  <a:gd name="T2" fmla="*/ 363 w 363"/>
                  <a:gd name="T3" fmla="*/ 0 h 272"/>
                  <a:gd name="T4" fmla="*/ 181 w 363"/>
                  <a:gd name="T5" fmla="*/ 272 h 272"/>
                  <a:gd name="T6" fmla="*/ 0 w 363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3" h="272">
                    <a:moveTo>
                      <a:pt x="0" y="0"/>
                    </a:moveTo>
                    <a:lnTo>
                      <a:pt x="363" y="0"/>
                    </a:lnTo>
                    <a:lnTo>
                      <a:pt x="181" y="2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468" name="Freeform 12"/>
              <p:cNvSpPr>
                <a:spLocks/>
              </p:cNvSpPr>
              <p:nvPr/>
            </p:nvSpPr>
            <p:spPr bwMode="auto">
              <a:xfrm flipV="1">
                <a:off x="1437" y="3566"/>
                <a:ext cx="363" cy="272"/>
              </a:xfrm>
              <a:custGeom>
                <a:avLst/>
                <a:gdLst>
                  <a:gd name="T0" fmla="*/ 0 w 363"/>
                  <a:gd name="T1" fmla="*/ 0 h 272"/>
                  <a:gd name="T2" fmla="*/ 363 w 363"/>
                  <a:gd name="T3" fmla="*/ 0 h 272"/>
                  <a:gd name="T4" fmla="*/ 181 w 363"/>
                  <a:gd name="T5" fmla="*/ 272 h 272"/>
                  <a:gd name="T6" fmla="*/ 0 w 363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3" h="272">
                    <a:moveTo>
                      <a:pt x="0" y="0"/>
                    </a:moveTo>
                    <a:lnTo>
                      <a:pt x="363" y="0"/>
                    </a:lnTo>
                    <a:lnTo>
                      <a:pt x="181" y="2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7469" name="Group 13"/>
            <p:cNvGrpSpPr>
              <a:grpSpLocks/>
            </p:cNvGrpSpPr>
            <p:nvPr/>
          </p:nvGrpSpPr>
          <p:grpSpPr bwMode="auto">
            <a:xfrm>
              <a:off x="1607371" y="4005296"/>
              <a:ext cx="649288" cy="2088000"/>
              <a:chOff x="2154" y="1480"/>
              <a:chExt cx="409" cy="1270"/>
            </a:xfr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grpSp>
            <p:nvGrpSpPr>
              <p:cNvPr id="147470" name="Group 14"/>
              <p:cNvGrpSpPr>
                <a:grpSpLocks/>
              </p:cNvGrpSpPr>
              <p:nvPr/>
            </p:nvGrpSpPr>
            <p:grpSpPr bwMode="auto">
              <a:xfrm>
                <a:off x="2154" y="1480"/>
                <a:ext cx="408" cy="1270"/>
                <a:chOff x="1429" y="2568"/>
                <a:chExt cx="408" cy="1270"/>
              </a:xfrm>
              <a:grpFill/>
            </p:grpSpPr>
            <p:sp>
              <p:nvSpPr>
                <p:cNvPr id="147471" name="AutoShape 15"/>
                <p:cNvSpPr>
                  <a:spLocks noChangeArrowheads="1"/>
                </p:cNvSpPr>
                <p:nvPr/>
              </p:nvSpPr>
              <p:spPr bwMode="auto">
                <a:xfrm>
                  <a:off x="1565" y="2578"/>
                  <a:ext cx="272" cy="1256"/>
                </a:xfrm>
                <a:prstGeom prst="moon">
                  <a:avLst>
                    <a:gd name="adj" fmla="val 55556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7472" name="AutoShape 16"/>
                <p:cNvSpPr>
                  <a:spLocks noChangeArrowheads="1"/>
                </p:cNvSpPr>
                <p:nvPr/>
              </p:nvSpPr>
              <p:spPr bwMode="auto">
                <a:xfrm flipH="1">
                  <a:off x="1429" y="2568"/>
                  <a:ext cx="272" cy="1256"/>
                </a:xfrm>
                <a:prstGeom prst="moon">
                  <a:avLst>
                    <a:gd name="adj" fmla="val 55556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7473" name="Freeform 17"/>
                <p:cNvSpPr>
                  <a:spLocks/>
                </p:cNvSpPr>
                <p:nvPr/>
              </p:nvSpPr>
              <p:spPr bwMode="auto">
                <a:xfrm>
                  <a:off x="1474" y="2568"/>
                  <a:ext cx="363" cy="272"/>
                </a:xfrm>
                <a:custGeom>
                  <a:avLst/>
                  <a:gdLst>
                    <a:gd name="T0" fmla="*/ 0 w 363"/>
                    <a:gd name="T1" fmla="*/ 0 h 272"/>
                    <a:gd name="T2" fmla="*/ 363 w 363"/>
                    <a:gd name="T3" fmla="*/ 0 h 272"/>
                    <a:gd name="T4" fmla="*/ 181 w 363"/>
                    <a:gd name="T5" fmla="*/ 272 h 272"/>
                    <a:gd name="T6" fmla="*/ 0 w 363"/>
                    <a:gd name="T7" fmla="*/ 0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3" h="272">
                      <a:moveTo>
                        <a:pt x="0" y="0"/>
                      </a:moveTo>
                      <a:lnTo>
                        <a:pt x="363" y="0"/>
                      </a:lnTo>
                      <a:lnTo>
                        <a:pt x="181" y="2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7474" name="Freeform 18"/>
                <p:cNvSpPr>
                  <a:spLocks/>
                </p:cNvSpPr>
                <p:nvPr/>
              </p:nvSpPr>
              <p:spPr bwMode="auto">
                <a:xfrm flipV="1">
                  <a:off x="1437" y="3566"/>
                  <a:ext cx="363" cy="272"/>
                </a:xfrm>
                <a:custGeom>
                  <a:avLst/>
                  <a:gdLst>
                    <a:gd name="T0" fmla="*/ 0 w 363"/>
                    <a:gd name="T1" fmla="*/ 0 h 272"/>
                    <a:gd name="T2" fmla="*/ 363 w 363"/>
                    <a:gd name="T3" fmla="*/ 0 h 272"/>
                    <a:gd name="T4" fmla="*/ 181 w 363"/>
                    <a:gd name="T5" fmla="*/ 272 h 272"/>
                    <a:gd name="T6" fmla="*/ 0 w 363"/>
                    <a:gd name="T7" fmla="*/ 0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3" h="272">
                      <a:moveTo>
                        <a:pt x="0" y="0"/>
                      </a:moveTo>
                      <a:lnTo>
                        <a:pt x="363" y="0"/>
                      </a:lnTo>
                      <a:lnTo>
                        <a:pt x="181" y="2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7475" name="Rectangle 19"/>
              <p:cNvSpPr>
                <a:spLocks noChangeArrowheads="1"/>
              </p:cNvSpPr>
              <p:nvPr/>
            </p:nvSpPr>
            <p:spPr bwMode="auto">
              <a:xfrm>
                <a:off x="2337" y="1480"/>
                <a:ext cx="226" cy="12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7476" name="Group 20"/>
            <p:cNvGrpSpPr>
              <a:grpSpLocks/>
            </p:cNvGrpSpPr>
            <p:nvPr/>
          </p:nvGrpSpPr>
          <p:grpSpPr bwMode="auto">
            <a:xfrm>
              <a:off x="2675185" y="4005296"/>
              <a:ext cx="863600" cy="2088000"/>
              <a:chOff x="3589" y="2976"/>
              <a:chExt cx="544" cy="1161"/>
            </a:xfr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47477" name="Freeform 21"/>
              <p:cNvSpPr>
                <a:spLocks/>
              </p:cNvSpPr>
              <p:nvPr/>
            </p:nvSpPr>
            <p:spPr bwMode="auto">
              <a:xfrm>
                <a:off x="3752" y="2976"/>
                <a:ext cx="379" cy="1161"/>
              </a:xfrm>
              <a:custGeom>
                <a:avLst/>
                <a:gdLst>
                  <a:gd name="T0" fmla="*/ 130 w 492"/>
                  <a:gd name="T1" fmla="*/ 0 h 1161"/>
                  <a:gd name="T2" fmla="*/ 420 w 492"/>
                  <a:gd name="T3" fmla="*/ 3 h 1161"/>
                  <a:gd name="T4" fmla="*/ 441 w 492"/>
                  <a:gd name="T5" fmla="*/ 33 h 1161"/>
                  <a:gd name="T6" fmla="*/ 483 w 492"/>
                  <a:gd name="T7" fmla="*/ 279 h 1161"/>
                  <a:gd name="T8" fmla="*/ 492 w 492"/>
                  <a:gd name="T9" fmla="*/ 480 h 1161"/>
                  <a:gd name="T10" fmla="*/ 486 w 492"/>
                  <a:gd name="T11" fmla="*/ 678 h 1161"/>
                  <a:gd name="T12" fmla="*/ 486 w 492"/>
                  <a:gd name="T13" fmla="*/ 843 h 1161"/>
                  <a:gd name="T14" fmla="*/ 462 w 492"/>
                  <a:gd name="T15" fmla="*/ 1038 h 1161"/>
                  <a:gd name="T16" fmla="*/ 435 w 492"/>
                  <a:gd name="T17" fmla="*/ 1131 h 1161"/>
                  <a:gd name="T18" fmla="*/ 402 w 492"/>
                  <a:gd name="T19" fmla="*/ 1155 h 1161"/>
                  <a:gd name="T20" fmla="*/ 0 w 492"/>
                  <a:gd name="T21" fmla="*/ 1161 h 1161"/>
                  <a:gd name="T22" fmla="*/ 123 w 492"/>
                  <a:gd name="T23" fmla="*/ 1119 h 1161"/>
                  <a:gd name="T24" fmla="*/ 195 w 492"/>
                  <a:gd name="T25" fmla="*/ 1059 h 1161"/>
                  <a:gd name="T26" fmla="*/ 288 w 492"/>
                  <a:gd name="T27" fmla="*/ 912 h 1161"/>
                  <a:gd name="T28" fmla="*/ 345 w 492"/>
                  <a:gd name="T29" fmla="*/ 681 h 1161"/>
                  <a:gd name="T30" fmla="*/ 342 w 492"/>
                  <a:gd name="T31" fmla="*/ 489 h 1161"/>
                  <a:gd name="T32" fmla="*/ 333 w 492"/>
                  <a:gd name="T33" fmla="*/ 366 h 1161"/>
                  <a:gd name="T34" fmla="*/ 288 w 492"/>
                  <a:gd name="T35" fmla="*/ 252 h 1161"/>
                  <a:gd name="T36" fmla="*/ 216 w 492"/>
                  <a:gd name="T37" fmla="*/ 126 h 1161"/>
                  <a:gd name="T38" fmla="*/ 162 w 492"/>
                  <a:gd name="T39" fmla="*/ 54 h 1161"/>
                  <a:gd name="T40" fmla="*/ 63 w 492"/>
                  <a:gd name="T41" fmla="*/ 0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2" h="1161">
                    <a:moveTo>
                      <a:pt x="130" y="0"/>
                    </a:moveTo>
                    <a:lnTo>
                      <a:pt x="420" y="3"/>
                    </a:lnTo>
                    <a:lnTo>
                      <a:pt x="441" y="33"/>
                    </a:lnTo>
                    <a:lnTo>
                      <a:pt x="483" y="279"/>
                    </a:lnTo>
                    <a:lnTo>
                      <a:pt x="492" y="480"/>
                    </a:lnTo>
                    <a:lnTo>
                      <a:pt x="486" y="678"/>
                    </a:lnTo>
                    <a:lnTo>
                      <a:pt x="486" y="843"/>
                    </a:lnTo>
                    <a:lnTo>
                      <a:pt x="462" y="1038"/>
                    </a:lnTo>
                    <a:lnTo>
                      <a:pt x="435" y="1131"/>
                    </a:lnTo>
                    <a:lnTo>
                      <a:pt x="402" y="1155"/>
                    </a:lnTo>
                    <a:lnTo>
                      <a:pt x="0" y="1161"/>
                    </a:lnTo>
                    <a:lnTo>
                      <a:pt x="123" y="1119"/>
                    </a:lnTo>
                    <a:lnTo>
                      <a:pt x="195" y="1059"/>
                    </a:lnTo>
                    <a:lnTo>
                      <a:pt x="288" y="912"/>
                    </a:lnTo>
                    <a:lnTo>
                      <a:pt x="345" y="681"/>
                    </a:lnTo>
                    <a:lnTo>
                      <a:pt x="342" y="489"/>
                    </a:lnTo>
                    <a:lnTo>
                      <a:pt x="333" y="366"/>
                    </a:lnTo>
                    <a:lnTo>
                      <a:pt x="288" y="252"/>
                    </a:lnTo>
                    <a:lnTo>
                      <a:pt x="216" y="126"/>
                    </a:lnTo>
                    <a:lnTo>
                      <a:pt x="162" y="54"/>
                    </a:lnTo>
                    <a:lnTo>
                      <a:pt x="6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7479" name="Group 23"/>
              <p:cNvGrpSpPr>
                <a:grpSpLocks/>
              </p:cNvGrpSpPr>
              <p:nvPr/>
            </p:nvGrpSpPr>
            <p:grpSpPr bwMode="auto">
              <a:xfrm>
                <a:off x="3589" y="2976"/>
                <a:ext cx="544" cy="1152"/>
                <a:chOff x="3573" y="2976"/>
                <a:chExt cx="544" cy="1152"/>
              </a:xfrm>
              <a:grpFill/>
            </p:grpSpPr>
            <p:sp>
              <p:nvSpPr>
                <p:cNvPr id="147480" name="Arc 24"/>
                <p:cNvSpPr>
                  <a:spLocks/>
                </p:cNvSpPr>
                <p:nvPr/>
              </p:nvSpPr>
              <p:spPr bwMode="auto">
                <a:xfrm>
                  <a:off x="4026" y="2976"/>
                  <a:ext cx="91" cy="1152"/>
                </a:xfrm>
                <a:custGeom>
                  <a:avLst/>
                  <a:gdLst>
                    <a:gd name="G0" fmla="+- 2996 0 0"/>
                    <a:gd name="G1" fmla="+- 21600 0 0"/>
                    <a:gd name="G2" fmla="+- 21600 0 0"/>
                    <a:gd name="T0" fmla="*/ 2996 w 24596"/>
                    <a:gd name="T1" fmla="*/ 0 h 43200"/>
                    <a:gd name="T2" fmla="*/ 0 w 24596"/>
                    <a:gd name="T3" fmla="*/ 42991 h 43200"/>
                    <a:gd name="T4" fmla="*/ 2996 w 24596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596" h="43200" fill="none" extrusionOk="0">
                      <a:moveTo>
                        <a:pt x="2995" y="0"/>
                      </a:moveTo>
                      <a:cubicBezTo>
                        <a:pt x="14925" y="0"/>
                        <a:pt x="24596" y="9670"/>
                        <a:pt x="24596" y="21600"/>
                      </a:cubicBezTo>
                      <a:cubicBezTo>
                        <a:pt x="24596" y="33529"/>
                        <a:pt x="14925" y="43200"/>
                        <a:pt x="2996" y="43200"/>
                      </a:cubicBezTo>
                      <a:cubicBezTo>
                        <a:pt x="1993" y="43200"/>
                        <a:pt x="992" y="43130"/>
                        <a:pt x="-1" y="42991"/>
                      </a:cubicBezTo>
                    </a:path>
                    <a:path w="24596" h="43200" stroke="0" extrusionOk="0">
                      <a:moveTo>
                        <a:pt x="2995" y="0"/>
                      </a:moveTo>
                      <a:cubicBezTo>
                        <a:pt x="14925" y="0"/>
                        <a:pt x="24596" y="9670"/>
                        <a:pt x="24596" y="21600"/>
                      </a:cubicBezTo>
                      <a:cubicBezTo>
                        <a:pt x="24596" y="33529"/>
                        <a:pt x="14925" y="43200"/>
                        <a:pt x="2996" y="43200"/>
                      </a:cubicBezTo>
                      <a:cubicBezTo>
                        <a:pt x="1993" y="43200"/>
                        <a:pt x="992" y="43130"/>
                        <a:pt x="-1" y="42991"/>
                      </a:cubicBezTo>
                      <a:lnTo>
                        <a:pt x="2996" y="21600"/>
                      </a:lnTo>
                      <a:close/>
                    </a:path>
                  </a:pathLst>
                </a:custGeom>
                <a:grpFill/>
                <a:ln w="1905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7481" name="Group 25"/>
                <p:cNvGrpSpPr>
                  <a:grpSpLocks/>
                </p:cNvGrpSpPr>
                <p:nvPr/>
              </p:nvGrpSpPr>
              <p:grpSpPr bwMode="auto">
                <a:xfrm>
                  <a:off x="3573" y="2976"/>
                  <a:ext cx="453" cy="1152"/>
                  <a:chOff x="3573" y="2976"/>
                  <a:chExt cx="453" cy="1152"/>
                </a:xfrm>
                <a:grpFill/>
              </p:grpSpPr>
              <p:sp>
                <p:nvSpPr>
                  <p:cNvPr id="14748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660" y="2976"/>
                    <a:ext cx="363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748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73" y="4128"/>
                    <a:ext cx="453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5" name="Groep 4"/>
          <p:cNvGrpSpPr/>
          <p:nvPr/>
        </p:nvGrpSpPr>
        <p:grpSpPr>
          <a:xfrm>
            <a:off x="395536" y="764704"/>
            <a:ext cx="3162414" cy="2088000"/>
            <a:chOff x="395536" y="980960"/>
            <a:chExt cx="3162414" cy="2088000"/>
          </a:xfrm>
        </p:grpSpPr>
        <p:sp>
          <p:nvSpPr>
            <p:cNvPr id="147459" name="AutoShape 3"/>
            <p:cNvSpPr>
              <a:spLocks noChangeArrowheads="1"/>
            </p:cNvSpPr>
            <p:nvPr/>
          </p:nvSpPr>
          <p:spPr bwMode="auto">
            <a:xfrm>
              <a:off x="1827743" y="980960"/>
              <a:ext cx="431800" cy="2088000"/>
            </a:xfrm>
            <a:prstGeom prst="moon">
              <a:avLst>
                <a:gd name="adj" fmla="val 55556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47461" name="Group 5"/>
            <p:cNvGrpSpPr>
              <a:grpSpLocks/>
            </p:cNvGrpSpPr>
            <p:nvPr/>
          </p:nvGrpSpPr>
          <p:grpSpPr bwMode="auto">
            <a:xfrm>
              <a:off x="395536" y="980960"/>
              <a:ext cx="654050" cy="2088000"/>
              <a:chOff x="3379" y="1434"/>
              <a:chExt cx="412" cy="1315"/>
            </a:xfr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47462" name="AutoShape 6"/>
              <p:cNvSpPr>
                <a:spLocks noChangeArrowheads="1"/>
              </p:cNvSpPr>
              <p:nvPr/>
            </p:nvSpPr>
            <p:spPr bwMode="auto">
              <a:xfrm rot="16200000">
                <a:off x="2936" y="1895"/>
                <a:ext cx="1315" cy="394"/>
              </a:xfrm>
              <a:custGeom>
                <a:avLst/>
                <a:gdLst>
                  <a:gd name="G0" fmla="+- 6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00"/>
                  <a:gd name="G18" fmla="*/ 6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6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6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100 w 21600"/>
                  <a:gd name="T15" fmla="*/ 10800 h 21600"/>
                  <a:gd name="T16" fmla="*/ 10800 w 21600"/>
                  <a:gd name="T17" fmla="*/ 10200 h 21600"/>
                  <a:gd name="T18" fmla="*/ 165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200" y="10800"/>
                    </a:moveTo>
                    <a:cubicBezTo>
                      <a:pt x="10200" y="10468"/>
                      <a:pt x="10468" y="10200"/>
                      <a:pt x="10800" y="10200"/>
                    </a:cubicBezTo>
                    <a:cubicBezTo>
                      <a:pt x="11131" y="10199"/>
                      <a:pt x="11399" y="10468"/>
                      <a:pt x="114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463" name="AutoShape 7"/>
              <p:cNvSpPr>
                <a:spLocks noChangeArrowheads="1"/>
              </p:cNvSpPr>
              <p:nvPr/>
            </p:nvSpPr>
            <p:spPr bwMode="auto">
              <a:xfrm rot="5400000" flipH="1">
                <a:off x="2918" y="1895"/>
                <a:ext cx="1315" cy="394"/>
              </a:xfrm>
              <a:custGeom>
                <a:avLst/>
                <a:gdLst>
                  <a:gd name="G0" fmla="+- 6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00"/>
                  <a:gd name="G18" fmla="*/ 6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6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6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100 w 21600"/>
                  <a:gd name="T15" fmla="*/ 10800 h 21600"/>
                  <a:gd name="T16" fmla="*/ 10800 w 21600"/>
                  <a:gd name="T17" fmla="*/ 10200 h 21600"/>
                  <a:gd name="T18" fmla="*/ 165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200" y="10800"/>
                    </a:moveTo>
                    <a:cubicBezTo>
                      <a:pt x="10200" y="10468"/>
                      <a:pt x="10468" y="10200"/>
                      <a:pt x="10800" y="10200"/>
                    </a:cubicBezTo>
                    <a:cubicBezTo>
                      <a:pt x="11131" y="10199"/>
                      <a:pt x="11399" y="10468"/>
                      <a:pt x="114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" name="Boog 2"/>
            <p:cNvSpPr/>
            <p:nvPr/>
          </p:nvSpPr>
          <p:spPr>
            <a:xfrm>
              <a:off x="2643550" y="980960"/>
              <a:ext cx="914400" cy="2088000"/>
            </a:xfrm>
            <a:prstGeom prst="arc">
              <a:avLst>
                <a:gd name="adj1" fmla="val 16200000"/>
                <a:gd name="adj2" fmla="val 540044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ekstvak 7"/>
          <p:cNvSpPr txBox="1"/>
          <p:nvPr/>
        </p:nvSpPr>
        <p:spPr>
          <a:xfrm>
            <a:off x="4574858" y="76470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positieve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convergerende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lens is in het midden het dikst.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4568036" y="443923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negatieve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divergerende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lens is aan de rand het dikst.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6372200" y="4149080"/>
            <a:ext cx="0" cy="3960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6876256" y="1520832"/>
            <a:ext cx="0" cy="3960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ep 9"/>
          <p:cNvGrpSpPr/>
          <p:nvPr/>
        </p:nvGrpSpPr>
        <p:grpSpPr>
          <a:xfrm>
            <a:off x="4938341" y="1946044"/>
            <a:ext cx="3090043" cy="2127080"/>
            <a:chOff x="4938341" y="1946044"/>
            <a:chExt cx="3090043" cy="2127080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6" r="12128"/>
            <a:stretch/>
          </p:blipFill>
          <p:spPr>
            <a:xfrm>
              <a:off x="4985639" y="1961810"/>
              <a:ext cx="3042745" cy="2111314"/>
            </a:xfrm>
            <a:prstGeom prst="rect">
              <a:avLst/>
            </a:prstGeom>
          </p:spPr>
        </p:pic>
        <p:sp>
          <p:nvSpPr>
            <p:cNvPr id="9" name="Tekstvak 8"/>
            <p:cNvSpPr txBox="1"/>
            <p:nvPr/>
          </p:nvSpPr>
          <p:spPr>
            <a:xfrm>
              <a:off x="4938341" y="194604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Brillenglazen</a:t>
              </a:r>
              <a:endPara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ctieknop: Verder of Volgende 3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848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utoUpdateAnimBg="0"/>
      <p:bldP spid="8" grpId="0"/>
      <p:bldP spid="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906" y="461967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1,2 mm (van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insect)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1,9 cm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vergrootglas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brandpuntafstand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2,0 cm. </a:t>
            </a:r>
          </a:p>
          <a:p>
            <a:pPr algn="l"/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plaats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6" y="0"/>
            <a:ext cx="7625415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vergrootglas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loep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1/2: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Berekening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906" y="1610850"/>
            <a:ext cx="16764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2771800" y="1596018"/>
            <a:ext cx="19710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v 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1,9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cm,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9" name="Oval 17"/>
          <p:cNvSpPr>
            <a:spLocks noChangeArrowheads="1"/>
          </p:cNvSpPr>
          <p:nvPr/>
        </p:nvSpPr>
        <p:spPr bwMode="auto">
          <a:xfrm>
            <a:off x="5818368" y="392175"/>
            <a:ext cx="1273912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10" name="Oval 18"/>
          <p:cNvSpPr>
            <a:spLocks noChangeArrowheads="1"/>
          </p:cNvSpPr>
          <p:nvPr/>
        </p:nvSpPr>
        <p:spPr bwMode="auto">
          <a:xfrm>
            <a:off x="5004048" y="757331"/>
            <a:ext cx="1574246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11" name="Oval 19"/>
          <p:cNvSpPr>
            <a:spLocks noChangeArrowheads="1"/>
          </p:cNvSpPr>
          <p:nvPr/>
        </p:nvSpPr>
        <p:spPr bwMode="auto">
          <a:xfrm>
            <a:off x="1306097" y="1196752"/>
            <a:ext cx="3306379" cy="530702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22" name="Rectangle 30"/>
          <p:cNvSpPr>
            <a:spLocks noChangeArrowheads="1"/>
          </p:cNvSpPr>
          <p:nvPr/>
        </p:nvSpPr>
        <p:spPr bwMode="auto">
          <a:xfrm>
            <a:off x="906" y="2019754"/>
            <a:ext cx="14020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1115616" y="2019754"/>
            <a:ext cx="554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24" name="Rectangle 32"/>
          <p:cNvSpPr>
            <a:spLocks noChangeArrowheads="1"/>
          </p:cNvSpPr>
          <p:nvPr/>
        </p:nvSpPr>
        <p:spPr bwMode="auto">
          <a:xfrm>
            <a:off x="906" y="2571857"/>
            <a:ext cx="1906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31" name="Rectangle 39"/>
          <p:cNvSpPr>
            <a:spLocks noChangeArrowheads="1"/>
          </p:cNvSpPr>
          <p:nvPr/>
        </p:nvSpPr>
        <p:spPr bwMode="auto">
          <a:xfrm>
            <a:off x="4423284" y="1610850"/>
            <a:ext cx="2663825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f 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2,0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cm.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/>
              <p:cNvSpPr txBox="1"/>
              <p:nvPr/>
            </p:nvSpPr>
            <p:spPr>
              <a:xfrm>
                <a:off x="955611" y="2386101"/>
                <a:ext cx="2273379" cy="833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den>
                        </m:f>
                        <m: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nl-NL" sz="4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4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+ </m:t>
                            </m:r>
                            <m:box>
                              <m:boxPr>
                                <m:ctrlP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nl-NL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nl-NL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r>
                  <a:rPr lang="nl-NL" sz="4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nl-NL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kstvak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11" y="2386101"/>
                <a:ext cx="2273379" cy="833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/>
              <p:cNvSpPr txBox="1"/>
              <p:nvPr/>
            </p:nvSpPr>
            <p:spPr>
              <a:xfrm>
                <a:off x="3109640" y="2397899"/>
                <a:ext cx="2667718" cy="809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2,0</m:t>
                            </m:r>
                          </m:den>
                        </m:f>
                        <m: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nl-NL" sz="4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4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+ </m:t>
                            </m:r>
                            <m:box>
                              <m:boxPr>
                                <m:ctrlP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nl-NL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nl-NL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1,9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r>
                  <a:rPr lang="nl-NL" sz="4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nl-NL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kstvak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640" y="2397899"/>
                <a:ext cx="2667718" cy="8095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/>
              <p:cNvSpPr txBox="1"/>
              <p:nvPr/>
            </p:nvSpPr>
            <p:spPr>
              <a:xfrm>
                <a:off x="955611" y="3173791"/>
                <a:ext cx="3696846" cy="771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,50 </m:t>
                        </m:r>
                        <m:r>
                          <a:rPr lang="nl-NL" sz="4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4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+ 0,5263</m:t>
                            </m:r>
                          </m:e>
                        </m:box>
                      </m:e>
                    </m:box>
                  </m:oMath>
                </a14:m>
                <a:r>
                  <a:rPr lang="nl-NL" sz="4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nl-NL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kstvak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11" y="3173791"/>
                <a:ext cx="3696846" cy="7712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/>
              <p:cNvSpPr txBox="1"/>
              <p:nvPr/>
            </p:nvSpPr>
            <p:spPr>
              <a:xfrm>
                <a:off x="955611" y="3883775"/>
                <a:ext cx="4800225" cy="771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4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= 0,50 − 0,5263</m:t>
                            </m:r>
                          </m:e>
                        </m:box>
                      </m:e>
                    </m:box>
                  </m:oMath>
                </a14:m>
                <a:r>
                  <a:rPr lang="nl-NL" sz="4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nl-NL" sz="32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nl-NL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0,0263</m:t>
                    </m:r>
                  </m:oMath>
                </a14:m>
                <a:endParaRPr lang="nl-N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kstvak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11" y="3883775"/>
                <a:ext cx="4800225" cy="7712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/>
              <p:cNvSpPr txBox="1"/>
              <p:nvPr/>
            </p:nvSpPr>
            <p:spPr>
              <a:xfrm>
                <a:off x="955611" y="4593759"/>
                <a:ext cx="3983591" cy="809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4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nl-NL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nl-NL" sz="4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nl-NL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4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40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nl-NL" sz="4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0,0</m:t>
                                </m:r>
                                <m:r>
                                  <a:rPr lang="nl-NL" sz="4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263</m:t>
                                </m:r>
                              </m:den>
                            </m:f>
                            <m:r>
                              <a:rPr lang="nl-NL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=</m:t>
                            </m:r>
                            <m:r>
                              <a:rPr lang="nl-NL" sz="40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nl-NL" sz="4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38</m:t>
                            </m:r>
                            <m:r>
                              <a:rPr lang="nl-NL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l-NL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cm</m:t>
                            </m:r>
                          </m:e>
                        </m:box>
                      </m:e>
                    </m:box>
                  </m:oMath>
                </a14:m>
                <a:endParaRPr lang="nl-NL" sz="4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kstvak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11" y="4593759"/>
                <a:ext cx="3983591" cy="809581"/>
              </a:xfrm>
              <a:prstGeom prst="rect">
                <a:avLst/>
              </a:prstGeom>
              <a:blipFill rotWithShape="1">
                <a:blip r:embed="rId6"/>
                <a:stretch>
                  <a:fillRect l="-5513" t="-14394" b="-189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906" y="5342087"/>
            <a:ext cx="4283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hoog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/>
              <p:cNvSpPr txBox="1"/>
              <p:nvPr/>
            </p:nvSpPr>
            <p:spPr>
              <a:xfrm>
                <a:off x="906" y="5742499"/>
                <a:ext cx="2199385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nl-NL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𝑙𝑖𝑛</m:t>
                          </m:r>
                        </m:sub>
                      </m:sSub>
                      <m:r>
                        <a:rPr lang="nl-NL" sz="32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nl-NL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box>
                        <m:boxPr>
                          <m:ctrlPr>
                            <a:rPr lang="nl-N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nl-NL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  <m:r>
                            <a:rPr lang="nl-NL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=</m:t>
                          </m:r>
                        </m:e>
                      </m:box>
                    </m:oMath>
                  </m:oMathPara>
                </a14:m>
                <a:endParaRPr lang="nl-NL" sz="3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kstvak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" y="5742499"/>
                <a:ext cx="2199385" cy="6806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/>
              <p:cNvSpPr txBox="1"/>
              <p:nvPr/>
            </p:nvSpPr>
            <p:spPr>
              <a:xfrm>
                <a:off x="2147978" y="5778312"/>
                <a:ext cx="2504596" cy="594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box>
                      <m:boxPr>
                        <m:ctrlPr>
                          <a:rPr lang="nl-NL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nl-NL" sz="2800" b="0" i="1" smtClean="0">
                                <a:latin typeface="Cambria Math"/>
                                <a:ea typeface="Cambria Math"/>
                              </a:rPr>
                              <m:t>38</m:t>
                            </m:r>
                          </m:num>
                          <m:den>
                            <m:r>
                              <a:rPr lang="nl-NL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nl-NL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,9</m:t>
                            </m:r>
                          </m:den>
                        </m:f>
                        <m:r>
                          <a:rPr lang="nl-NL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box>
                  </m:oMath>
                </a14:m>
                <a:r>
                  <a:rPr lang="nl-NL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nl-NL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nl-NL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nl-NL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nl-NL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kstvak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78" y="5778312"/>
                <a:ext cx="2504596" cy="5940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906" y="6347704"/>
            <a:ext cx="46573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hoogte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4460145" y="6347704"/>
            <a:ext cx="2666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 =20 x 1,2 mm =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6926707" y="6347704"/>
            <a:ext cx="1284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24 mm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5235843" y="5042933"/>
            <a:ext cx="349251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Zonder de |  | zou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-20 zijn en dat is niet toelaatbaar.</a:t>
            </a:r>
            <a:endParaRPr lang="nl-NL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1090861" y="1596018"/>
            <a:ext cx="20187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 = 1,0 mm, 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17"/>
          <p:cNvSpPr>
            <a:spLocks noChangeArrowheads="1"/>
          </p:cNvSpPr>
          <p:nvPr/>
        </p:nvSpPr>
        <p:spPr bwMode="auto">
          <a:xfrm>
            <a:off x="1627808" y="392175"/>
            <a:ext cx="1273912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107504" y="1662296"/>
            <a:ext cx="459117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Gebruik SPA: Systematisch Probleem Aanpak!</a:t>
            </a:r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612476" y="5811262"/>
            <a:ext cx="596606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5802874" y="3166503"/>
            <a:ext cx="3240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Een negatieve waarde van b betekent dat het beeld virtueel is.</a:t>
            </a:r>
            <a:endParaRPr lang="nl-NL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Actieknop: Verder of Volgende 2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71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9394" grpId="0"/>
      <p:bldP spid="59405" grpId="0"/>
      <p:bldP spid="59406" grpId="0"/>
      <p:bldP spid="59409" grpId="0" animBg="1"/>
      <p:bldP spid="59410" grpId="0" animBg="1"/>
      <p:bldP spid="59411" grpId="0" animBg="1"/>
      <p:bldP spid="59422" grpId="0"/>
      <p:bldP spid="59423" grpId="0"/>
      <p:bldP spid="59424" grpId="0"/>
      <p:bldP spid="59431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 animBg="1"/>
      <p:bldP spid="42" grpId="0"/>
      <p:bldP spid="43" grpId="0" animBg="1"/>
      <p:bldP spid="45" grpId="0" animBg="1"/>
      <p:bldP spid="46" grpId="0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fbeelding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58" y="2855106"/>
            <a:ext cx="1649965" cy="1576633"/>
          </a:xfrm>
          <a:prstGeom prst="rect">
            <a:avLst/>
          </a:prstGeom>
        </p:spPr>
      </p:pic>
      <p:sp>
        <p:nvSpPr>
          <p:cNvPr id="17" name="Vrije vorm 16"/>
          <p:cNvSpPr/>
          <p:nvPr/>
        </p:nvSpPr>
        <p:spPr>
          <a:xfrm>
            <a:off x="4489433" y="2591171"/>
            <a:ext cx="3227003" cy="1154877"/>
          </a:xfrm>
          <a:custGeom>
            <a:avLst/>
            <a:gdLst>
              <a:gd name="connsiteX0" fmla="*/ 0 w 3433313"/>
              <a:gd name="connsiteY0" fmla="*/ 526211 h 1259456"/>
              <a:gd name="connsiteX1" fmla="*/ 923026 w 3433313"/>
              <a:gd name="connsiteY1" fmla="*/ 0 h 1259456"/>
              <a:gd name="connsiteX2" fmla="*/ 3433313 w 3433313"/>
              <a:gd name="connsiteY2" fmla="*/ 1026543 h 1259456"/>
              <a:gd name="connsiteX3" fmla="*/ 3424687 w 3433313"/>
              <a:gd name="connsiteY3" fmla="*/ 1259456 h 1259456"/>
              <a:gd name="connsiteX4" fmla="*/ 905773 w 3433313"/>
              <a:gd name="connsiteY4" fmla="*/ 163901 h 1259456"/>
              <a:gd name="connsiteX5" fmla="*/ 0 w 3433313"/>
              <a:gd name="connsiteY5" fmla="*/ 526211 h 1259456"/>
              <a:gd name="connsiteX0" fmla="*/ 0 w 3398807"/>
              <a:gd name="connsiteY0" fmla="*/ 517584 h 1259456"/>
              <a:gd name="connsiteX1" fmla="*/ 888520 w 3398807"/>
              <a:gd name="connsiteY1" fmla="*/ 0 h 1259456"/>
              <a:gd name="connsiteX2" fmla="*/ 3398807 w 3398807"/>
              <a:gd name="connsiteY2" fmla="*/ 1026543 h 1259456"/>
              <a:gd name="connsiteX3" fmla="*/ 3390181 w 3398807"/>
              <a:gd name="connsiteY3" fmla="*/ 1259456 h 1259456"/>
              <a:gd name="connsiteX4" fmla="*/ 871267 w 3398807"/>
              <a:gd name="connsiteY4" fmla="*/ 163901 h 1259456"/>
              <a:gd name="connsiteX5" fmla="*/ 0 w 3398807"/>
              <a:gd name="connsiteY5" fmla="*/ 517584 h 1259456"/>
              <a:gd name="connsiteX0" fmla="*/ 0 w 3398807"/>
              <a:gd name="connsiteY0" fmla="*/ 505709 h 1247581"/>
              <a:gd name="connsiteX1" fmla="*/ 876645 w 3398807"/>
              <a:gd name="connsiteY1" fmla="*/ 0 h 1247581"/>
              <a:gd name="connsiteX2" fmla="*/ 3398807 w 3398807"/>
              <a:gd name="connsiteY2" fmla="*/ 1014668 h 1247581"/>
              <a:gd name="connsiteX3" fmla="*/ 3390181 w 3398807"/>
              <a:gd name="connsiteY3" fmla="*/ 1247581 h 1247581"/>
              <a:gd name="connsiteX4" fmla="*/ 871267 w 3398807"/>
              <a:gd name="connsiteY4" fmla="*/ 152026 h 1247581"/>
              <a:gd name="connsiteX5" fmla="*/ 0 w 3398807"/>
              <a:gd name="connsiteY5" fmla="*/ 505709 h 1247581"/>
              <a:gd name="connsiteX0" fmla="*/ 0 w 3398807"/>
              <a:gd name="connsiteY0" fmla="*/ 514908 h 1256780"/>
              <a:gd name="connsiteX1" fmla="*/ 921891 w 3398807"/>
              <a:gd name="connsiteY1" fmla="*/ 0 h 1256780"/>
              <a:gd name="connsiteX2" fmla="*/ 3398807 w 3398807"/>
              <a:gd name="connsiteY2" fmla="*/ 1023867 h 1256780"/>
              <a:gd name="connsiteX3" fmla="*/ 3390181 w 3398807"/>
              <a:gd name="connsiteY3" fmla="*/ 1256780 h 1256780"/>
              <a:gd name="connsiteX4" fmla="*/ 871267 w 3398807"/>
              <a:gd name="connsiteY4" fmla="*/ 161225 h 1256780"/>
              <a:gd name="connsiteX5" fmla="*/ 0 w 3398807"/>
              <a:gd name="connsiteY5" fmla="*/ 514908 h 1256780"/>
              <a:gd name="connsiteX0" fmla="*/ 0 w 3398807"/>
              <a:gd name="connsiteY0" fmla="*/ 514908 h 1256780"/>
              <a:gd name="connsiteX1" fmla="*/ 921891 w 3398807"/>
              <a:gd name="connsiteY1" fmla="*/ 0 h 1256780"/>
              <a:gd name="connsiteX2" fmla="*/ 3398807 w 3398807"/>
              <a:gd name="connsiteY2" fmla="*/ 1023867 h 1256780"/>
              <a:gd name="connsiteX3" fmla="*/ 3390181 w 3398807"/>
              <a:gd name="connsiteY3" fmla="*/ 1256780 h 1256780"/>
              <a:gd name="connsiteX4" fmla="*/ 907464 w 3398807"/>
              <a:gd name="connsiteY4" fmla="*/ 161225 h 1256780"/>
              <a:gd name="connsiteX5" fmla="*/ 0 w 3398807"/>
              <a:gd name="connsiteY5" fmla="*/ 514908 h 1256780"/>
              <a:gd name="connsiteX0" fmla="*/ 0 w 3380708"/>
              <a:gd name="connsiteY0" fmla="*/ 533305 h 1256780"/>
              <a:gd name="connsiteX1" fmla="*/ 903792 w 3380708"/>
              <a:gd name="connsiteY1" fmla="*/ 0 h 1256780"/>
              <a:gd name="connsiteX2" fmla="*/ 3380708 w 3380708"/>
              <a:gd name="connsiteY2" fmla="*/ 1023867 h 1256780"/>
              <a:gd name="connsiteX3" fmla="*/ 3372082 w 3380708"/>
              <a:gd name="connsiteY3" fmla="*/ 1256780 h 1256780"/>
              <a:gd name="connsiteX4" fmla="*/ 889365 w 3380708"/>
              <a:gd name="connsiteY4" fmla="*/ 161225 h 1256780"/>
              <a:gd name="connsiteX5" fmla="*/ 0 w 3380708"/>
              <a:gd name="connsiteY5" fmla="*/ 533305 h 1256780"/>
              <a:gd name="connsiteX0" fmla="*/ 0 w 3362609"/>
              <a:gd name="connsiteY0" fmla="*/ 533305 h 1256780"/>
              <a:gd name="connsiteX1" fmla="*/ 885693 w 3362609"/>
              <a:gd name="connsiteY1" fmla="*/ 0 h 1256780"/>
              <a:gd name="connsiteX2" fmla="*/ 3362609 w 3362609"/>
              <a:gd name="connsiteY2" fmla="*/ 1023867 h 1256780"/>
              <a:gd name="connsiteX3" fmla="*/ 3353983 w 3362609"/>
              <a:gd name="connsiteY3" fmla="*/ 1256780 h 1256780"/>
              <a:gd name="connsiteX4" fmla="*/ 871266 w 3362609"/>
              <a:gd name="connsiteY4" fmla="*/ 161225 h 1256780"/>
              <a:gd name="connsiteX5" fmla="*/ 0 w 3362609"/>
              <a:gd name="connsiteY5" fmla="*/ 533305 h 1256780"/>
              <a:gd name="connsiteX0" fmla="*/ 0 w 3362609"/>
              <a:gd name="connsiteY0" fmla="*/ 533305 h 1256780"/>
              <a:gd name="connsiteX1" fmla="*/ 885693 w 3362609"/>
              <a:gd name="connsiteY1" fmla="*/ 0 h 1256780"/>
              <a:gd name="connsiteX2" fmla="*/ 3362609 w 3362609"/>
              <a:gd name="connsiteY2" fmla="*/ 1023867 h 1256780"/>
              <a:gd name="connsiteX3" fmla="*/ 3353983 w 3362609"/>
              <a:gd name="connsiteY3" fmla="*/ 1256780 h 1256780"/>
              <a:gd name="connsiteX4" fmla="*/ 889952 w 3362609"/>
              <a:gd name="connsiteY4" fmla="*/ 161225 h 1256780"/>
              <a:gd name="connsiteX5" fmla="*/ 0 w 3362609"/>
              <a:gd name="connsiteY5" fmla="*/ 533305 h 1256780"/>
              <a:gd name="connsiteX0" fmla="*/ 0 w 3325237"/>
              <a:gd name="connsiteY0" fmla="*/ 514310 h 1256780"/>
              <a:gd name="connsiteX1" fmla="*/ 848321 w 3325237"/>
              <a:gd name="connsiteY1" fmla="*/ 0 h 1256780"/>
              <a:gd name="connsiteX2" fmla="*/ 3325237 w 3325237"/>
              <a:gd name="connsiteY2" fmla="*/ 1023867 h 1256780"/>
              <a:gd name="connsiteX3" fmla="*/ 3316611 w 3325237"/>
              <a:gd name="connsiteY3" fmla="*/ 1256780 h 1256780"/>
              <a:gd name="connsiteX4" fmla="*/ 852580 w 3325237"/>
              <a:gd name="connsiteY4" fmla="*/ 161225 h 1256780"/>
              <a:gd name="connsiteX5" fmla="*/ 0 w 3325237"/>
              <a:gd name="connsiteY5" fmla="*/ 514310 h 1256780"/>
              <a:gd name="connsiteX0" fmla="*/ 0 w 3432406"/>
              <a:gd name="connsiteY0" fmla="*/ 571293 h 1256780"/>
              <a:gd name="connsiteX1" fmla="*/ 955490 w 3432406"/>
              <a:gd name="connsiteY1" fmla="*/ 0 h 1256780"/>
              <a:gd name="connsiteX2" fmla="*/ 3432406 w 3432406"/>
              <a:gd name="connsiteY2" fmla="*/ 1023867 h 1256780"/>
              <a:gd name="connsiteX3" fmla="*/ 3423780 w 3432406"/>
              <a:gd name="connsiteY3" fmla="*/ 1256780 h 1256780"/>
              <a:gd name="connsiteX4" fmla="*/ 959749 w 3432406"/>
              <a:gd name="connsiteY4" fmla="*/ 161225 h 1256780"/>
              <a:gd name="connsiteX5" fmla="*/ 0 w 3432406"/>
              <a:gd name="connsiteY5" fmla="*/ 571293 h 1256780"/>
              <a:gd name="connsiteX0" fmla="*/ 0 w 3426102"/>
              <a:gd name="connsiteY0" fmla="*/ 571293 h 1256780"/>
              <a:gd name="connsiteX1" fmla="*/ 955490 w 3426102"/>
              <a:gd name="connsiteY1" fmla="*/ 0 h 1256780"/>
              <a:gd name="connsiteX2" fmla="*/ 3426102 w 3426102"/>
              <a:gd name="connsiteY2" fmla="*/ 1004873 h 1256780"/>
              <a:gd name="connsiteX3" fmla="*/ 3423780 w 3426102"/>
              <a:gd name="connsiteY3" fmla="*/ 1256780 h 1256780"/>
              <a:gd name="connsiteX4" fmla="*/ 959749 w 3426102"/>
              <a:gd name="connsiteY4" fmla="*/ 161225 h 1256780"/>
              <a:gd name="connsiteX5" fmla="*/ 0 w 3426102"/>
              <a:gd name="connsiteY5" fmla="*/ 571293 h 1256780"/>
              <a:gd name="connsiteX0" fmla="*/ 0 w 3436388"/>
              <a:gd name="connsiteY0" fmla="*/ 571293 h 1244118"/>
              <a:gd name="connsiteX1" fmla="*/ 955490 w 3436388"/>
              <a:gd name="connsiteY1" fmla="*/ 0 h 1244118"/>
              <a:gd name="connsiteX2" fmla="*/ 3426102 w 3436388"/>
              <a:gd name="connsiteY2" fmla="*/ 1004873 h 1244118"/>
              <a:gd name="connsiteX3" fmla="*/ 3436388 w 3436388"/>
              <a:gd name="connsiteY3" fmla="*/ 1244118 h 1244118"/>
              <a:gd name="connsiteX4" fmla="*/ 959749 w 3436388"/>
              <a:gd name="connsiteY4" fmla="*/ 161225 h 1244118"/>
              <a:gd name="connsiteX5" fmla="*/ 0 w 3436388"/>
              <a:gd name="connsiteY5" fmla="*/ 571293 h 1244118"/>
              <a:gd name="connsiteX0" fmla="*/ 0 w 3426102"/>
              <a:gd name="connsiteY0" fmla="*/ 571293 h 1231456"/>
              <a:gd name="connsiteX1" fmla="*/ 955490 w 3426102"/>
              <a:gd name="connsiteY1" fmla="*/ 0 h 1231456"/>
              <a:gd name="connsiteX2" fmla="*/ 3426102 w 3426102"/>
              <a:gd name="connsiteY2" fmla="*/ 1004873 h 1231456"/>
              <a:gd name="connsiteX3" fmla="*/ 3423780 w 3426102"/>
              <a:gd name="connsiteY3" fmla="*/ 1231456 h 1231456"/>
              <a:gd name="connsiteX4" fmla="*/ 959749 w 3426102"/>
              <a:gd name="connsiteY4" fmla="*/ 161225 h 1231456"/>
              <a:gd name="connsiteX5" fmla="*/ 0 w 3426102"/>
              <a:gd name="connsiteY5" fmla="*/ 571293 h 1231456"/>
              <a:gd name="connsiteX0" fmla="*/ 0 w 3426102"/>
              <a:gd name="connsiteY0" fmla="*/ 571293 h 1231456"/>
              <a:gd name="connsiteX1" fmla="*/ 955490 w 3426102"/>
              <a:gd name="connsiteY1" fmla="*/ 0 h 1231456"/>
              <a:gd name="connsiteX2" fmla="*/ 3426102 w 3426102"/>
              <a:gd name="connsiteY2" fmla="*/ 992210 h 1231456"/>
              <a:gd name="connsiteX3" fmla="*/ 3423780 w 3426102"/>
              <a:gd name="connsiteY3" fmla="*/ 1231456 h 1231456"/>
              <a:gd name="connsiteX4" fmla="*/ 959749 w 3426102"/>
              <a:gd name="connsiteY4" fmla="*/ 161225 h 1231456"/>
              <a:gd name="connsiteX5" fmla="*/ 0 w 3426102"/>
              <a:gd name="connsiteY5" fmla="*/ 571293 h 1231456"/>
              <a:gd name="connsiteX0" fmla="*/ 0 w 3426102"/>
              <a:gd name="connsiteY0" fmla="*/ 571293 h 1231456"/>
              <a:gd name="connsiteX1" fmla="*/ 955490 w 3426102"/>
              <a:gd name="connsiteY1" fmla="*/ 0 h 1231456"/>
              <a:gd name="connsiteX2" fmla="*/ 3426102 w 3426102"/>
              <a:gd name="connsiteY2" fmla="*/ 992210 h 1231456"/>
              <a:gd name="connsiteX3" fmla="*/ 3423780 w 3426102"/>
              <a:gd name="connsiteY3" fmla="*/ 1231456 h 1231456"/>
              <a:gd name="connsiteX4" fmla="*/ 940837 w 3426102"/>
              <a:gd name="connsiteY4" fmla="*/ 161225 h 1231456"/>
              <a:gd name="connsiteX5" fmla="*/ 0 w 3426102"/>
              <a:gd name="connsiteY5" fmla="*/ 571293 h 123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6102" h="1231456">
                <a:moveTo>
                  <a:pt x="0" y="571293"/>
                </a:moveTo>
                <a:lnTo>
                  <a:pt x="955490" y="0"/>
                </a:lnTo>
                <a:lnTo>
                  <a:pt x="3426102" y="992210"/>
                </a:lnTo>
                <a:lnTo>
                  <a:pt x="3423780" y="1231456"/>
                </a:lnTo>
                <a:lnTo>
                  <a:pt x="940837" y="161225"/>
                </a:lnTo>
                <a:lnTo>
                  <a:pt x="0" y="571293"/>
                </a:lnTo>
                <a:close/>
              </a:path>
            </a:pathLst>
          </a:custGeom>
          <a:pattFill prst="pct5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7221" name="Freeform 5"/>
          <p:cNvSpPr>
            <a:spLocks/>
          </p:cNvSpPr>
          <p:nvPr/>
        </p:nvSpPr>
        <p:spPr bwMode="auto">
          <a:xfrm>
            <a:off x="524120" y="620688"/>
            <a:ext cx="4860000" cy="2484000"/>
          </a:xfrm>
          <a:custGeom>
            <a:avLst/>
            <a:gdLst>
              <a:gd name="T0" fmla="*/ 0 w 3017"/>
              <a:gd name="T1" fmla="*/ 0 h 1581"/>
              <a:gd name="T2" fmla="*/ 3017 w 3017"/>
              <a:gd name="T3" fmla="*/ 1581 h 15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17" h="1581">
                <a:moveTo>
                  <a:pt x="0" y="0"/>
                </a:moveTo>
                <a:lnTo>
                  <a:pt x="3017" y="1581"/>
                </a:lnTo>
              </a:path>
            </a:pathLst>
          </a:custGeom>
          <a:noFill/>
          <a:ln w="25400" cap="flat" cmpd="sng">
            <a:solidFill>
              <a:srgbClr val="FF33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/>
          </a:p>
        </p:txBody>
      </p:sp>
      <p:grpSp>
        <p:nvGrpSpPr>
          <p:cNvPr id="11" name="Groep 10"/>
          <p:cNvGrpSpPr/>
          <p:nvPr/>
        </p:nvGrpSpPr>
        <p:grpSpPr>
          <a:xfrm>
            <a:off x="628895" y="4781744"/>
            <a:ext cx="4733925" cy="404142"/>
            <a:chOff x="1638300" y="5545138"/>
            <a:chExt cx="4733925" cy="404142"/>
          </a:xfrm>
        </p:grpSpPr>
        <p:sp>
          <p:nvSpPr>
            <p:cNvPr id="137240" name="Freeform 24"/>
            <p:cNvSpPr>
              <a:spLocks/>
            </p:cNvSpPr>
            <p:nvPr/>
          </p:nvSpPr>
          <p:spPr bwMode="auto">
            <a:xfrm>
              <a:off x="1638300" y="5545138"/>
              <a:ext cx="4733925" cy="0"/>
            </a:xfrm>
            <a:custGeom>
              <a:avLst/>
              <a:gdLst>
                <a:gd name="T0" fmla="*/ 2982 w 2982"/>
                <a:gd name="T1" fmla="*/ 0 h 5"/>
                <a:gd name="T2" fmla="*/ 0 w 2982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82" h="5">
                  <a:moveTo>
                    <a:pt x="2982" y="0"/>
                  </a:moveTo>
                  <a:lnTo>
                    <a:pt x="0" y="5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37244" name="Rectangle 28"/>
            <p:cNvSpPr>
              <a:spLocks noChangeArrowheads="1"/>
            </p:cNvSpPr>
            <p:nvPr/>
          </p:nvSpPr>
          <p:spPr bwMode="auto">
            <a:xfrm>
              <a:off x="3414713" y="5549170"/>
              <a:ext cx="151844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 = -38 cm</a:t>
              </a:r>
              <a:endParaRPr lang="nl-NL" altLang="nl-N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4242199" y="4306024"/>
            <a:ext cx="1700219" cy="461665"/>
            <a:chOff x="5267370" y="5658463"/>
            <a:chExt cx="1700219" cy="461665"/>
          </a:xfrm>
        </p:grpSpPr>
        <p:sp>
          <p:nvSpPr>
            <p:cNvPr id="137242" name="Freeform 26"/>
            <p:cNvSpPr>
              <a:spLocks/>
            </p:cNvSpPr>
            <p:nvPr/>
          </p:nvSpPr>
          <p:spPr bwMode="auto">
            <a:xfrm>
              <a:off x="5500688" y="5715000"/>
              <a:ext cx="885825" cy="0"/>
            </a:xfrm>
            <a:custGeom>
              <a:avLst/>
              <a:gdLst>
                <a:gd name="T0" fmla="*/ 558 w 558"/>
                <a:gd name="T1" fmla="*/ 0 h 1"/>
                <a:gd name="T2" fmla="*/ 0 w 55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8" h="1">
                  <a:moveTo>
                    <a:pt x="558" y="0"/>
                  </a:moveTo>
                  <a:lnTo>
                    <a:pt x="0" y="0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37245" name="Rectangle 29"/>
            <p:cNvSpPr>
              <a:spLocks noChangeArrowheads="1"/>
            </p:cNvSpPr>
            <p:nvPr/>
          </p:nvSpPr>
          <p:spPr bwMode="auto">
            <a:xfrm>
              <a:off x="5267370" y="5658463"/>
              <a:ext cx="17002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 smtClean="0"/>
                <a:t>v = 1,9 cm</a:t>
              </a:r>
              <a:endParaRPr lang="nl-NL" altLang="nl-NL" dirty="0"/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4198965" y="3866209"/>
            <a:ext cx="2957068" cy="527063"/>
            <a:chOff x="5208370" y="4739965"/>
            <a:chExt cx="2957068" cy="527063"/>
          </a:xfrm>
        </p:grpSpPr>
        <p:sp>
          <p:nvSpPr>
            <p:cNvPr id="137239" name="Freeform 23"/>
            <p:cNvSpPr>
              <a:spLocks/>
            </p:cNvSpPr>
            <p:nvPr/>
          </p:nvSpPr>
          <p:spPr bwMode="auto">
            <a:xfrm>
              <a:off x="5208370" y="4795838"/>
              <a:ext cx="1152000" cy="0"/>
            </a:xfrm>
            <a:custGeom>
              <a:avLst/>
              <a:gdLst>
                <a:gd name="T0" fmla="*/ 730 w 730"/>
                <a:gd name="T1" fmla="*/ 3 h 3"/>
                <a:gd name="T2" fmla="*/ 0 w 730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0" h="3">
                  <a:moveTo>
                    <a:pt x="730" y="3"/>
                  </a:moveTo>
                  <a:lnTo>
                    <a:pt x="0" y="0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37241" name="Freeform 25"/>
            <p:cNvSpPr>
              <a:spLocks/>
            </p:cNvSpPr>
            <p:nvPr/>
          </p:nvSpPr>
          <p:spPr bwMode="auto">
            <a:xfrm>
              <a:off x="6450231" y="4805363"/>
              <a:ext cx="1150937" cy="461665"/>
            </a:xfrm>
            <a:custGeom>
              <a:avLst/>
              <a:gdLst>
                <a:gd name="T0" fmla="*/ 725 w 725"/>
                <a:gd name="T1" fmla="*/ 0 h 1"/>
                <a:gd name="T2" fmla="*/ 0 w 7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5" h="1">
                  <a:moveTo>
                    <a:pt x="725" y="0"/>
                  </a:moveTo>
                  <a:lnTo>
                    <a:pt x="0" y="0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  <p:sp>
          <p:nvSpPr>
            <p:cNvPr id="137243" name="Rectangle 27"/>
            <p:cNvSpPr>
              <a:spLocks noChangeArrowheads="1"/>
            </p:cNvSpPr>
            <p:nvPr/>
          </p:nvSpPr>
          <p:spPr bwMode="auto">
            <a:xfrm>
              <a:off x="6444208" y="4739965"/>
              <a:ext cx="172123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f=2,0cm</a:t>
              </a:r>
              <a:endParaRPr lang="nl-NL" altLang="nl-N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246" name="Rectangle 30"/>
            <p:cNvSpPr>
              <a:spLocks noChangeArrowheads="1"/>
            </p:cNvSpPr>
            <p:nvPr/>
          </p:nvSpPr>
          <p:spPr bwMode="auto">
            <a:xfrm>
              <a:off x="5244063" y="4739965"/>
              <a:ext cx="14712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f=2,0cm</a:t>
              </a:r>
              <a:endParaRPr lang="nl-NL" altLang="nl-N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247" name="Freeform 31"/>
          <p:cNvSpPr>
            <a:spLocks/>
          </p:cNvSpPr>
          <p:nvPr/>
        </p:nvSpPr>
        <p:spPr bwMode="auto">
          <a:xfrm>
            <a:off x="524120" y="620688"/>
            <a:ext cx="1588" cy="3060000"/>
          </a:xfrm>
          <a:custGeom>
            <a:avLst/>
            <a:gdLst>
              <a:gd name="T0" fmla="*/ 0 w 1"/>
              <a:gd name="T1" fmla="*/ 1944 h 1944"/>
              <a:gd name="T2" fmla="*/ 0 w 1"/>
              <a:gd name="T3" fmla="*/ 0 h 19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944">
                <a:moveTo>
                  <a:pt x="0" y="1944"/>
                </a:move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accent2"/>
            </a:solidFill>
            <a:prstDash val="sys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/>
          </a:p>
        </p:txBody>
      </p:sp>
      <p:sp>
        <p:nvSpPr>
          <p:cNvPr id="137248" name="Freeform 32"/>
          <p:cNvSpPr>
            <a:spLocks noChangeAspect="1"/>
          </p:cNvSpPr>
          <p:nvPr/>
        </p:nvSpPr>
        <p:spPr bwMode="auto">
          <a:xfrm>
            <a:off x="524120" y="620700"/>
            <a:ext cx="3996000" cy="2515992"/>
          </a:xfrm>
          <a:custGeom>
            <a:avLst/>
            <a:gdLst>
              <a:gd name="T0" fmla="*/ 2513 w 2513"/>
              <a:gd name="T1" fmla="*/ 1603 h 1603"/>
              <a:gd name="T2" fmla="*/ 0 w 2513"/>
              <a:gd name="T3" fmla="*/ 0 h 160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13" h="1603">
                <a:moveTo>
                  <a:pt x="2513" y="1603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FF33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/>
          </a:p>
        </p:txBody>
      </p:sp>
      <p:sp>
        <p:nvSpPr>
          <p:cNvPr id="137249" name="Rectangle 33"/>
          <p:cNvSpPr>
            <a:spLocks noChangeArrowheads="1"/>
          </p:cNvSpPr>
          <p:nvPr/>
        </p:nvSpPr>
        <p:spPr bwMode="auto">
          <a:xfrm>
            <a:off x="-6956" y="5190135"/>
            <a:ext cx="8896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gebroken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stralen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snijden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schijnbaar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4" y="0"/>
            <a:ext cx="8134672" cy="46166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vergrootglas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loep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2/2: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Beeldconstructie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56439" y="2062341"/>
            <a:ext cx="1443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 = 2,4 cm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2828816" y="3012718"/>
            <a:ext cx="1664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= 1,0 mm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395536" y="2033449"/>
            <a:ext cx="7056440" cy="2949690"/>
            <a:chOff x="1404941" y="2765311"/>
            <a:chExt cx="7056440" cy="2949690"/>
          </a:xfrm>
        </p:grpSpPr>
        <p:grpSp>
          <p:nvGrpSpPr>
            <p:cNvPr id="137228" name="Group 12"/>
            <p:cNvGrpSpPr>
              <a:grpSpLocks/>
            </p:cNvGrpSpPr>
            <p:nvPr/>
          </p:nvGrpSpPr>
          <p:grpSpPr bwMode="auto">
            <a:xfrm>
              <a:off x="1404941" y="3200400"/>
              <a:ext cx="7056440" cy="2514601"/>
              <a:chOff x="885" y="2016"/>
              <a:chExt cx="4445" cy="1584"/>
            </a:xfrm>
          </p:grpSpPr>
          <p:sp>
            <p:nvSpPr>
              <p:cNvPr id="137229" name="Rectangle 13"/>
              <p:cNvSpPr>
                <a:spLocks noChangeArrowheads="1"/>
              </p:cNvSpPr>
              <p:nvPr/>
            </p:nvSpPr>
            <p:spPr bwMode="auto">
              <a:xfrm>
                <a:off x="3153" y="2537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sz="18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nl-NL" altLang="nl-NL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230" name="Line 14"/>
              <p:cNvSpPr>
                <a:spLocks noChangeShapeType="1"/>
              </p:cNvSpPr>
              <p:nvPr/>
            </p:nvSpPr>
            <p:spPr bwMode="auto">
              <a:xfrm>
                <a:off x="885" y="2784"/>
                <a:ext cx="44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/>
              </a:p>
            </p:txBody>
          </p:sp>
          <p:grpSp>
            <p:nvGrpSpPr>
              <p:cNvPr id="137231" name="Group 15"/>
              <p:cNvGrpSpPr>
                <a:grpSpLocks/>
              </p:cNvGrpSpPr>
              <p:nvPr/>
            </p:nvGrpSpPr>
            <p:grpSpPr bwMode="auto">
              <a:xfrm>
                <a:off x="3270" y="2016"/>
                <a:ext cx="1530" cy="1584"/>
                <a:chOff x="2118" y="2016"/>
                <a:chExt cx="1530" cy="1584"/>
              </a:xfrm>
            </p:grpSpPr>
            <p:sp>
              <p:nvSpPr>
                <p:cNvPr id="137232" name="Line 16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0" cy="15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137233" name="Line 17"/>
                <p:cNvSpPr>
                  <a:spLocks noChangeShapeType="1"/>
                </p:cNvSpPr>
                <p:nvPr/>
              </p:nvSpPr>
              <p:spPr bwMode="auto">
                <a:xfrm>
                  <a:off x="3648" y="273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  <p:sp>
              <p:nvSpPr>
                <p:cNvPr id="137234" name="Line 18"/>
                <p:cNvSpPr>
                  <a:spLocks noChangeShapeType="1"/>
                </p:cNvSpPr>
                <p:nvPr/>
              </p:nvSpPr>
              <p:spPr bwMode="auto">
                <a:xfrm>
                  <a:off x="2118" y="273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/>
                </a:p>
              </p:txBody>
            </p:sp>
          </p:grpSp>
          <p:sp>
            <p:nvSpPr>
              <p:cNvPr id="137238" name="Rectangle 22"/>
              <p:cNvSpPr>
                <a:spLocks noChangeArrowheads="1"/>
              </p:cNvSpPr>
              <p:nvPr/>
            </p:nvSpPr>
            <p:spPr bwMode="auto">
              <a:xfrm>
                <a:off x="4707" y="2537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sz="18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nl-NL" altLang="nl-NL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Tekstvak 49"/>
            <p:cNvSpPr txBox="1"/>
            <p:nvPr/>
          </p:nvSpPr>
          <p:spPr>
            <a:xfrm>
              <a:off x="6191630" y="2765311"/>
              <a:ext cx="358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219" name="Freeform 3"/>
            <p:cNvSpPr>
              <a:spLocks/>
            </p:cNvSpPr>
            <p:nvPr/>
          </p:nvSpPr>
          <p:spPr bwMode="auto">
            <a:xfrm>
              <a:off x="5493498" y="3842076"/>
              <a:ext cx="1588" cy="576000"/>
            </a:xfrm>
            <a:custGeom>
              <a:avLst/>
              <a:gdLst>
                <a:gd name="T0" fmla="*/ 0 w 1"/>
                <a:gd name="T1" fmla="*/ 382 h 382"/>
                <a:gd name="T2" fmla="*/ 0 w 1"/>
                <a:gd name="T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82">
                  <a:moveTo>
                    <a:pt x="0" y="382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/>
            </a:p>
          </p:txBody>
        </p:sp>
      </p:grpSp>
      <p:sp>
        <p:nvSpPr>
          <p:cNvPr id="55" name="Tekstvak 54"/>
          <p:cNvSpPr txBox="1"/>
          <p:nvPr/>
        </p:nvSpPr>
        <p:spPr>
          <a:xfrm>
            <a:off x="4552835" y="5118283"/>
            <a:ext cx="395469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Het beeld is het snijpunt van de gebroken stralen.</a:t>
            </a:r>
            <a:endParaRPr lang="nl-NL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6" name="Tekstvak 55"/>
          <p:cNvSpPr txBox="1"/>
          <p:nvPr/>
        </p:nvSpPr>
        <p:spPr>
          <a:xfrm>
            <a:off x="4552835" y="5118283"/>
            <a:ext cx="44967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gebroken stralen verlengen tot ze elkaar snijden.</a:t>
            </a:r>
            <a:endParaRPr lang="nl-NL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Rectangle 33"/>
          <p:cNvSpPr>
            <a:spLocks noChangeArrowheads="1"/>
          </p:cNvSpPr>
          <p:nvPr/>
        </p:nvSpPr>
        <p:spPr bwMode="auto">
          <a:xfrm>
            <a:off x="-6956" y="6270208"/>
            <a:ext cx="90495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bleek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berekeningen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want b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33"/>
          <p:cNvSpPr>
            <a:spLocks noChangeArrowheads="1"/>
          </p:cNvSpPr>
          <p:nvPr/>
        </p:nvSpPr>
        <p:spPr bwMode="auto">
          <a:xfrm>
            <a:off x="-6956" y="5730172"/>
            <a:ext cx="5292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rije vorm 6"/>
          <p:cNvSpPr>
            <a:spLocks noChangeAspect="1"/>
          </p:cNvSpPr>
          <p:nvPr/>
        </p:nvSpPr>
        <p:spPr>
          <a:xfrm>
            <a:off x="4482523" y="3108100"/>
            <a:ext cx="3024000" cy="1009519"/>
          </a:xfrm>
          <a:custGeom>
            <a:avLst/>
            <a:gdLst>
              <a:gd name="connsiteX0" fmla="*/ 0 w 2995448"/>
              <a:gd name="connsiteY0" fmla="*/ 0 h 993228"/>
              <a:gd name="connsiteX1" fmla="*/ 914400 w 2995448"/>
              <a:gd name="connsiteY1" fmla="*/ 0 h 993228"/>
              <a:gd name="connsiteX2" fmla="*/ 2995448 w 2995448"/>
              <a:gd name="connsiteY2" fmla="*/ 993228 h 993228"/>
              <a:gd name="connsiteX0" fmla="*/ 0 w 2995448"/>
              <a:gd name="connsiteY0" fmla="*/ 6760 h 999988"/>
              <a:gd name="connsiteX1" fmla="*/ 900881 w 2995448"/>
              <a:gd name="connsiteY1" fmla="*/ 0 h 999988"/>
              <a:gd name="connsiteX2" fmla="*/ 2995448 w 2995448"/>
              <a:gd name="connsiteY2" fmla="*/ 999988 h 99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5448" h="999988">
                <a:moveTo>
                  <a:pt x="0" y="6760"/>
                </a:moveTo>
                <a:lnTo>
                  <a:pt x="900881" y="0"/>
                </a:lnTo>
                <a:lnTo>
                  <a:pt x="2995448" y="999988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7224" name="Freeform 8"/>
          <p:cNvSpPr>
            <a:spLocks noChangeAspect="1"/>
          </p:cNvSpPr>
          <p:nvPr/>
        </p:nvSpPr>
        <p:spPr bwMode="auto">
          <a:xfrm>
            <a:off x="4493321" y="3129186"/>
            <a:ext cx="2988000" cy="1852053"/>
          </a:xfrm>
          <a:custGeom>
            <a:avLst/>
            <a:gdLst>
              <a:gd name="T0" fmla="*/ 0 w 1061"/>
              <a:gd name="T1" fmla="*/ 0 h 668"/>
              <a:gd name="T2" fmla="*/ 1061 w 1061"/>
              <a:gd name="T3" fmla="*/ 668 h 6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1" h="668">
                <a:moveTo>
                  <a:pt x="0" y="0"/>
                </a:moveTo>
                <a:lnTo>
                  <a:pt x="1061" y="668"/>
                </a:lnTo>
              </a:path>
            </a:pathLst>
          </a:custGeom>
          <a:noFill/>
          <a:ln w="25400" cmpd="sng">
            <a:solidFill>
              <a:srgbClr val="FF33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/>
          </a:p>
        </p:txBody>
      </p:sp>
      <p:sp>
        <p:nvSpPr>
          <p:cNvPr id="37" name="Tekstvak 36"/>
          <p:cNvSpPr txBox="1"/>
          <p:nvPr/>
        </p:nvSpPr>
        <p:spPr>
          <a:xfrm>
            <a:off x="2308220" y="1476073"/>
            <a:ext cx="44967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tekening is niet op schaal</a:t>
            </a:r>
            <a:r>
              <a:rPr lang="nl-NL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522144" y="606838"/>
            <a:ext cx="7200000" cy="3150000"/>
            <a:chOff x="522144" y="606838"/>
            <a:chExt cx="7381975" cy="3240000"/>
          </a:xfrm>
        </p:grpSpPr>
        <p:cxnSp>
          <p:nvCxnSpPr>
            <p:cNvPr id="4" name="Rechte verbindingslijn 3"/>
            <p:cNvCxnSpPr>
              <a:stCxn id="137247" idx="1"/>
            </p:cNvCxnSpPr>
            <p:nvPr/>
          </p:nvCxnSpPr>
          <p:spPr>
            <a:xfrm>
              <a:off x="524170" y="621084"/>
              <a:ext cx="7379949" cy="2987604"/>
            </a:xfrm>
            <a:prstGeom prst="line">
              <a:avLst/>
            </a:prstGeom>
            <a:ln w="12700">
              <a:solidFill>
                <a:srgbClr val="FF0000">
                  <a:alpha val="50000"/>
                </a:srgb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/>
            <p:nvPr/>
          </p:nvCxnSpPr>
          <p:spPr>
            <a:xfrm>
              <a:off x="522144" y="606838"/>
              <a:ext cx="7380000" cy="3240000"/>
            </a:xfrm>
            <a:prstGeom prst="line">
              <a:avLst/>
            </a:prstGeom>
            <a:ln w="12700">
              <a:solidFill>
                <a:srgbClr val="FF0000">
                  <a:alpha val="50000"/>
                </a:srgb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ep 15"/>
          <p:cNvGrpSpPr/>
          <p:nvPr/>
        </p:nvGrpSpPr>
        <p:grpSpPr>
          <a:xfrm>
            <a:off x="4485416" y="2594473"/>
            <a:ext cx="901976" cy="536524"/>
            <a:chOff x="4485416" y="2594473"/>
            <a:chExt cx="901976" cy="536524"/>
          </a:xfrm>
        </p:grpSpPr>
        <p:cxnSp>
          <p:nvCxnSpPr>
            <p:cNvPr id="14" name="Rechte verbindingslijn 13"/>
            <p:cNvCxnSpPr/>
            <p:nvPr/>
          </p:nvCxnSpPr>
          <p:spPr>
            <a:xfrm flipV="1">
              <a:off x="4487392" y="2594473"/>
              <a:ext cx="900000" cy="522000"/>
            </a:xfrm>
            <a:prstGeom prst="line">
              <a:avLst/>
            </a:prstGeom>
            <a:ln w="12700">
              <a:solidFill>
                <a:srgbClr val="FF0000">
                  <a:alpha val="50000"/>
                </a:srgb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/>
            <p:cNvCxnSpPr/>
            <p:nvPr/>
          </p:nvCxnSpPr>
          <p:spPr>
            <a:xfrm flipV="1">
              <a:off x="4485416" y="2734997"/>
              <a:ext cx="900000" cy="396000"/>
            </a:xfrm>
            <a:prstGeom prst="line">
              <a:avLst/>
            </a:prstGeom>
            <a:ln w="12700">
              <a:solidFill>
                <a:srgbClr val="FF0000">
                  <a:alpha val="50000"/>
                </a:srgb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kstvak 50"/>
          <p:cNvSpPr txBox="1"/>
          <p:nvPr/>
        </p:nvSpPr>
        <p:spPr>
          <a:xfrm>
            <a:off x="4552835" y="5118283"/>
            <a:ext cx="44967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Een lichtstraal uit de top van het voorwerp lijkt te komen uit de top van het beeld.</a:t>
            </a:r>
          </a:p>
        </p:txBody>
      </p:sp>
      <p:sp>
        <p:nvSpPr>
          <p:cNvPr id="52" name="Actieknop: Verder of Volgende 5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3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7221" grpId="0" animBg="1"/>
      <p:bldP spid="137247" grpId="0" animBg="1"/>
      <p:bldP spid="137248" grpId="0" animBg="1"/>
      <p:bldP spid="137249" grpId="0" autoUpdateAnimBg="0"/>
      <p:bldP spid="2" grpId="0"/>
      <p:bldP spid="9" grpId="0"/>
      <p:bldP spid="49" grpId="0"/>
      <p:bldP spid="55" grpId="0" animBg="1"/>
      <p:bldP spid="56" grpId="0" animBg="1"/>
      <p:bldP spid="57" grpId="0" autoUpdateAnimBg="0"/>
      <p:bldP spid="58" grpId="0" autoUpdateAnimBg="0"/>
      <p:bldP spid="7" grpId="0" animBg="1"/>
      <p:bldP spid="137224" grpId="0" animBg="1"/>
      <p:bldP spid="37" grpId="0" animBg="1"/>
      <p:bldP spid="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56992" y="-40717"/>
            <a:ext cx="7863044" cy="400717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Samenvatting 1/3: Constructiestralen.</a:t>
            </a:r>
            <a:endParaRPr lang="nl-NL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ctieknop: Verder of Volgende 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ep 32"/>
          <p:cNvGrpSpPr/>
          <p:nvPr/>
        </p:nvGrpSpPr>
        <p:grpSpPr>
          <a:xfrm>
            <a:off x="290176" y="5056698"/>
            <a:ext cx="2535179" cy="1797154"/>
            <a:chOff x="290176" y="4664810"/>
            <a:chExt cx="2535179" cy="1797154"/>
          </a:xfrm>
        </p:grpSpPr>
        <p:grpSp>
          <p:nvGrpSpPr>
            <p:cNvPr id="79" name="Groep 78"/>
            <p:cNvGrpSpPr/>
            <p:nvPr/>
          </p:nvGrpSpPr>
          <p:grpSpPr>
            <a:xfrm>
              <a:off x="290177" y="4664810"/>
              <a:ext cx="2535178" cy="1574922"/>
              <a:chOff x="3620998" y="4407842"/>
              <a:chExt cx="2535178" cy="1574922"/>
            </a:xfrm>
          </p:grpSpPr>
          <p:grpSp>
            <p:nvGrpSpPr>
              <p:cNvPr id="57" name="Groep 56"/>
              <p:cNvGrpSpPr/>
              <p:nvPr/>
            </p:nvGrpSpPr>
            <p:grpSpPr>
              <a:xfrm>
                <a:off x="3910309" y="4759052"/>
                <a:ext cx="1995811" cy="1089158"/>
                <a:chOff x="3897258" y="4749527"/>
                <a:chExt cx="1995811" cy="1089158"/>
              </a:xfrm>
            </p:grpSpPr>
            <p:cxnSp>
              <p:nvCxnSpPr>
                <p:cNvPr id="51" name="Rechte verbindingslijn 50"/>
                <p:cNvCxnSpPr/>
                <p:nvPr/>
              </p:nvCxnSpPr>
              <p:spPr>
                <a:xfrm>
                  <a:off x="4597069" y="5833307"/>
                  <a:ext cx="1296000" cy="537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3"/>
                <p:cNvCxnSpPr/>
                <p:nvPr/>
              </p:nvCxnSpPr>
              <p:spPr>
                <a:xfrm>
                  <a:off x="3897258" y="4749527"/>
                  <a:ext cx="702000" cy="108000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ep 77"/>
              <p:cNvGrpSpPr/>
              <p:nvPr/>
            </p:nvGrpSpPr>
            <p:grpSpPr>
              <a:xfrm>
                <a:off x="3620998" y="4407842"/>
                <a:ext cx="2535178" cy="1574922"/>
                <a:chOff x="3620998" y="4407842"/>
                <a:chExt cx="2535178" cy="1574922"/>
              </a:xfrm>
            </p:grpSpPr>
            <p:sp>
              <p:nvSpPr>
                <p:cNvPr id="26" name="Vrije vorm 25"/>
                <p:cNvSpPr>
                  <a:spLocks/>
                </p:cNvSpPr>
                <p:nvPr/>
              </p:nvSpPr>
              <p:spPr>
                <a:xfrm>
                  <a:off x="3919690" y="4758764"/>
                  <a:ext cx="2088000" cy="1224000"/>
                </a:xfrm>
                <a:custGeom>
                  <a:avLst/>
                  <a:gdLst>
                    <a:gd name="connsiteX0" fmla="*/ 0 w 2251494"/>
                    <a:gd name="connsiteY0" fmla="*/ 0 h 1069675"/>
                    <a:gd name="connsiteX1" fmla="*/ 2251494 w 2251494"/>
                    <a:gd name="connsiteY1" fmla="*/ 1069675 h 1069675"/>
                    <a:gd name="connsiteX0" fmla="*/ 0 w 2150553"/>
                    <a:gd name="connsiteY0" fmla="*/ 0 h 1069675"/>
                    <a:gd name="connsiteX1" fmla="*/ 2150553 w 2150553"/>
                    <a:gd name="connsiteY1" fmla="*/ 1069675 h 1069675"/>
                    <a:gd name="connsiteX0" fmla="*/ 0 w 1936797"/>
                    <a:gd name="connsiteY0" fmla="*/ 0 h 1035528"/>
                    <a:gd name="connsiteX1" fmla="*/ 1936797 w 1936797"/>
                    <a:gd name="connsiteY1" fmla="*/ 1035528 h 1035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36797" h="1035528">
                      <a:moveTo>
                        <a:pt x="0" y="0"/>
                      </a:moveTo>
                      <a:lnTo>
                        <a:pt x="1936797" y="1035528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38" name="Rechte verbindingslijn 37"/>
                <p:cNvCxnSpPr/>
                <p:nvPr/>
              </p:nvCxnSpPr>
              <p:spPr>
                <a:xfrm rot="10800000">
                  <a:off x="5790550" y="5167455"/>
                  <a:ext cx="0" cy="68400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7" name="Groep 76"/>
                <p:cNvGrpSpPr/>
                <p:nvPr/>
              </p:nvGrpSpPr>
              <p:grpSpPr>
                <a:xfrm>
                  <a:off x="3620998" y="4407842"/>
                  <a:ext cx="2535178" cy="1538882"/>
                  <a:chOff x="568087" y="4407842"/>
                  <a:chExt cx="2535178" cy="1538882"/>
                </a:xfrm>
              </p:grpSpPr>
              <p:grpSp>
                <p:nvGrpSpPr>
                  <p:cNvPr id="56" name="Groep 55"/>
                  <p:cNvGrpSpPr/>
                  <p:nvPr/>
                </p:nvGrpSpPr>
                <p:grpSpPr>
                  <a:xfrm>
                    <a:off x="850227" y="4756035"/>
                    <a:ext cx="1998113" cy="1190689"/>
                    <a:chOff x="850227" y="4756035"/>
                    <a:chExt cx="1998113" cy="1190689"/>
                  </a:xfrm>
                </p:grpSpPr>
                <p:cxnSp>
                  <p:nvCxnSpPr>
                    <p:cNvPr id="45" name="Rechte verbindingslijn 44"/>
                    <p:cNvCxnSpPr/>
                    <p:nvPr/>
                  </p:nvCxnSpPr>
                  <p:spPr>
                    <a:xfrm>
                      <a:off x="1552340" y="4758724"/>
                      <a:ext cx="1296000" cy="118800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Rechte verbindingslijn 54"/>
                    <p:cNvCxnSpPr/>
                    <p:nvPr/>
                  </p:nvCxnSpPr>
                  <p:spPr>
                    <a:xfrm>
                      <a:off x="850227" y="4756035"/>
                      <a:ext cx="702000" cy="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ep 75"/>
                  <p:cNvGrpSpPr/>
                  <p:nvPr/>
                </p:nvGrpSpPr>
                <p:grpSpPr>
                  <a:xfrm>
                    <a:off x="568087" y="4407842"/>
                    <a:ext cx="2535178" cy="1491577"/>
                    <a:chOff x="568087" y="4407842"/>
                    <a:chExt cx="2535178" cy="1491577"/>
                  </a:xfrm>
                </p:grpSpPr>
                <p:grpSp>
                  <p:nvGrpSpPr>
                    <p:cNvPr id="73" name="Groep 72"/>
                    <p:cNvGrpSpPr/>
                    <p:nvPr/>
                  </p:nvGrpSpPr>
                  <p:grpSpPr>
                    <a:xfrm>
                      <a:off x="568087" y="4639419"/>
                      <a:ext cx="2535178" cy="1260000"/>
                      <a:chOff x="568087" y="4639419"/>
                      <a:chExt cx="2535178" cy="1260000"/>
                    </a:xfrm>
                  </p:grpSpPr>
                  <p:grpSp>
                    <p:nvGrpSpPr>
                      <p:cNvPr id="23" name="Groep 22"/>
                      <p:cNvGrpSpPr/>
                      <p:nvPr/>
                    </p:nvGrpSpPr>
                    <p:grpSpPr>
                      <a:xfrm>
                        <a:off x="647872" y="4639419"/>
                        <a:ext cx="2376000" cy="1260000"/>
                        <a:chOff x="647872" y="4639419"/>
                        <a:chExt cx="2376000" cy="1260000"/>
                      </a:xfrm>
                    </p:grpSpPr>
                    <p:grpSp>
                      <p:nvGrpSpPr>
                        <p:cNvPr id="19" name="Groep 18"/>
                        <p:cNvGrpSpPr/>
                        <p:nvPr/>
                      </p:nvGrpSpPr>
                      <p:grpSpPr>
                        <a:xfrm>
                          <a:off x="1107893" y="5081161"/>
                          <a:ext cx="879862" cy="152792"/>
                          <a:chOff x="971600" y="5276514"/>
                          <a:chExt cx="879862" cy="152792"/>
                        </a:xfrm>
                      </p:grpSpPr>
                      <p:cxnSp>
                        <p:nvCxnSpPr>
                          <p:cNvPr id="17" name="Rechte verbindingslijn 16"/>
                          <p:cNvCxnSpPr/>
                          <p:nvPr/>
                        </p:nvCxnSpPr>
                        <p:spPr>
                          <a:xfrm>
                            <a:off x="971600" y="5276514"/>
                            <a:ext cx="0" cy="144000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" name="Rechte verbindingslijn 17"/>
                          <p:cNvCxnSpPr/>
                          <p:nvPr/>
                        </p:nvCxnSpPr>
                        <p:spPr>
                          <a:xfrm>
                            <a:off x="1851462" y="5285306"/>
                            <a:ext cx="0" cy="144000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2" name="Groep 21"/>
                        <p:cNvGrpSpPr/>
                        <p:nvPr/>
                      </p:nvGrpSpPr>
                      <p:grpSpPr>
                        <a:xfrm>
                          <a:off x="647872" y="4639419"/>
                          <a:ext cx="2376000" cy="1260000"/>
                          <a:chOff x="647872" y="4855443"/>
                          <a:chExt cx="2376000" cy="1260000"/>
                        </a:xfrm>
                      </p:grpSpPr>
                      <p:grpSp>
                        <p:nvGrpSpPr>
                          <p:cNvPr id="15" name="Groep 14"/>
                          <p:cNvGrpSpPr/>
                          <p:nvPr/>
                        </p:nvGrpSpPr>
                        <p:grpSpPr>
                          <a:xfrm>
                            <a:off x="647872" y="4855443"/>
                            <a:ext cx="2376000" cy="1260000"/>
                            <a:chOff x="540124" y="4855443"/>
                            <a:chExt cx="2376000" cy="1260000"/>
                          </a:xfrm>
                        </p:grpSpPr>
                        <p:cxnSp>
                          <p:nvCxnSpPr>
                            <p:cNvPr id="14" name="Rechte verbindingslijn 13"/>
                            <p:cNvCxnSpPr/>
                            <p:nvPr/>
                          </p:nvCxnSpPr>
                          <p:spPr>
                            <a:xfrm>
                              <a:off x="1440076" y="4855443"/>
                              <a:ext cx="0" cy="1260000"/>
                            </a:xfrm>
                            <a:prstGeom prst="line">
                              <a:avLst/>
                            </a:prstGeom>
                            <a:ln w="254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" name="Rechte verbindingslijn 9"/>
                            <p:cNvCxnSpPr/>
                            <p:nvPr/>
                          </p:nvCxnSpPr>
                          <p:spPr>
                            <a:xfrm>
                              <a:off x="540124" y="5373216"/>
                              <a:ext cx="2376000" cy="0"/>
                            </a:xfrm>
                            <a:prstGeom prst="line">
                              <a:avLst/>
                            </a:prstGeom>
                            <a:ln w="254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21" name="Rechte verbindingslijn 20"/>
                          <p:cNvCxnSpPr/>
                          <p:nvPr/>
                        </p:nvCxnSpPr>
                        <p:spPr>
                          <a:xfrm>
                            <a:off x="850826" y="4972528"/>
                            <a:ext cx="0" cy="39600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0070C0"/>
                            </a:solidFill>
                            <a:headEnd type="stealth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62" name="Tekstvak 61"/>
                      <p:cNvSpPr txBox="1"/>
                      <p:nvPr/>
                    </p:nvSpPr>
                    <p:spPr>
                      <a:xfrm>
                        <a:off x="568087" y="4831444"/>
                        <a:ext cx="43204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1400" dirty="0" smtClean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V</a:t>
                        </a:r>
                        <a:endParaRPr lang="nl-NL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3" name="Tekstvak 62"/>
                      <p:cNvSpPr txBox="1"/>
                      <p:nvPr/>
                    </p:nvSpPr>
                    <p:spPr>
                      <a:xfrm>
                        <a:off x="2671217" y="5359977"/>
                        <a:ext cx="43204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1400" dirty="0" smtClean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</a:t>
                        </a:r>
                        <a:endParaRPr lang="nl-NL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72" name="Groep 71"/>
                      <p:cNvGrpSpPr/>
                      <p:nvPr/>
                    </p:nvGrpSpPr>
                    <p:grpSpPr>
                      <a:xfrm>
                        <a:off x="839243" y="5401011"/>
                        <a:ext cx="1864984" cy="307777"/>
                        <a:chOff x="839243" y="5163193"/>
                        <a:chExt cx="1864984" cy="307777"/>
                      </a:xfrm>
                    </p:grpSpPr>
                    <p:cxnSp>
                      <p:nvCxnSpPr>
                        <p:cNvPr id="59" name="Rechte verbindingslijn met pijl 58"/>
                        <p:cNvCxnSpPr/>
                        <p:nvPr/>
                      </p:nvCxnSpPr>
                      <p:spPr>
                        <a:xfrm>
                          <a:off x="839243" y="5234768"/>
                          <a:ext cx="712984" cy="0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rgbClr val="0070C0"/>
                          </a:solidFill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Rechte verbindingslijn met pijl 59"/>
                        <p:cNvCxnSpPr/>
                        <p:nvPr/>
                      </p:nvCxnSpPr>
                      <p:spPr>
                        <a:xfrm>
                          <a:off x="1552227" y="5234768"/>
                          <a:ext cx="1152000" cy="0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rgbClr val="0070C0"/>
                          </a:solidFill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" name="Tekstvak 63"/>
                        <p:cNvSpPr txBox="1"/>
                        <p:nvPr/>
                      </p:nvSpPr>
                      <p:spPr>
                        <a:xfrm>
                          <a:off x="2128227" y="5163193"/>
                          <a:ext cx="43204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nl-NL" sz="1400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endParaRPr lang="nl-NL" sz="1400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65" name="Tekstvak 64"/>
                        <p:cNvSpPr txBox="1"/>
                        <p:nvPr/>
                      </p:nvSpPr>
                      <p:spPr>
                        <a:xfrm>
                          <a:off x="971600" y="5163193"/>
                          <a:ext cx="43204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nl-NL" sz="1400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nl-NL" sz="1400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68" name="Tekstvak 67"/>
                      <p:cNvSpPr txBox="1"/>
                      <p:nvPr/>
                    </p:nvSpPr>
                    <p:spPr>
                      <a:xfrm>
                        <a:off x="971760" y="4860192"/>
                        <a:ext cx="43204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F</a:t>
                        </a:r>
                        <a:r>
                          <a:rPr lang="nl-NL" sz="1400" baseline="-25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9" name="Tekstvak 68"/>
                      <p:cNvSpPr txBox="1"/>
                      <p:nvPr/>
                    </p:nvSpPr>
                    <p:spPr>
                      <a:xfrm>
                        <a:off x="1853938" y="4860192"/>
                        <a:ext cx="43204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F</a:t>
                        </a:r>
                        <a:r>
                          <a:rPr lang="nl-NL" sz="1400" baseline="-25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</a:t>
                        </a:r>
                        <a:endPara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71" name="Groep 70"/>
                      <p:cNvGrpSpPr/>
                      <p:nvPr/>
                    </p:nvGrpSpPr>
                    <p:grpSpPr>
                      <a:xfrm>
                        <a:off x="1118667" y="5208452"/>
                        <a:ext cx="958077" cy="307777"/>
                        <a:chOff x="1118667" y="4884602"/>
                        <a:chExt cx="958077" cy="307777"/>
                      </a:xfrm>
                    </p:grpSpPr>
                    <p:cxnSp>
                      <p:nvCxnSpPr>
                        <p:cNvPr id="61" name="Rechte verbindingslijn met pijl 60"/>
                        <p:cNvCxnSpPr/>
                        <p:nvPr/>
                      </p:nvCxnSpPr>
                      <p:spPr>
                        <a:xfrm>
                          <a:off x="1118667" y="4928421"/>
                          <a:ext cx="432000" cy="0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" name="Tekstvak 65"/>
                        <p:cNvSpPr txBox="1"/>
                        <p:nvPr/>
                      </p:nvSpPr>
                      <p:spPr>
                        <a:xfrm>
                          <a:off x="1211919" y="4884602"/>
                          <a:ext cx="43204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nl-NL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nl-NL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67" name="Tekstvak 66"/>
                        <p:cNvSpPr txBox="1"/>
                        <p:nvPr/>
                      </p:nvSpPr>
                      <p:spPr>
                        <a:xfrm>
                          <a:off x="1644696" y="4884602"/>
                          <a:ext cx="43204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nl-NL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nl-NL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cxnSp>
                      <p:nvCxnSpPr>
                        <p:cNvPr id="70" name="Rechte verbindingslijn met pijl 69"/>
                        <p:cNvCxnSpPr/>
                        <p:nvPr/>
                      </p:nvCxnSpPr>
                      <p:spPr>
                        <a:xfrm>
                          <a:off x="1557349" y="4928421"/>
                          <a:ext cx="432000" cy="0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75" name="Tekstvak 74"/>
                    <p:cNvSpPr txBox="1"/>
                    <p:nvPr/>
                  </p:nvSpPr>
                  <p:spPr>
                    <a:xfrm>
                      <a:off x="1413173" y="4407842"/>
                      <a:ext cx="43204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10" name="Tekstvak 109"/>
            <p:cNvSpPr txBox="1"/>
            <p:nvPr/>
          </p:nvSpPr>
          <p:spPr>
            <a:xfrm>
              <a:off x="290176" y="6154187"/>
              <a:ext cx="23866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Fig. 1: +lens, reëel beeld.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ep 34"/>
          <p:cNvGrpSpPr/>
          <p:nvPr/>
        </p:nvGrpSpPr>
        <p:grpSpPr>
          <a:xfrm>
            <a:off x="5348322" y="5003458"/>
            <a:ext cx="3320222" cy="1840394"/>
            <a:chOff x="6311943" y="4611570"/>
            <a:chExt cx="3320222" cy="1840394"/>
          </a:xfrm>
        </p:grpSpPr>
        <p:sp>
          <p:nvSpPr>
            <p:cNvPr id="112" name="Tekstvak 111"/>
            <p:cNvSpPr txBox="1"/>
            <p:nvPr/>
          </p:nvSpPr>
          <p:spPr>
            <a:xfrm>
              <a:off x="6311943" y="6144187"/>
              <a:ext cx="33202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Fig. 3: -lens, (altijd) een virtueel beeld.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oep 29"/>
            <p:cNvGrpSpPr/>
            <p:nvPr/>
          </p:nvGrpSpPr>
          <p:grpSpPr>
            <a:xfrm>
              <a:off x="6372200" y="4611570"/>
              <a:ext cx="1728192" cy="1570819"/>
              <a:chOff x="5769485" y="4611570"/>
              <a:chExt cx="1728192" cy="1570819"/>
            </a:xfrm>
          </p:grpSpPr>
          <p:grpSp>
            <p:nvGrpSpPr>
              <p:cNvPr id="13" name="Groep 12"/>
              <p:cNvGrpSpPr/>
              <p:nvPr/>
            </p:nvGrpSpPr>
            <p:grpSpPr>
              <a:xfrm>
                <a:off x="5769485" y="4611570"/>
                <a:ext cx="1728192" cy="1570819"/>
                <a:chOff x="5769485" y="4611570"/>
                <a:chExt cx="1728192" cy="1570819"/>
              </a:xfrm>
            </p:grpSpPr>
            <p:grpSp>
              <p:nvGrpSpPr>
                <p:cNvPr id="113" name="Groep 112"/>
                <p:cNvGrpSpPr/>
                <p:nvPr/>
              </p:nvGrpSpPr>
              <p:grpSpPr>
                <a:xfrm>
                  <a:off x="5769485" y="4611570"/>
                  <a:ext cx="1728192" cy="1570819"/>
                  <a:chOff x="3681253" y="4353704"/>
                  <a:chExt cx="1728192" cy="1570819"/>
                </a:xfrm>
              </p:grpSpPr>
              <p:grpSp>
                <p:nvGrpSpPr>
                  <p:cNvPr id="114" name="Groep 113"/>
                  <p:cNvGrpSpPr/>
                  <p:nvPr/>
                </p:nvGrpSpPr>
                <p:grpSpPr>
                  <a:xfrm>
                    <a:off x="3931111" y="4353704"/>
                    <a:ext cx="1102627" cy="403764"/>
                    <a:chOff x="3918060" y="4344179"/>
                    <a:chExt cx="1102627" cy="403764"/>
                  </a:xfrm>
                </p:grpSpPr>
                <p:cxnSp>
                  <p:nvCxnSpPr>
                    <p:cNvPr id="148" name="Rechte verbindingslijn 147"/>
                    <p:cNvCxnSpPr/>
                    <p:nvPr/>
                  </p:nvCxnSpPr>
                  <p:spPr>
                    <a:xfrm>
                      <a:off x="3918060" y="4747943"/>
                      <a:ext cx="666000" cy="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Rechte verbindingslijn 148"/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4588687" y="4344179"/>
                      <a:ext cx="432000" cy="394758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  <a:tailEnd type="triangle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5" name="Groep 114"/>
                  <p:cNvGrpSpPr/>
                  <p:nvPr/>
                </p:nvGrpSpPr>
                <p:grpSpPr>
                  <a:xfrm>
                    <a:off x="3681253" y="4407842"/>
                    <a:ext cx="1728192" cy="1516681"/>
                    <a:chOff x="3681253" y="4407842"/>
                    <a:chExt cx="1728192" cy="1516681"/>
                  </a:xfrm>
                </p:grpSpPr>
                <p:sp>
                  <p:nvSpPr>
                    <p:cNvPr id="116" name="Vrije vorm 115"/>
                    <p:cNvSpPr>
                      <a:spLocks noChangeAspect="1"/>
                    </p:cNvSpPr>
                    <p:nvPr/>
                  </p:nvSpPr>
                  <p:spPr>
                    <a:xfrm>
                      <a:off x="3919690" y="4758736"/>
                      <a:ext cx="1260000" cy="716891"/>
                    </a:xfrm>
                    <a:custGeom>
                      <a:avLst/>
                      <a:gdLst>
                        <a:gd name="connsiteX0" fmla="*/ 0 w 2251494"/>
                        <a:gd name="connsiteY0" fmla="*/ 0 h 1069675"/>
                        <a:gd name="connsiteX1" fmla="*/ 2251494 w 2251494"/>
                        <a:gd name="connsiteY1" fmla="*/ 1069675 h 1069675"/>
                        <a:gd name="connsiteX0" fmla="*/ 0 w 2150553"/>
                        <a:gd name="connsiteY0" fmla="*/ 0 h 1069675"/>
                        <a:gd name="connsiteX1" fmla="*/ 2150553 w 2150553"/>
                        <a:gd name="connsiteY1" fmla="*/ 1069675 h 1069675"/>
                        <a:gd name="connsiteX0" fmla="*/ 0 w 1936797"/>
                        <a:gd name="connsiteY0" fmla="*/ 0 h 1035528"/>
                        <a:gd name="connsiteX1" fmla="*/ 1936797 w 1936797"/>
                        <a:gd name="connsiteY1" fmla="*/ 1035528 h 10355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36797" h="1035528">
                          <a:moveTo>
                            <a:pt x="0" y="0"/>
                          </a:moveTo>
                          <a:lnTo>
                            <a:pt x="1936797" y="1035528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000"/>
                      </a:solidFill>
                      <a:tailEnd type="triangle" w="sm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cxnSp>
                  <p:nvCxnSpPr>
                    <p:cNvPr id="117" name="Rechte verbindingslijn 116"/>
                    <p:cNvCxnSpPr/>
                    <p:nvPr/>
                  </p:nvCxnSpPr>
                  <p:spPr>
                    <a:xfrm>
                      <a:off x="4355976" y="5007414"/>
                      <a:ext cx="0" cy="144000"/>
                    </a:xfrm>
                    <a:prstGeom prst="line">
                      <a:avLst/>
                    </a:prstGeom>
                    <a:ln w="19050">
                      <a:solidFill>
                        <a:srgbClr val="0070C0"/>
                      </a:solidFill>
                      <a:prstDash val="sysDot"/>
                      <a:headEnd type="stealth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8" name="Groep 117"/>
                    <p:cNvGrpSpPr/>
                    <p:nvPr/>
                  </p:nvGrpSpPr>
                  <p:grpSpPr>
                    <a:xfrm>
                      <a:off x="3681253" y="4407842"/>
                      <a:ext cx="1728192" cy="1516681"/>
                      <a:chOff x="628342" y="4407842"/>
                      <a:chExt cx="1728192" cy="1516681"/>
                    </a:xfrm>
                  </p:grpSpPr>
                  <p:grpSp>
                    <p:nvGrpSpPr>
                      <p:cNvPr id="119" name="Groep 118"/>
                      <p:cNvGrpSpPr/>
                      <p:nvPr/>
                    </p:nvGrpSpPr>
                    <p:grpSpPr>
                      <a:xfrm>
                        <a:off x="866779" y="4758724"/>
                        <a:ext cx="1408252" cy="247000"/>
                        <a:chOff x="866779" y="4758724"/>
                        <a:chExt cx="1408252" cy="247000"/>
                      </a:xfrm>
                    </p:grpSpPr>
                    <p:cxnSp>
                      <p:nvCxnSpPr>
                        <p:cNvPr id="146" name="Rechte verbindingslijn 145"/>
                        <p:cNvCxnSpPr>
                          <a:cxnSpLocks noChangeAspect="1"/>
                        </p:cNvCxnSpPr>
                        <p:nvPr/>
                      </p:nvCxnSpPr>
                      <p:spPr>
                        <a:xfrm>
                          <a:off x="866779" y="4758724"/>
                          <a:ext cx="684000" cy="247000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FF0000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7" name="Rechte verbindingslijn 146"/>
                        <p:cNvCxnSpPr/>
                        <p:nvPr/>
                      </p:nvCxnSpPr>
                      <p:spPr>
                        <a:xfrm>
                          <a:off x="1555031" y="5001024"/>
                          <a:ext cx="720000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FF0000"/>
                          </a:solidFill>
                          <a:tailEnd type="triangle" w="sm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0" name="Groep 119"/>
                      <p:cNvGrpSpPr/>
                      <p:nvPr/>
                    </p:nvGrpSpPr>
                    <p:grpSpPr>
                      <a:xfrm>
                        <a:off x="628342" y="4407842"/>
                        <a:ext cx="1728192" cy="1516681"/>
                        <a:chOff x="628342" y="4407842"/>
                        <a:chExt cx="1728192" cy="1516681"/>
                      </a:xfrm>
                    </p:grpSpPr>
                    <p:grpSp>
                      <p:nvGrpSpPr>
                        <p:cNvPr id="121" name="Groep 120"/>
                        <p:cNvGrpSpPr/>
                        <p:nvPr/>
                      </p:nvGrpSpPr>
                      <p:grpSpPr>
                        <a:xfrm>
                          <a:off x="628342" y="4639419"/>
                          <a:ext cx="1728192" cy="1285104"/>
                          <a:chOff x="628342" y="4639419"/>
                          <a:chExt cx="1728192" cy="1285104"/>
                        </a:xfrm>
                      </p:grpSpPr>
                      <p:grpSp>
                        <p:nvGrpSpPr>
                          <p:cNvPr id="123" name="Groep 122"/>
                          <p:cNvGrpSpPr/>
                          <p:nvPr/>
                        </p:nvGrpSpPr>
                        <p:grpSpPr>
                          <a:xfrm>
                            <a:off x="647872" y="4639419"/>
                            <a:ext cx="1548000" cy="1260000"/>
                            <a:chOff x="647872" y="4639419"/>
                            <a:chExt cx="1548000" cy="1260000"/>
                          </a:xfrm>
                        </p:grpSpPr>
                        <p:grpSp>
                          <p:nvGrpSpPr>
                            <p:cNvPr id="138" name="Groep 137"/>
                            <p:cNvGrpSpPr/>
                            <p:nvPr/>
                          </p:nvGrpSpPr>
                          <p:grpSpPr>
                            <a:xfrm>
                              <a:off x="1107893" y="5081161"/>
                              <a:ext cx="879862" cy="152792"/>
                              <a:chOff x="971600" y="5276514"/>
                              <a:chExt cx="879862" cy="152792"/>
                            </a:xfrm>
                          </p:grpSpPr>
                          <p:cxnSp>
                            <p:nvCxnSpPr>
                              <p:cNvPr id="144" name="Rechte verbindingslijn 143"/>
                              <p:cNvCxnSpPr/>
                              <p:nvPr/>
                            </p:nvCxnSpPr>
                            <p:spPr>
                              <a:xfrm>
                                <a:off x="971600" y="5276514"/>
                                <a:ext cx="0" cy="144000"/>
                              </a:xfrm>
                              <a:prstGeom prst="line">
                                <a:avLst/>
                              </a:prstGeom>
                              <a:ln w="254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45" name="Rechte verbindingslijn 144"/>
                              <p:cNvCxnSpPr/>
                              <p:nvPr/>
                            </p:nvCxnSpPr>
                            <p:spPr>
                              <a:xfrm>
                                <a:off x="1851462" y="5285306"/>
                                <a:ext cx="0" cy="144000"/>
                              </a:xfrm>
                              <a:prstGeom prst="line">
                                <a:avLst/>
                              </a:prstGeom>
                              <a:ln w="254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139" name="Groep 138"/>
                            <p:cNvGrpSpPr/>
                            <p:nvPr/>
                          </p:nvGrpSpPr>
                          <p:grpSpPr>
                            <a:xfrm>
                              <a:off x="647872" y="4639419"/>
                              <a:ext cx="1548000" cy="1260000"/>
                              <a:chOff x="647872" y="4855443"/>
                              <a:chExt cx="1548000" cy="1260000"/>
                            </a:xfrm>
                          </p:grpSpPr>
                          <p:grpSp>
                            <p:nvGrpSpPr>
                              <p:cNvPr id="140" name="Groep 139"/>
                              <p:cNvGrpSpPr/>
                              <p:nvPr/>
                            </p:nvGrpSpPr>
                            <p:grpSpPr>
                              <a:xfrm>
                                <a:off x="647872" y="4855443"/>
                                <a:ext cx="1548000" cy="1260000"/>
                                <a:chOff x="540124" y="4855443"/>
                                <a:chExt cx="1548000" cy="1260000"/>
                              </a:xfrm>
                            </p:grpSpPr>
                            <p:cxnSp>
                              <p:nvCxnSpPr>
                                <p:cNvPr id="142" name="Rechte verbindingslijn 141"/>
                                <p:cNvCxnSpPr/>
                                <p:nvPr/>
                              </p:nvCxnSpPr>
                              <p:spPr>
                                <a:xfrm>
                                  <a:off x="1440076" y="4855443"/>
                                  <a:ext cx="0" cy="1260000"/>
                                </a:xfrm>
                                <a:prstGeom prst="line">
                                  <a:avLst/>
                                </a:prstGeom>
                                <a:ln w="254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3" name="Rechte verbindingslijn 142"/>
                                <p:cNvCxnSpPr/>
                                <p:nvPr/>
                              </p:nvCxnSpPr>
                              <p:spPr>
                                <a:xfrm>
                                  <a:off x="540124" y="5373216"/>
                                  <a:ext cx="1548000" cy="0"/>
                                </a:xfrm>
                                <a:prstGeom prst="line">
                                  <a:avLst/>
                                </a:prstGeom>
                                <a:ln w="254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cxnSp>
                            <p:nvCxnSpPr>
                              <p:cNvPr id="141" name="Rechte verbindingslijn 140"/>
                              <p:cNvCxnSpPr/>
                              <p:nvPr/>
                            </p:nvCxnSpPr>
                            <p:spPr>
                              <a:xfrm>
                                <a:off x="858996" y="4963062"/>
                                <a:ext cx="0" cy="41400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rgbClr val="0070C0"/>
                                </a:solidFill>
                                <a:headEnd type="stealth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sp>
                        <p:nvSpPr>
                          <p:cNvPr id="124" name="Tekstvak 123"/>
                          <p:cNvSpPr txBox="1"/>
                          <p:nvPr/>
                        </p:nvSpPr>
                        <p:spPr>
                          <a:xfrm>
                            <a:off x="628342" y="4824129"/>
                            <a:ext cx="432048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nl-NL" sz="1400" dirty="0" smtClean="0">
                                <a:solidFill>
                                  <a:srgbClr val="0070C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V</a:t>
                            </a:r>
                            <a:endParaRPr lang="nl-NL" sz="1400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5" name="Tekstvak 124"/>
                          <p:cNvSpPr txBox="1"/>
                          <p:nvPr/>
                        </p:nvSpPr>
                        <p:spPr>
                          <a:xfrm>
                            <a:off x="1239839" y="4981104"/>
                            <a:ext cx="432048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nl-NL" sz="1400" dirty="0" smtClean="0">
                                <a:solidFill>
                                  <a:srgbClr val="0070C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B</a:t>
                            </a:r>
                            <a:endParaRPr lang="nl-NL" sz="1400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26" name="Groep 125"/>
                          <p:cNvGrpSpPr/>
                          <p:nvPr/>
                        </p:nvGrpSpPr>
                        <p:grpSpPr>
                          <a:xfrm>
                            <a:off x="839243" y="5353490"/>
                            <a:ext cx="919282" cy="571033"/>
                            <a:chOff x="839243" y="5115672"/>
                            <a:chExt cx="919282" cy="571033"/>
                          </a:xfrm>
                        </p:grpSpPr>
                        <p:cxnSp>
                          <p:nvCxnSpPr>
                            <p:cNvPr id="134" name="Rechte verbindingslijn met pijl 133"/>
                            <p:cNvCxnSpPr/>
                            <p:nvPr/>
                          </p:nvCxnSpPr>
                          <p:spPr>
                            <a:xfrm>
                              <a:off x="839243" y="5206553"/>
                              <a:ext cx="712984" cy="0"/>
                            </a:xfrm>
                            <a:prstGeom prst="straightConnector1">
                              <a:avLst/>
                            </a:prstGeom>
                            <a:ln w="12700">
                              <a:solidFill>
                                <a:srgbClr val="0070C0"/>
                              </a:solidFill>
                              <a:headEnd type="triangle"/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5" name="Rechte verbindingslijn met pijl 134"/>
                            <p:cNvCxnSpPr/>
                            <p:nvPr/>
                          </p:nvCxnSpPr>
                          <p:spPr>
                            <a:xfrm>
                              <a:off x="1341802" y="5442620"/>
                              <a:ext cx="216000" cy="0"/>
                            </a:xfrm>
                            <a:prstGeom prst="straightConnector1">
                              <a:avLst/>
                            </a:prstGeom>
                            <a:ln w="12700">
                              <a:solidFill>
                                <a:srgbClr val="0070C0"/>
                              </a:solidFill>
                              <a:headEnd type="triangle"/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36" name="Tekstvak 135"/>
                            <p:cNvSpPr txBox="1"/>
                            <p:nvPr/>
                          </p:nvSpPr>
                          <p:spPr>
                            <a:xfrm>
                              <a:off x="1326477" y="5378928"/>
                              <a:ext cx="43204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nl-NL" sz="1400" dirty="0" smtClean="0">
                                  <a:solidFill>
                                    <a:srgbClr val="0070C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b</a:t>
                              </a:r>
                              <a:endParaRPr lang="nl-NL" sz="1400" dirty="0">
                                <a:solidFill>
                                  <a:srgbClr val="0070C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37" name="Tekstvak 136"/>
                            <p:cNvSpPr txBox="1"/>
                            <p:nvPr/>
                          </p:nvSpPr>
                          <p:spPr>
                            <a:xfrm>
                              <a:off x="1095823" y="5115672"/>
                              <a:ext cx="43204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nl-NL" sz="1400" dirty="0" smtClean="0">
                                  <a:solidFill>
                                    <a:srgbClr val="0070C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v</a:t>
                              </a:r>
                              <a:endParaRPr lang="nl-NL" sz="1400" dirty="0">
                                <a:solidFill>
                                  <a:srgbClr val="0070C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27" name="Tekstvak 126"/>
                          <p:cNvSpPr txBox="1"/>
                          <p:nvPr/>
                        </p:nvSpPr>
                        <p:spPr>
                          <a:xfrm>
                            <a:off x="944918" y="4877777"/>
                            <a:ext cx="432048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nl-NL" sz="140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F</a:t>
                            </a:r>
                            <a:r>
                              <a:rPr lang="nl-NL" sz="1400" baseline="-2500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1</a:t>
                            </a:r>
                            <a:endParaRPr lang="nl-NL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8" name="Tekstvak 127"/>
                          <p:cNvSpPr txBox="1"/>
                          <p:nvPr/>
                        </p:nvSpPr>
                        <p:spPr>
                          <a:xfrm>
                            <a:off x="1924486" y="4877777"/>
                            <a:ext cx="432048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nl-NL" sz="140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F</a:t>
                            </a:r>
                            <a:r>
                              <a:rPr lang="nl-NL" sz="1400" baseline="-2500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2</a:t>
                            </a:r>
                            <a:endParaRPr lang="nl-NL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29" name="Groep 128"/>
                          <p:cNvGrpSpPr/>
                          <p:nvPr/>
                        </p:nvGrpSpPr>
                        <p:grpSpPr>
                          <a:xfrm>
                            <a:off x="1118667" y="5190871"/>
                            <a:ext cx="958077" cy="307777"/>
                            <a:chOff x="1118667" y="4867021"/>
                            <a:chExt cx="958077" cy="307777"/>
                          </a:xfrm>
                        </p:grpSpPr>
                        <p:cxnSp>
                          <p:nvCxnSpPr>
                            <p:cNvPr id="130" name="Rechte verbindingslijn met pijl 129"/>
                            <p:cNvCxnSpPr/>
                            <p:nvPr/>
                          </p:nvCxnSpPr>
                          <p:spPr>
                            <a:xfrm>
                              <a:off x="1118667" y="4910840"/>
                              <a:ext cx="432000" cy="0"/>
                            </a:xfrm>
                            <a:prstGeom prst="straightConnector1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  <a:headEnd type="triangle"/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31" name="Tekstvak 130"/>
                            <p:cNvSpPr txBox="1"/>
                            <p:nvPr/>
                          </p:nvSpPr>
                          <p:spPr>
                            <a:xfrm>
                              <a:off x="1211919" y="4867021"/>
                              <a:ext cx="43204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nl-NL" sz="14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f</a:t>
                              </a:r>
                              <a:endParaRPr lang="nl-NL" sz="1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32" name="Tekstvak 131"/>
                            <p:cNvSpPr txBox="1"/>
                            <p:nvPr/>
                          </p:nvSpPr>
                          <p:spPr>
                            <a:xfrm>
                              <a:off x="1644696" y="4867021"/>
                              <a:ext cx="43204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nl-NL" sz="14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f</a:t>
                              </a:r>
                              <a:endParaRPr lang="nl-NL" sz="1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cxnSp>
                          <p:nvCxnSpPr>
                            <p:cNvPr id="133" name="Rechte verbindingslijn met pijl 132"/>
                            <p:cNvCxnSpPr/>
                            <p:nvPr/>
                          </p:nvCxnSpPr>
                          <p:spPr>
                            <a:xfrm>
                              <a:off x="1557349" y="4910840"/>
                              <a:ext cx="432000" cy="0"/>
                            </a:xfrm>
                            <a:prstGeom prst="straightConnector1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  <a:headEnd type="triangle"/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sp>
                      <p:nvSpPr>
                        <p:cNvPr id="122" name="Tekstvak 121"/>
                        <p:cNvSpPr txBox="1"/>
                        <p:nvPr/>
                      </p:nvSpPr>
                      <p:spPr>
                        <a:xfrm>
                          <a:off x="1413173" y="4407842"/>
                          <a:ext cx="43204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nl-NL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nl-NL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cxnSp>
              <p:nvCxnSpPr>
                <p:cNvPr id="150" name="Rechte verbindingslijn 149"/>
                <p:cNvCxnSpPr>
                  <a:cxnSpLocks noChangeAspect="1"/>
                </p:cNvCxnSpPr>
                <p:nvPr/>
              </p:nvCxnSpPr>
              <p:spPr>
                <a:xfrm>
                  <a:off x="6692557" y="5262581"/>
                  <a:ext cx="432000" cy="15600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Rechte verbindingslijn 151"/>
                <p:cNvCxnSpPr/>
                <p:nvPr/>
              </p:nvCxnSpPr>
              <p:spPr>
                <a:xfrm>
                  <a:off x="6420966" y="5258890"/>
                  <a:ext cx="2700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ash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3" name="Rechte verbindingslijn 152"/>
              <p:cNvCxnSpPr>
                <a:cxnSpLocks noChangeAspect="1"/>
              </p:cNvCxnSpPr>
              <p:nvPr/>
            </p:nvCxnSpPr>
            <p:spPr>
              <a:xfrm flipV="1">
                <a:off x="6252688" y="5005612"/>
                <a:ext cx="450000" cy="411209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ash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ep 43"/>
          <p:cNvGrpSpPr/>
          <p:nvPr/>
        </p:nvGrpSpPr>
        <p:grpSpPr>
          <a:xfrm>
            <a:off x="2762279" y="4111615"/>
            <a:ext cx="2649118" cy="2741479"/>
            <a:chOff x="2762279" y="4111615"/>
            <a:chExt cx="2649118" cy="2741479"/>
          </a:xfrm>
        </p:grpSpPr>
        <p:grpSp>
          <p:nvGrpSpPr>
            <p:cNvPr id="43" name="Groep 42"/>
            <p:cNvGrpSpPr/>
            <p:nvPr/>
          </p:nvGrpSpPr>
          <p:grpSpPr>
            <a:xfrm>
              <a:off x="2762279" y="4111615"/>
              <a:ext cx="2649118" cy="2741479"/>
              <a:chOff x="2923390" y="3962748"/>
              <a:chExt cx="2649118" cy="2741479"/>
            </a:xfrm>
          </p:grpSpPr>
          <p:grpSp>
            <p:nvGrpSpPr>
              <p:cNvPr id="34" name="Groep 33"/>
              <p:cNvGrpSpPr/>
              <p:nvPr/>
            </p:nvGrpSpPr>
            <p:grpSpPr>
              <a:xfrm>
                <a:off x="2923390" y="3962748"/>
                <a:ext cx="2649118" cy="2741479"/>
                <a:chOff x="3507058" y="3719727"/>
                <a:chExt cx="2649118" cy="2741479"/>
              </a:xfrm>
            </p:grpSpPr>
            <p:grpSp>
              <p:nvGrpSpPr>
                <p:cNvPr id="9" name="Groep 8"/>
                <p:cNvGrpSpPr/>
                <p:nvPr/>
              </p:nvGrpSpPr>
              <p:grpSpPr>
                <a:xfrm>
                  <a:off x="3507058" y="3719727"/>
                  <a:ext cx="1997592" cy="2435616"/>
                  <a:chOff x="3510304" y="3339591"/>
                  <a:chExt cx="1997592" cy="2435616"/>
                </a:xfrm>
              </p:grpSpPr>
              <p:grpSp>
                <p:nvGrpSpPr>
                  <p:cNvPr id="46" name="Groep 45"/>
                  <p:cNvGrpSpPr/>
                  <p:nvPr/>
                </p:nvGrpSpPr>
                <p:grpSpPr>
                  <a:xfrm>
                    <a:off x="3510304" y="3339591"/>
                    <a:ext cx="1997592" cy="2435616"/>
                    <a:chOff x="3351390" y="3454337"/>
                    <a:chExt cx="1997592" cy="2435616"/>
                  </a:xfrm>
                </p:grpSpPr>
                <p:cxnSp>
                  <p:nvCxnSpPr>
                    <p:cNvPr id="107" name="Rechte verbindingslijn 106"/>
                    <p:cNvCxnSpPr>
                      <a:cxnSpLocks noChangeAspect="1"/>
                    </p:cNvCxnSpPr>
                    <p:nvPr/>
                  </p:nvCxnSpPr>
                  <p:spPr>
                    <a:xfrm>
                      <a:off x="3524118" y="3762591"/>
                      <a:ext cx="1080000" cy="994735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  <a:prstDash val="sysDash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8" name="Groep 47"/>
                    <p:cNvGrpSpPr/>
                    <p:nvPr/>
                  </p:nvGrpSpPr>
                  <p:grpSpPr>
                    <a:xfrm>
                      <a:off x="3351390" y="3454337"/>
                      <a:ext cx="1997592" cy="2435616"/>
                      <a:chOff x="3351390" y="3454337"/>
                      <a:chExt cx="1997592" cy="2435616"/>
                    </a:xfrm>
                  </p:grpSpPr>
                  <p:sp>
                    <p:nvSpPr>
                      <p:cNvPr id="49" name="Vrije vorm 4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283967" y="4759052"/>
                        <a:ext cx="864000" cy="1130901"/>
                      </a:xfrm>
                      <a:custGeom>
                        <a:avLst/>
                        <a:gdLst>
                          <a:gd name="connsiteX0" fmla="*/ 0 w 2251494"/>
                          <a:gd name="connsiteY0" fmla="*/ 0 h 1069675"/>
                          <a:gd name="connsiteX1" fmla="*/ 2251494 w 2251494"/>
                          <a:gd name="connsiteY1" fmla="*/ 1069675 h 1069675"/>
                          <a:gd name="connsiteX0" fmla="*/ 0 w 2150553"/>
                          <a:gd name="connsiteY0" fmla="*/ 0 h 1069675"/>
                          <a:gd name="connsiteX1" fmla="*/ 2150553 w 2150553"/>
                          <a:gd name="connsiteY1" fmla="*/ 1069675 h 1069675"/>
                          <a:gd name="connsiteX0" fmla="*/ 0 w 1936797"/>
                          <a:gd name="connsiteY0" fmla="*/ 0 h 1035528"/>
                          <a:gd name="connsiteX1" fmla="*/ 1936797 w 1936797"/>
                          <a:gd name="connsiteY1" fmla="*/ 1035528 h 10355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936797" h="1035528">
                            <a:moveTo>
                              <a:pt x="0" y="0"/>
                            </a:moveTo>
                            <a:lnTo>
                              <a:pt x="1936797" y="1035528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FF0000"/>
                        </a:solidFill>
                        <a:tailEnd type="triangle" w="sm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cxnSp>
                    <p:nvCxnSpPr>
                      <p:cNvPr id="50" name="Rechte verbindingslijn 49"/>
                      <p:cNvCxnSpPr/>
                      <p:nvPr/>
                    </p:nvCxnSpPr>
                    <p:spPr>
                      <a:xfrm>
                        <a:off x="3524118" y="3755617"/>
                        <a:ext cx="0" cy="1404000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  <a:prstDash val="sysDot"/>
                        <a:headEnd type="stealth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2" name="Groep 51"/>
                      <p:cNvGrpSpPr/>
                      <p:nvPr/>
                    </p:nvGrpSpPr>
                    <p:grpSpPr>
                      <a:xfrm>
                        <a:off x="3351390" y="3454337"/>
                        <a:ext cx="1997592" cy="2430981"/>
                        <a:chOff x="298479" y="3454337"/>
                        <a:chExt cx="1997592" cy="2430981"/>
                      </a:xfrm>
                    </p:grpSpPr>
                    <p:grpSp>
                      <p:nvGrpSpPr>
                        <p:cNvPr id="53" name="Groep 52"/>
                        <p:cNvGrpSpPr/>
                        <p:nvPr/>
                      </p:nvGrpSpPr>
                      <p:grpSpPr>
                        <a:xfrm>
                          <a:off x="1237435" y="4756035"/>
                          <a:ext cx="998905" cy="629689"/>
                          <a:chOff x="1237435" y="4756035"/>
                          <a:chExt cx="998905" cy="629689"/>
                        </a:xfrm>
                      </p:grpSpPr>
                      <p:cxnSp>
                        <p:nvCxnSpPr>
                          <p:cNvPr id="104" name="Rechte verbindingslijn 103"/>
                          <p:cNvCxnSpPr>
                            <a:cxnSpLocks noChangeAspect="1"/>
                          </p:cNvCxnSpPr>
                          <p:nvPr/>
                        </p:nvCxnSpPr>
                        <p:spPr>
                          <a:xfrm>
                            <a:off x="1552340" y="4758724"/>
                            <a:ext cx="684000" cy="62700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rgbClr val="FF000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5" name="Rechte verbindingslijn 104"/>
                          <p:cNvCxnSpPr/>
                          <p:nvPr/>
                        </p:nvCxnSpPr>
                        <p:spPr>
                          <a:xfrm>
                            <a:off x="1237435" y="4756035"/>
                            <a:ext cx="30600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rgbClr val="FF0000"/>
                            </a:solidFill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8" name="Groep 57"/>
                        <p:cNvGrpSpPr/>
                        <p:nvPr/>
                      </p:nvGrpSpPr>
                      <p:grpSpPr>
                        <a:xfrm>
                          <a:off x="298479" y="3454337"/>
                          <a:ext cx="1997592" cy="2430981"/>
                          <a:chOff x="298479" y="3454337"/>
                          <a:chExt cx="1997592" cy="2430981"/>
                        </a:xfrm>
                      </p:grpSpPr>
                      <p:grpSp>
                        <p:nvGrpSpPr>
                          <p:cNvPr id="74" name="Groep 73"/>
                          <p:cNvGrpSpPr/>
                          <p:nvPr/>
                        </p:nvGrpSpPr>
                        <p:grpSpPr>
                          <a:xfrm>
                            <a:off x="298479" y="4303983"/>
                            <a:ext cx="1997592" cy="1581335"/>
                            <a:chOff x="298479" y="4303983"/>
                            <a:chExt cx="1997592" cy="1581335"/>
                          </a:xfrm>
                        </p:grpSpPr>
                        <p:grpSp>
                          <p:nvGrpSpPr>
                            <p:cNvPr id="81" name="Groep 80"/>
                            <p:cNvGrpSpPr/>
                            <p:nvPr/>
                          </p:nvGrpSpPr>
                          <p:grpSpPr>
                            <a:xfrm>
                              <a:off x="424071" y="4625318"/>
                              <a:ext cx="1872000" cy="1260000"/>
                              <a:chOff x="424071" y="4625318"/>
                              <a:chExt cx="1872000" cy="1260000"/>
                            </a:xfrm>
                          </p:grpSpPr>
                          <p:grpSp>
                            <p:nvGrpSpPr>
                              <p:cNvPr id="96" name="Groep 95"/>
                              <p:cNvGrpSpPr/>
                              <p:nvPr/>
                            </p:nvGrpSpPr>
                            <p:grpSpPr>
                              <a:xfrm>
                                <a:off x="1107893" y="5081161"/>
                                <a:ext cx="879862" cy="152792"/>
                                <a:chOff x="971600" y="5276514"/>
                                <a:chExt cx="879862" cy="152792"/>
                              </a:xfrm>
                            </p:grpSpPr>
                            <p:cxnSp>
                              <p:nvCxnSpPr>
                                <p:cNvPr id="102" name="Rechte verbindingslijn 101"/>
                                <p:cNvCxnSpPr/>
                                <p:nvPr/>
                              </p:nvCxnSpPr>
                              <p:spPr>
                                <a:xfrm>
                                  <a:off x="971600" y="5276514"/>
                                  <a:ext cx="0" cy="144000"/>
                                </a:xfrm>
                                <a:prstGeom prst="line">
                                  <a:avLst/>
                                </a:prstGeom>
                                <a:ln w="254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03" name="Rechte verbindingslijn 102"/>
                                <p:cNvCxnSpPr/>
                                <p:nvPr/>
                              </p:nvCxnSpPr>
                              <p:spPr>
                                <a:xfrm>
                                  <a:off x="1851462" y="5285306"/>
                                  <a:ext cx="0" cy="144000"/>
                                </a:xfrm>
                                <a:prstGeom prst="line">
                                  <a:avLst/>
                                </a:prstGeom>
                                <a:ln w="254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97" name="Groep 96"/>
                              <p:cNvGrpSpPr/>
                              <p:nvPr/>
                            </p:nvGrpSpPr>
                            <p:grpSpPr>
                              <a:xfrm>
                                <a:off x="424071" y="4625318"/>
                                <a:ext cx="1872000" cy="1260000"/>
                                <a:chOff x="424071" y="4841342"/>
                                <a:chExt cx="1872000" cy="1260000"/>
                              </a:xfrm>
                            </p:grpSpPr>
                            <p:grpSp>
                              <p:nvGrpSpPr>
                                <p:cNvPr id="98" name="Groep 97"/>
                                <p:cNvGrpSpPr/>
                                <p:nvPr/>
                              </p:nvGrpSpPr>
                              <p:grpSpPr>
                                <a:xfrm>
                                  <a:off x="424071" y="4841342"/>
                                  <a:ext cx="1872000" cy="1260000"/>
                                  <a:chOff x="316323" y="4841342"/>
                                  <a:chExt cx="1872000" cy="1260000"/>
                                </a:xfrm>
                              </p:grpSpPr>
                              <p:cxnSp>
                                <p:nvCxnSpPr>
                                  <p:cNvPr id="100" name="Rechte verbindingslijn 99"/>
                                  <p:cNvCxnSpPr/>
                                  <p:nvPr/>
                                </p:nvCxnSpPr>
                                <p:spPr>
                                  <a:xfrm>
                                    <a:off x="1440076" y="4841342"/>
                                    <a:ext cx="0" cy="1260000"/>
                                  </a:xfrm>
                                  <a:prstGeom prst="line">
                                    <a:avLst/>
                                  </a:prstGeom>
                                  <a:ln w="254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01" name="Rechte verbindingslijn 100"/>
                                  <p:cNvCxnSpPr/>
                                  <p:nvPr/>
                                </p:nvCxnSpPr>
                                <p:spPr>
                                  <a:xfrm>
                                    <a:off x="316323" y="5373216"/>
                                    <a:ext cx="1872000" cy="0"/>
                                  </a:xfrm>
                                  <a:prstGeom prst="line">
                                    <a:avLst/>
                                  </a:prstGeom>
                                  <a:ln w="254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cxnSp>
                              <p:nvCxnSpPr>
                                <p:cNvPr id="99" name="Rechte verbindingslijn 98"/>
                                <p:cNvCxnSpPr/>
                                <p:nvPr/>
                              </p:nvCxnSpPr>
                              <p:spPr>
                                <a:xfrm>
                                  <a:off x="1231057" y="4972528"/>
                                  <a:ext cx="0" cy="396000"/>
                                </a:xfrm>
                                <a:prstGeom prst="line">
                                  <a:avLst/>
                                </a:prstGeom>
                                <a:ln w="19050">
                                  <a:solidFill>
                                    <a:srgbClr val="0070C0"/>
                                  </a:solidFill>
                                  <a:headEnd type="stealth" w="med" len="med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  <p:sp>
                          <p:nvSpPr>
                            <p:cNvPr id="82" name="Tekstvak 81"/>
                            <p:cNvSpPr txBox="1"/>
                            <p:nvPr/>
                          </p:nvSpPr>
                          <p:spPr>
                            <a:xfrm>
                              <a:off x="1159223" y="4866612"/>
                              <a:ext cx="43204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nl-NL" sz="1400" dirty="0" smtClean="0">
                                  <a:solidFill>
                                    <a:srgbClr val="0070C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V</a:t>
                              </a:r>
                              <a:endParaRPr lang="nl-NL" sz="1400" dirty="0">
                                <a:solidFill>
                                  <a:srgbClr val="0070C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" name="Tekstvak 82"/>
                            <p:cNvSpPr txBox="1"/>
                            <p:nvPr/>
                          </p:nvSpPr>
                          <p:spPr>
                            <a:xfrm>
                              <a:off x="400465" y="4303983"/>
                              <a:ext cx="43204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nl-NL" sz="1400" dirty="0" smtClean="0">
                                  <a:solidFill>
                                    <a:srgbClr val="0070C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B</a:t>
                              </a:r>
                              <a:endParaRPr lang="nl-NL" sz="1400" dirty="0">
                                <a:solidFill>
                                  <a:srgbClr val="0070C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84" name="Groep 83"/>
                            <p:cNvGrpSpPr/>
                            <p:nvPr/>
                          </p:nvGrpSpPr>
                          <p:grpSpPr>
                            <a:xfrm>
                              <a:off x="514503" y="5325878"/>
                              <a:ext cx="1187086" cy="521883"/>
                              <a:chOff x="514503" y="5088060"/>
                              <a:chExt cx="1187086" cy="521883"/>
                            </a:xfrm>
                          </p:grpSpPr>
                          <p:cxnSp>
                            <p:nvCxnSpPr>
                              <p:cNvPr id="92" name="Rechte verbindingslijn met pijl 91"/>
                              <p:cNvCxnSpPr/>
                              <p:nvPr/>
                            </p:nvCxnSpPr>
                            <p:spPr>
                              <a:xfrm>
                                <a:off x="1241163" y="5143814"/>
                                <a:ext cx="288000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0070C0"/>
                                </a:solidFill>
                                <a:headEnd type="triangle"/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93" name="Rechte verbindingslijn met pijl 92"/>
                              <p:cNvCxnSpPr/>
                              <p:nvPr/>
                            </p:nvCxnSpPr>
                            <p:spPr>
                              <a:xfrm>
                                <a:off x="514503" y="5359838"/>
                                <a:ext cx="1008000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0070C0"/>
                                </a:solidFill>
                                <a:headEnd type="triangle"/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94" name="Tekstvak 93"/>
                              <p:cNvSpPr txBox="1"/>
                              <p:nvPr/>
                            </p:nvSpPr>
                            <p:spPr>
                              <a:xfrm>
                                <a:off x="956840" y="5302166"/>
                                <a:ext cx="432048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nl-NL" sz="1400" dirty="0" smtClean="0">
                                    <a:solidFill>
                                      <a:srgbClr val="0070C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b</a:t>
                                </a:r>
                                <a:endParaRPr lang="nl-NL" sz="1400" dirty="0">
                                  <a:solidFill>
                                    <a:srgbClr val="0070C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5" name="Tekstvak 94"/>
                              <p:cNvSpPr txBox="1"/>
                              <p:nvPr/>
                            </p:nvSpPr>
                            <p:spPr>
                              <a:xfrm>
                                <a:off x="1269541" y="5088060"/>
                                <a:ext cx="432048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nl-NL" sz="1400" dirty="0" smtClean="0">
                                    <a:solidFill>
                                      <a:srgbClr val="0070C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v</a:t>
                                </a:r>
                                <a:endParaRPr lang="nl-NL" sz="1400" dirty="0">
                                  <a:solidFill>
                                    <a:srgbClr val="0070C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5" name="Tekstvak 84"/>
                            <p:cNvSpPr txBox="1"/>
                            <p:nvPr/>
                          </p:nvSpPr>
                          <p:spPr>
                            <a:xfrm>
                              <a:off x="930194" y="4860192"/>
                              <a:ext cx="43204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nl-NL" sz="14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F</a:t>
                              </a:r>
                              <a:r>
                                <a:rPr lang="nl-NL" sz="1400" baseline="-25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1</a:t>
                              </a:r>
                              <a:endParaRPr lang="nl-NL" sz="1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" name="Tekstvak 85"/>
                            <p:cNvSpPr txBox="1"/>
                            <p:nvPr/>
                          </p:nvSpPr>
                          <p:spPr>
                            <a:xfrm>
                              <a:off x="1853938" y="4839890"/>
                              <a:ext cx="43204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nl-NL" sz="14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F</a:t>
                              </a:r>
                              <a:r>
                                <a:rPr lang="nl-NL" sz="1400" baseline="-25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2</a:t>
                              </a:r>
                              <a:endParaRPr lang="nl-NL" sz="1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87" name="Groep 86"/>
                            <p:cNvGrpSpPr/>
                            <p:nvPr/>
                          </p:nvGrpSpPr>
                          <p:grpSpPr>
                            <a:xfrm>
                              <a:off x="298479" y="5168723"/>
                              <a:ext cx="1778265" cy="350672"/>
                              <a:chOff x="298479" y="4844873"/>
                              <a:chExt cx="1778265" cy="350672"/>
                            </a:xfrm>
                          </p:grpSpPr>
                          <p:cxnSp>
                            <p:nvCxnSpPr>
                              <p:cNvPr id="88" name="Rechte verbindingslijn met pijl 87"/>
                              <p:cNvCxnSpPr/>
                              <p:nvPr/>
                            </p:nvCxnSpPr>
                            <p:spPr>
                              <a:xfrm>
                                <a:off x="1106791" y="4931587"/>
                                <a:ext cx="432000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headEnd type="triangle"/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89" name="Tekstvak 88"/>
                              <p:cNvSpPr txBox="1"/>
                              <p:nvPr/>
                            </p:nvSpPr>
                            <p:spPr>
                              <a:xfrm>
                                <a:off x="298479" y="4844873"/>
                                <a:ext cx="432048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nl-NL" sz="1400" dirty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f</a:t>
                                </a:r>
                                <a:endParaRPr lang="nl-NL" sz="1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0" name="Tekstvak 89"/>
                              <p:cNvSpPr txBox="1"/>
                              <p:nvPr/>
                            </p:nvSpPr>
                            <p:spPr>
                              <a:xfrm>
                                <a:off x="1644696" y="4887768"/>
                                <a:ext cx="432048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nl-NL" sz="1400" dirty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f</a:t>
                                </a:r>
                                <a:endParaRPr lang="nl-NL" sz="1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91" name="Rechte verbindingslijn met pijl 90"/>
                              <p:cNvCxnSpPr/>
                              <p:nvPr/>
                            </p:nvCxnSpPr>
                            <p:spPr>
                              <a:xfrm>
                                <a:off x="1557349" y="4931587"/>
                                <a:ext cx="432000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headEnd type="triangle"/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sp>
                        <p:nvSpPr>
                          <p:cNvPr id="80" name="Tekstvak 79"/>
                          <p:cNvSpPr txBox="1"/>
                          <p:nvPr/>
                        </p:nvSpPr>
                        <p:spPr>
                          <a:xfrm>
                            <a:off x="1402540" y="3454337"/>
                            <a:ext cx="432048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nl-NL" sz="140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+</a:t>
                            </a:r>
                            <a:endParaRPr lang="nl-NL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cxnSp>
                <p:nvCxnSpPr>
                  <p:cNvPr id="108" name="Rechte verbindingslijn 107"/>
                  <p:cNvCxnSpPr>
                    <a:cxnSpLocks noChangeAspect="1"/>
                  </p:cNvCxnSpPr>
                  <p:nvPr/>
                </p:nvCxnSpPr>
                <p:spPr>
                  <a:xfrm>
                    <a:off x="3690362" y="3664766"/>
                    <a:ext cx="756000" cy="974843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1" name="Tekstvak 110"/>
                <p:cNvSpPr txBox="1"/>
                <p:nvPr/>
              </p:nvSpPr>
              <p:spPr>
                <a:xfrm>
                  <a:off x="3655328" y="6153429"/>
                  <a:ext cx="25008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Fig. 2: +lens, virtueel beeld.</a:t>
                  </a:r>
                  <a:endParaRPr lang="nl-NL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Groep 41"/>
              <p:cNvGrpSpPr/>
              <p:nvPr/>
            </p:nvGrpSpPr>
            <p:grpSpPr>
              <a:xfrm>
                <a:off x="3099941" y="4283985"/>
                <a:ext cx="1486178" cy="1366630"/>
                <a:chOff x="3099941" y="4283985"/>
                <a:chExt cx="1486178" cy="1366630"/>
              </a:xfrm>
            </p:grpSpPr>
            <p:cxnSp>
              <p:nvCxnSpPr>
                <p:cNvPr id="40" name="Rechte verbindingslijn 39"/>
                <p:cNvCxnSpPr>
                  <a:cxnSpLocks/>
                </p:cNvCxnSpPr>
                <p:nvPr/>
              </p:nvCxnSpPr>
              <p:spPr>
                <a:xfrm flipV="1">
                  <a:off x="3866824" y="4287534"/>
                  <a:ext cx="288000" cy="97200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Rechte verbindingslijn 157"/>
                <p:cNvCxnSpPr/>
                <p:nvPr/>
              </p:nvCxnSpPr>
              <p:spPr>
                <a:xfrm flipV="1">
                  <a:off x="3099941" y="4283985"/>
                  <a:ext cx="10620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Rechte verbindingslijn 158"/>
                <p:cNvCxnSpPr/>
                <p:nvPr/>
              </p:nvCxnSpPr>
              <p:spPr>
                <a:xfrm flipV="1">
                  <a:off x="4168346" y="4283985"/>
                  <a:ext cx="417773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Rechte verbindingslijn 159"/>
                <p:cNvCxnSpPr>
                  <a:cxnSpLocks noChangeAspect="1"/>
                </p:cNvCxnSpPr>
                <p:nvPr/>
              </p:nvCxnSpPr>
              <p:spPr>
                <a:xfrm flipV="1">
                  <a:off x="3738321" y="5308719"/>
                  <a:ext cx="108000" cy="34189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1" name="Rechte verbindingslijn 160"/>
            <p:cNvCxnSpPr/>
            <p:nvPr/>
          </p:nvCxnSpPr>
          <p:spPr>
            <a:xfrm>
              <a:off x="4011624" y="4359082"/>
              <a:ext cx="0" cy="90000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Tekstvak 163"/>
          <p:cNvSpPr txBox="1"/>
          <p:nvPr/>
        </p:nvSpPr>
        <p:spPr>
          <a:xfrm>
            <a:off x="-56992" y="304760"/>
            <a:ext cx="748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l-NL" u="sng" kern="0" dirty="0">
                <a:latin typeface="Arial" panose="020B0604020202020204" pitchFamily="34" charset="0"/>
                <a:cs typeface="Arial" panose="020B0604020202020204" pitchFamily="34" charset="0"/>
              </a:rPr>
              <a:t>Er zijn twee soorten lenzen</a:t>
            </a:r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5" name="Tekstvak 164"/>
          <p:cNvSpPr txBox="1"/>
          <p:nvPr/>
        </p:nvSpPr>
        <p:spPr>
          <a:xfrm>
            <a:off x="-56992" y="618852"/>
            <a:ext cx="89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/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i="1" kern="0" dirty="0">
                <a:latin typeface="Arial" panose="020B0604020202020204" pitchFamily="34" charset="0"/>
                <a:cs typeface="Arial" panose="020B0604020202020204" pitchFamily="34" charset="0"/>
              </a:rPr>
              <a:t>positieve</a:t>
            </a:r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 lens is in het midden het 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dikst,</a:t>
            </a:r>
          </a:p>
          <a:p>
            <a:pPr indent="268288"/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i="1" kern="0" dirty="0">
                <a:latin typeface="Arial" panose="020B0604020202020204" pitchFamily="34" charset="0"/>
                <a:cs typeface="Arial" panose="020B0604020202020204" pitchFamily="34" charset="0"/>
              </a:rPr>
              <a:t>negatieve</a:t>
            </a:r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 lens is aan de rand het dikst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kstvak 165"/>
          <p:cNvSpPr txBox="1"/>
          <p:nvPr/>
        </p:nvSpPr>
        <p:spPr>
          <a:xfrm>
            <a:off x="-56992" y="1209943"/>
            <a:ext cx="89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/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i="1" kern="0" dirty="0">
                <a:latin typeface="Arial" panose="020B0604020202020204" pitchFamily="34" charset="0"/>
                <a:cs typeface="Arial" panose="020B0604020202020204" pitchFamily="34" charset="0"/>
              </a:rPr>
              <a:t>positieve</a:t>
            </a:r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 lens is 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een convergerende lens. De 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stralen 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gaan meer </a:t>
            </a:r>
            <a:r>
              <a:rPr lang="nl-NL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elkaar.</a:t>
            </a:r>
          </a:p>
          <a:p>
            <a:pPr indent="268288"/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negatieve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lens is een 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divergerende </a:t>
            </a:r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lens. De 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stralen 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gaan meer </a:t>
            </a:r>
            <a:r>
              <a:rPr lang="nl-NL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elkaar.</a:t>
            </a:r>
            <a:endParaRPr lang="nl-NL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kstvak 166"/>
          <p:cNvSpPr txBox="1"/>
          <p:nvPr/>
        </p:nvSpPr>
        <p:spPr>
          <a:xfrm>
            <a:off x="-56992" y="1801034"/>
            <a:ext cx="678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nl-NL" u="sng" kern="0" dirty="0">
                <a:latin typeface="Arial" panose="020B0604020202020204" pitchFamily="34" charset="0"/>
                <a:cs typeface="Arial" panose="020B0604020202020204" pitchFamily="34" charset="0"/>
              </a:rPr>
              <a:t> Het beeld construeren met twee van de drie constructiestralen</a:t>
            </a:r>
            <a:endParaRPr lang="nl-NL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ekstvak 167"/>
          <p:cNvSpPr txBox="1"/>
          <p:nvPr/>
        </p:nvSpPr>
        <p:spPr>
          <a:xfrm>
            <a:off x="-56992" y="2115126"/>
            <a:ext cx="6346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73050"/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Bij elke lens zijn er </a:t>
            </a:r>
            <a:r>
              <a:rPr lang="nl-NL" i="1" kern="0" dirty="0">
                <a:latin typeface="Arial" panose="020B0604020202020204" pitchFamily="34" charset="0"/>
                <a:cs typeface="Arial" panose="020B0604020202020204" pitchFamily="34" charset="0"/>
              </a:rPr>
              <a:t>drie constructiestralen</a:t>
            </a:r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. Zie fig. 1 t/m 3.</a:t>
            </a:r>
          </a:p>
          <a:p>
            <a:pPr indent="273050"/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Je hebt er </a:t>
            </a:r>
            <a:r>
              <a:rPr lang="nl-NL" i="1" kern="0" dirty="0">
                <a:latin typeface="Arial" panose="020B0604020202020204" pitchFamily="34" charset="0"/>
                <a:cs typeface="Arial" panose="020B0604020202020204" pitchFamily="34" charset="0"/>
              </a:rPr>
              <a:t>twee</a:t>
            </a:r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 nodig om het beeld te construeren.</a:t>
            </a:r>
          </a:p>
        </p:txBody>
      </p:sp>
      <p:sp>
        <p:nvSpPr>
          <p:cNvPr id="169" name="Tekstvak 168"/>
          <p:cNvSpPr txBox="1"/>
          <p:nvPr/>
        </p:nvSpPr>
        <p:spPr>
          <a:xfrm>
            <a:off x="-56992" y="2706217"/>
            <a:ext cx="552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73050"/>
            <a:r>
              <a:rPr lang="nl-NL" i="1" kern="0" dirty="0">
                <a:latin typeface="Arial" panose="020B0604020202020204" pitchFamily="34" charset="0"/>
                <a:cs typeface="Arial" panose="020B0604020202020204" pitchFamily="34" charset="0"/>
              </a:rPr>
              <a:t>Het beeld is het snijpunt van de gebroken stralen.</a:t>
            </a:r>
          </a:p>
        </p:txBody>
      </p:sp>
      <p:sp>
        <p:nvSpPr>
          <p:cNvPr id="170" name="Tekstvak 169"/>
          <p:cNvSpPr txBox="1"/>
          <p:nvPr/>
        </p:nvSpPr>
        <p:spPr>
          <a:xfrm>
            <a:off x="-56992" y="3020309"/>
            <a:ext cx="665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nl-NL" u="sng" kern="0" dirty="0">
                <a:latin typeface="Arial" panose="020B0604020202020204" pitchFamily="34" charset="0"/>
                <a:cs typeface="Arial" panose="020B0604020202020204" pitchFamily="34" charset="0"/>
              </a:rPr>
              <a:t>Een virtueel beeld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kstvak 170"/>
          <p:cNvSpPr txBox="1"/>
          <p:nvPr/>
        </p:nvSpPr>
        <p:spPr>
          <a:xfrm>
            <a:off x="-56992" y="3334404"/>
            <a:ext cx="8946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/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Soms ligt het beeld aan dezelfde kant als het voorwerp. De stralen snijden elkaar dan schijnbaar (virtueel). Zie fig. 2 en fig. 3.</a:t>
            </a:r>
          </a:p>
          <a:p>
            <a:pPr indent="273050"/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Het beeld is dan </a:t>
            </a:r>
            <a:r>
              <a:rPr lang="nl-NL" i="1" kern="0" dirty="0"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. Je moet in de lens kijken om het beeld te zien.</a:t>
            </a:r>
          </a:p>
        </p:txBody>
      </p:sp>
    </p:spTree>
    <p:extLst>
      <p:ext uri="{BB962C8B-B14F-4D97-AF65-F5344CB8AC3E}">
        <p14:creationId xmlns:p14="http://schemas.microsoft.com/office/powerpoint/2010/main" val="3445513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231" y="-14343"/>
            <a:ext cx="9144887" cy="461665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Samenvatting 2/3: Lenzenformule en vergrotingsformule.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ctieknop: Verder of Volgende 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ectangle 22"/>
          <p:cNvSpPr>
            <a:spLocks noChangeArrowheads="1"/>
          </p:cNvSpPr>
          <p:nvPr/>
        </p:nvSpPr>
        <p:spPr bwMode="auto">
          <a:xfrm>
            <a:off x="-18231" y="3347166"/>
            <a:ext cx="2688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lenssterkte</a:t>
            </a:r>
            <a:r>
              <a:rPr lang="en-US" altLang="nl-N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kstvak 153"/>
              <p:cNvSpPr txBox="1"/>
              <p:nvPr/>
            </p:nvSpPr>
            <p:spPr>
              <a:xfrm>
                <a:off x="-18231" y="847937"/>
                <a:ext cx="1706878" cy="80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3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3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den>
                          </m:f>
                          <m: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nl-NL" sz="3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box>
                            <m:boxPr>
                              <m:ctrlPr>
                                <a:rPr lang="nl-NL" sz="3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nl-NL" sz="36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nl-NL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 + </m:t>
                              </m:r>
                              <m:box>
                                <m:boxPr>
                                  <m:ctrlPr>
                                    <a:rPr lang="nl-NL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nl-NL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nl-NL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box>
                        </m:e>
                      </m:box>
                    </m:oMath>
                  </m:oMathPara>
                </a14:m>
                <a:endParaRPr lang="nl-NL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4" name="Tekstvak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31" y="847937"/>
                <a:ext cx="1706878" cy="8039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kstvak 161"/>
              <p:cNvSpPr txBox="1"/>
              <p:nvPr/>
            </p:nvSpPr>
            <p:spPr>
              <a:xfrm>
                <a:off x="-18231" y="3660267"/>
                <a:ext cx="1197507" cy="883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nl-NL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nl-NL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nl-NL" sz="4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nl-NL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box>
                            <m:boxPr>
                              <m:ctrlPr>
                                <a:rPr lang="nl-NL" sz="4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nl-NL" sz="40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4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box>
                        </m:e>
                      </m:box>
                    </m:oMath>
                  </m:oMathPara>
                </a14:m>
                <a:endParaRPr lang="nl-N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2" name="Tekstvak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31" y="3660267"/>
                <a:ext cx="1197507" cy="8835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ectangle 15"/>
          <p:cNvSpPr>
            <a:spLocks noChangeArrowheads="1"/>
          </p:cNvSpPr>
          <p:nvPr/>
        </p:nvSpPr>
        <p:spPr bwMode="auto">
          <a:xfrm>
            <a:off x="1303391" y="3880782"/>
            <a:ext cx="6243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 m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in m</a:t>
            </a:r>
            <a:r>
              <a:rPr lang="en-US" altLang="nl-NL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dioptrie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ctangle 22"/>
          <p:cNvSpPr>
            <a:spLocks noChangeArrowheads="1"/>
          </p:cNvSpPr>
          <p:nvPr/>
        </p:nvSpPr>
        <p:spPr bwMode="auto">
          <a:xfrm>
            <a:off x="-18231" y="440446"/>
            <a:ext cx="3066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lenzenformule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ectangle 22"/>
          <p:cNvSpPr>
            <a:spLocks noChangeArrowheads="1"/>
          </p:cNvSpPr>
          <p:nvPr/>
        </p:nvSpPr>
        <p:spPr bwMode="auto">
          <a:xfrm>
            <a:off x="-18231" y="161346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 =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brandpuntafstand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, b =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beeldafstand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, v =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voorwerpafstand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ectangle 22"/>
          <p:cNvSpPr>
            <a:spLocks noChangeArrowheads="1"/>
          </p:cNvSpPr>
          <p:nvPr/>
        </p:nvSpPr>
        <p:spPr bwMode="auto">
          <a:xfrm>
            <a:off x="-18231" y="206825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berekening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volgt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b &lt; 0 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is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fig. 2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fig. 3.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 22"/>
          <p:cNvSpPr>
            <a:spLocks noChangeArrowheads="1"/>
          </p:cNvSpPr>
          <p:nvPr/>
        </p:nvSpPr>
        <p:spPr bwMode="auto">
          <a:xfrm>
            <a:off x="-18231" y="289237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negatieve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lens is f &lt; 0.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8" name="Groep 167"/>
          <p:cNvGrpSpPr/>
          <p:nvPr/>
        </p:nvGrpSpPr>
        <p:grpSpPr>
          <a:xfrm>
            <a:off x="290176" y="5056698"/>
            <a:ext cx="2535179" cy="1797154"/>
            <a:chOff x="290176" y="4664810"/>
            <a:chExt cx="2535179" cy="1797154"/>
          </a:xfrm>
        </p:grpSpPr>
        <p:grpSp>
          <p:nvGrpSpPr>
            <p:cNvPr id="169" name="Groep 168"/>
            <p:cNvGrpSpPr/>
            <p:nvPr/>
          </p:nvGrpSpPr>
          <p:grpSpPr>
            <a:xfrm>
              <a:off x="290177" y="4664810"/>
              <a:ext cx="2535178" cy="1574922"/>
              <a:chOff x="3620998" y="4407842"/>
              <a:chExt cx="2535178" cy="1574922"/>
            </a:xfrm>
          </p:grpSpPr>
          <p:grpSp>
            <p:nvGrpSpPr>
              <p:cNvPr id="171" name="Groep 170"/>
              <p:cNvGrpSpPr/>
              <p:nvPr/>
            </p:nvGrpSpPr>
            <p:grpSpPr>
              <a:xfrm>
                <a:off x="3910309" y="4759052"/>
                <a:ext cx="1995811" cy="1089158"/>
                <a:chOff x="3897258" y="4749527"/>
                <a:chExt cx="1995811" cy="1089158"/>
              </a:xfrm>
            </p:grpSpPr>
            <p:cxnSp>
              <p:nvCxnSpPr>
                <p:cNvPr id="205" name="Rechte verbindingslijn 204"/>
                <p:cNvCxnSpPr/>
                <p:nvPr/>
              </p:nvCxnSpPr>
              <p:spPr>
                <a:xfrm>
                  <a:off x="4597069" y="5833307"/>
                  <a:ext cx="1296000" cy="537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Rechte verbindingslijn 205"/>
                <p:cNvCxnSpPr/>
                <p:nvPr/>
              </p:nvCxnSpPr>
              <p:spPr>
                <a:xfrm>
                  <a:off x="3897258" y="4749527"/>
                  <a:ext cx="702000" cy="108000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ep 171"/>
              <p:cNvGrpSpPr/>
              <p:nvPr/>
            </p:nvGrpSpPr>
            <p:grpSpPr>
              <a:xfrm>
                <a:off x="3620998" y="4407842"/>
                <a:ext cx="2535178" cy="1574922"/>
                <a:chOff x="3620998" y="4407842"/>
                <a:chExt cx="2535178" cy="1574922"/>
              </a:xfrm>
            </p:grpSpPr>
            <p:sp>
              <p:nvSpPr>
                <p:cNvPr id="173" name="Vrije vorm 172"/>
                <p:cNvSpPr>
                  <a:spLocks/>
                </p:cNvSpPr>
                <p:nvPr/>
              </p:nvSpPr>
              <p:spPr>
                <a:xfrm>
                  <a:off x="3919690" y="4758764"/>
                  <a:ext cx="2088000" cy="1224000"/>
                </a:xfrm>
                <a:custGeom>
                  <a:avLst/>
                  <a:gdLst>
                    <a:gd name="connsiteX0" fmla="*/ 0 w 2251494"/>
                    <a:gd name="connsiteY0" fmla="*/ 0 h 1069675"/>
                    <a:gd name="connsiteX1" fmla="*/ 2251494 w 2251494"/>
                    <a:gd name="connsiteY1" fmla="*/ 1069675 h 1069675"/>
                    <a:gd name="connsiteX0" fmla="*/ 0 w 2150553"/>
                    <a:gd name="connsiteY0" fmla="*/ 0 h 1069675"/>
                    <a:gd name="connsiteX1" fmla="*/ 2150553 w 2150553"/>
                    <a:gd name="connsiteY1" fmla="*/ 1069675 h 1069675"/>
                    <a:gd name="connsiteX0" fmla="*/ 0 w 1936797"/>
                    <a:gd name="connsiteY0" fmla="*/ 0 h 1035528"/>
                    <a:gd name="connsiteX1" fmla="*/ 1936797 w 1936797"/>
                    <a:gd name="connsiteY1" fmla="*/ 1035528 h 1035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36797" h="1035528">
                      <a:moveTo>
                        <a:pt x="0" y="0"/>
                      </a:moveTo>
                      <a:lnTo>
                        <a:pt x="1936797" y="1035528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74" name="Rechte verbindingslijn 173"/>
                <p:cNvCxnSpPr/>
                <p:nvPr/>
              </p:nvCxnSpPr>
              <p:spPr>
                <a:xfrm rot="10800000">
                  <a:off x="5790550" y="5167455"/>
                  <a:ext cx="0" cy="68400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5" name="Groep 174"/>
                <p:cNvGrpSpPr/>
                <p:nvPr/>
              </p:nvGrpSpPr>
              <p:grpSpPr>
                <a:xfrm>
                  <a:off x="3620998" y="4407842"/>
                  <a:ext cx="2535178" cy="1538882"/>
                  <a:chOff x="568087" y="4407842"/>
                  <a:chExt cx="2535178" cy="1538882"/>
                </a:xfrm>
              </p:grpSpPr>
              <p:grpSp>
                <p:nvGrpSpPr>
                  <p:cNvPr id="176" name="Groep 175"/>
                  <p:cNvGrpSpPr/>
                  <p:nvPr/>
                </p:nvGrpSpPr>
                <p:grpSpPr>
                  <a:xfrm>
                    <a:off x="850227" y="4756035"/>
                    <a:ext cx="1998113" cy="1190689"/>
                    <a:chOff x="850227" y="4756035"/>
                    <a:chExt cx="1998113" cy="1190689"/>
                  </a:xfrm>
                </p:grpSpPr>
                <p:cxnSp>
                  <p:nvCxnSpPr>
                    <p:cNvPr id="203" name="Rechte verbindingslijn 202"/>
                    <p:cNvCxnSpPr/>
                    <p:nvPr/>
                  </p:nvCxnSpPr>
                  <p:spPr>
                    <a:xfrm>
                      <a:off x="1552340" y="4758724"/>
                      <a:ext cx="1296000" cy="118800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Rechte verbindingslijn 203"/>
                    <p:cNvCxnSpPr/>
                    <p:nvPr/>
                  </p:nvCxnSpPr>
                  <p:spPr>
                    <a:xfrm>
                      <a:off x="850227" y="4756035"/>
                      <a:ext cx="702000" cy="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7" name="Groep 176"/>
                  <p:cNvGrpSpPr/>
                  <p:nvPr/>
                </p:nvGrpSpPr>
                <p:grpSpPr>
                  <a:xfrm>
                    <a:off x="568087" y="4407842"/>
                    <a:ext cx="2535178" cy="1491577"/>
                    <a:chOff x="568087" y="4407842"/>
                    <a:chExt cx="2535178" cy="1491577"/>
                  </a:xfrm>
                </p:grpSpPr>
                <p:grpSp>
                  <p:nvGrpSpPr>
                    <p:cNvPr id="178" name="Groep 177"/>
                    <p:cNvGrpSpPr/>
                    <p:nvPr/>
                  </p:nvGrpSpPr>
                  <p:grpSpPr>
                    <a:xfrm>
                      <a:off x="568087" y="4639419"/>
                      <a:ext cx="2535178" cy="1260000"/>
                      <a:chOff x="568087" y="4639419"/>
                      <a:chExt cx="2535178" cy="1260000"/>
                    </a:xfrm>
                  </p:grpSpPr>
                  <p:grpSp>
                    <p:nvGrpSpPr>
                      <p:cNvPr id="180" name="Groep 179"/>
                      <p:cNvGrpSpPr/>
                      <p:nvPr/>
                    </p:nvGrpSpPr>
                    <p:grpSpPr>
                      <a:xfrm>
                        <a:off x="647872" y="4639419"/>
                        <a:ext cx="2376000" cy="1260000"/>
                        <a:chOff x="647872" y="4639419"/>
                        <a:chExt cx="2376000" cy="1260000"/>
                      </a:xfrm>
                    </p:grpSpPr>
                    <p:grpSp>
                      <p:nvGrpSpPr>
                        <p:cNvPr id="195" name="Groep 194"/>
                        <p:cNvGrpSpPr/>
                        <p:nvPr/>
                      </p:nvGrpSpPr>
                      <p:grpSpPr>
                        <a:xfrm>
                          <a:off x="1107893" y="5081161"/>
                          <a:ext cx="879862" cy="152792"/>
                          <a:chOff x="971600" y="5276514"/>
                          <a:chExt cx="879862" cy="152792"/>
                        </a:xfrm>
                      </p:grpSpPr>
                      <p:cxnSp>
                        <p:nvCxnSpPr>
                          <p:cNvPr id="201" name="Rechte verbindingslijn 200"/>
                          <p:cNvCxnSpPr/>
                          <p:nvPr/>
                        </p:nvCxnSpPr>
                        <p:spPr>
                          <a:xfrm>
                            <a:off x="971600" y="5276514"/>
                            <a:ext cx="0" cy="144000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2" name="Rechte verbindingslijn 201"/>
                          <p:cNvCxnSpPr/>
                          <p:nvPr/>
                        </p:nvCxnSpPr>
                        <p:spPr>
                          <a:xfrm>
                            <a:off x="1851462" y="5285306"/>
                            <a:ext cx="0" cy="144000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96" name="Groep 195"/>
                        <p:cNvGrpSpPr/>
                        <p:nvPr/>
                      </p:nvGrpSpPr>
                      <p:grpSpPr>
                        <a:xfrm>
                          <a:off x="647872" y="4639419"/>
                          <a:ext cx="2376000" cy="1260000"/>
                          <a:chOff x="647872" y="4855443"/>
                          <a:chExt cx="2376000" cy="1260000"/>
                        </a:xfrm>
                      </p:grpSpPr>
                      <p:grpSp>
                        <p:nvGrpSpPr>
                          <p:cNvPr id="197" name="Groep 196"/>
                          <p:cNvGrpSpPr/>
                          <p:nvPr/>
                        </p:nvGrpSpPr>
                        <p:grpSpPr>
                          <a:xfrm>
                            <a:off x="647872" y="4855443"/>
                            <a:ext cx="2376000" cy="1260000"/>
                            <a:chOff x="540124" y="4855443"/>
                            <a:chExt cx="2376000" cy="1260000"/>
                          </a:xfrm>
                        </p:grpSpPr>
                        <p:cxnSp>
                          <p:nvCxnSpPr>
                            <p:cNvPr id="199" name="Rechte verbindingslijn 198"/>
                            <p:cNvCxnSpPr/>
                            <p:nvPr/>
                          </p:nvCxnSpPr>
                          <p:spPr>
                            <a:xfrm>
                              <a:off x="1440076" y="4855443"/>
                              <a:ext cx="0" cy="1260000"/>
                            </a:xfrm>
                            <a:prstGeom prst="line">
                              <a:avLst/>
                            </a:prstGeom>
                            <a:ln w="254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00" name="Rechte verbindingslijn 199"/>
                            <p:cNvCxnSpPr/>
                            <p:nvPr/>
                          </p:nvCxnSpPr>
                          <p:spPr>
                            <a:xfrm>
                              <a:off x="540124" y="5373216"/>
                              <a:ext cx="2376000" cy="0"/>
                            </a:xfrm>
                            <a:prstGeom prst="line">
                              <a:avLst/>
                            </a:prstGeom>
                            <a:ln w="254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198" name="Rechte verbindingslijn 197"/>
                          <p:cNvCxnSpPr/>
                          <p:nvPr/>
                        </p:nvCxnSpPr>
                        <p:spPr>
                          <a:xfrm>
                            <a:off x="850826" y="4972528"/>
                            <a:ext cx="0" cy="39600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0070C0"/>
                            </a:solidFill>
                            <a:headEnd type="stealth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181" name="Tekstvak 180"/>
                      <p:cNvSpPr txBox="1"/>
                      <p:nvPr/>
                    </p:nvSpPr>
                    <p:spPr>
                      <a:xfrm>
                        <a:off x="568087" y="4831444"/>
                        <a:ext cx="43204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1400" dirty="0" smtClean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V</a:t>
                        </a:r>
                        <a:endParaRPr lang="nl-NL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2" name="Tekstvak 181"/>
                      <p:cNvSpPr txBox="1"/>
                      <p:nvPr/>
                    </p:nvSpPr>
                    <p:spPr>
                      <a:xfrm>
                        <a:off x="2671217" y="5359977"/>
                        <a:ext cx="43204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1400" dirty="0" smtClean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</a:t>
                        </a:r>
                        <a:endParaRPr lang="nl-NL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83" name="Groep 182"/>
                      <p:cNvGrpSpPr/>
                      <p:nvPr/>
                    </p:nvGrpSpPr>
                    <p:grpSpPr>
                      <a:xfrm>
                        <a:off x="839243" y="5401011"/>
                        <a:ext cx="1864984" cy="307777"/>
                        <a:chOff x="839243" y="5163193"/>
                        <a:chExt cx="1864984" cy="307777"/>
                      </a:xfrm>
                    </p:grpSpPr>
                    <p:cxnSp>
                      <p:nvCxnSpPr>
                        <p:cNvPr id="191" name="Rechte verbindingslijn met pijl 190"/>
                        <p:cNvCxnSpPr/>
                        <p:nvPr/>
                      </p:nvCxnSpPr>
                      <p:spPr>
                        <a:xfrm>
                          <a:off x="839243" y="5234768"/>
                          <a:ext cx="712984" cy="0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rgbClr val="0070C0"/>
                          </a:solidFill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" name="Rechte verbindingslijn met pijl 191"/>
                        <p:cNvCxnSpPr/>
                        <p:nvPr/>
                      </p:nvCxnSpPr>
                      <p:spPr>
                        <a:xfrm>
                          <a:off x="1552227" y="5234768"/>
                          <a:ext cx="1152000" cy="0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rgbClr val="0070C0"/>
                          </a:solidFill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3" name="Tekstvak 192"/>
                        <p:cNvSpPr txBox="1"/>
                        <p:nvPr/>
                      </p:nvSpPr>
                      <p:spPr>
                        <a:xfrm>
                          <a:off x="2128227" y="5163193"/>
                          <a:ext cx="43204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nl-NL" sz="1400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endParaRPr lang="nl-NL" sz="1400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94" name="Tekstvak 193"/>
                        <p:cNvSpPr txBox="1"/>
                        <p:nvPr/>
                      </p:nvSpPr>
                      <p:spPr>
                        <a:xfrm>
                          <a:off x="971600" y="5163193"/>
                          <a:ext cx="43204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nl-NL" sz="1400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nl-NL" sz="1400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84" name="Tekstvak 183"/>
                      <p:cNvSpPr txBox="1"/>
                      <p:nvPr/>
                    </p:nvSpPr>
                    <p:spPr>
                      <a:xfrm>
                        <a:off x="971760" y="4860192"/>
                        <a:ext cx="43204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F</a:t>
                        </a:r>
                        <a:r>
                          <a:rPr lang="nl-NL" sz="1400" baseline="-25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5" name="Tekstvak 184"/>
                      <p:cNvSpPr txBox="1"/>
                      <p:nvPr/>
                    </p:nvSpPr>
                    <p:spPr>
                      <a:xfrm>
                        <a:off x="1853938" y="4860192"/>
                        <a:ext cx="43204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F</a:t>
                        </a:r>
                        <a:r>
                          <a:rPr lang="nl-NL" sz="1400" baseline="-25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</a:t>
                        </a:r>
                        <a:endPara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86" name="Groep 185"/>
                      <p:cNvGrpSpPr/>
                      <p:nvPr/>
                    </p:nvGrpSpPr>
                    <p:grpSpPr>
                      <a:xfrm>
                        <a:off x="1118667" y="5208452"/>
                        <a:ext cx="958077" cy="307777"/>
                        <a:chOff x="1118667" y="4884602"/>
                        <a:chExt cx="958077" cy="307777"/>
                      </a:xfrm>
                    </p:grpSpPr>
                    <p:cxnSp>
                      <p:nvCxnSpPr>
                        <p:cNvPr id="187" name="Rechte verbindingslijn met pijl 186"/>
                        <p:cNvCxnSpPr/>
                        <p:nvPr/>
                      </p:nvCxnSpPr>
                      <p:spPr>
                        <a:xfrm>
                          <a:off x="1118667" y="4928421"/>
                          <a:ext cx="432000" cy="0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8" name="Tekstvak 187"/>
                        <p:cNvSpPr txBox="1"/>
                        <p:nvPr/>
                      </p:nvSpPr>
                      <p:spPr>
                        <a:xfrm>
                          <a:off x="1211919" y="4884602"/>
                          <a:ext cx="43204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nl-NL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nl-NL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9" name="Tekstvak 188"/>
                        <p:cNvSpPr txBox="1"/>
                        <p:nvPr/>
                      </p:nvSpPr>
                      <p:spPr>
                        <a:xfrm>
                          <a:off x="1644696" y="4884602"/>
                          <a:ext cx="43204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nl-NL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nl-NL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cxnSp>
                      <p:nvCxnSpPr>
                        <p:cNvPr id="190" name="Rechte verbindingslijn met pijl 189"/>
                        <p:cNvCxnSpPr/>
                        <p:nvPr/>
                      </p:nvCxnSpPr>
                      <p:spPr>
                        <a:xfrm>
                          <a:off x="1557349" y="4928421"/>
                          <a:ext cx="432000" cy="0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79" name="Tekstvak 178"/>
                    <p:cNvSpPr txBox="1"/>
                    <p:nvPr/>
                  </p:nvSpPr>
                  <p:spPr>
                    <a:xfrm>
                      <a:off x="1413173" y="4407842"/>
                      <a:ext cx="43204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70" name="Tekstvak 169"/>
            <p:cNvSpPr txBox="1"/>
            <p:nvPr/>
          </p:nvSpPr>
          <p:spPr>
            <a:xfrm>
              <a:off x="290176" y="6154187"/>
              <a:ext cx="23866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Fig. 1: +lens: f &gt; 0, b &gt; 0.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7" name="Groep 206"/>
          <p:cNvGrpSpPr/>
          <p:nvPr/>
        </p:nvGrpSpPr>
        <p:grpSpPr>
          <a:xfrm>
            <a:off x="5348322" y="5003458"/>
            <a:ext cx="3320222" cy="1840394"/>
            <a:chOff x="6311943" y="4611570"/>
            <a:chExt cx="3320222" cy="1840394"/>
          </a:xfrm>
        </p:grpSpPr>
        <p:sp>
          <p:nvSpPr>
            <p:cNvPr id="208" name="Tekstvak 207"/>
            <p:cNvSpPr txBox="1"/>
            <p:nvPr/>
          </p:nvSpPr>
          <p:spPr>
            <a:xfrm>
              <a:off x="6311943" y="6144187"/>
              <a:ext cx="33202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Fig. 3: -lens: f &lt; 0, b &lt; 0.</a:t>
              </a:r>
              <a:endParaRPr lang="nl-N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9" name="Groep 208"/>
            <p:cNvGrpSpPr/>
            <p:nvPr/>
          </p:nvGrpSpPr>
          <p:grpSpPr>
            <a:xfrm>
              <a:off x="6372200" y="4611570"/>
              <a:ext cx="1728192" cy="1570819"/>
              <a:chOff x="5769485" y="4611570"/>
              <a:chExt cx="1728192" cy="1570819"/>
            </a:xfrm>
          </p:grpSpPr>
          <p:grpSp>
            <p:nvGrpSpPr>
              <p:cNvPr id="210" name="Groep 209"/>
              <p:cNvGrpSpPr/>
              <p:nvPr/>
            </p:nvGrpSpPr>
            <p:grpSpPr>
              <a:xfrm>
                <a:off x="5769485" y="4611570"/>
                <a:ext cx="1728192" cy="1570819"/>
                <a:chOff x="5769485" y="4611570"/>
                <a:chExt cx="1728192" cy="1570819"/>
              </a:xfrm>
            </p:grpSpPr>
            <p:grpSp>
              <p:nvGrpSpPr>
                <p:cNvPr id="212" name="Groep 211"/>
                <p:cNvGrpSpPr/>
                <p:nvPr/>
              </p:nvGrpSpPr>
              <p:grpSpPr>
                <a:xfrm>
                  <a:off x="5769485" y="4611570"/>
                  <a:ext cx="1728192" cy="1570819"/>
                  <a:chOff x="3681253" y="4353704"/>
                  <a:chExt cx="1728192" cy="1570819"/>
                </a:xfrm>
              </p:grpSpPr>
              <p:grpSp>
                <p:nvGrpSpPr>
                  <p:cNvPr id="215" name="Groep 214"/>
                  <p:cNvGrpSpPr/>
                  <p:nvPr/>
                </p:nvGrpSpPr>
                <p:grpSpPr>
                  <a:xfrm>
                    <a:off x="3931111" y="4353704"/>
                    <a:ext cx="1102627" cy="403764"/>
                    <a:chOff x="3918060" y="4344179"/>
                    <a:chExt cx="1102627" cy="403764"/>
                  </a:xfrm>
                </p:grpSpPr>
                <p:cxnSp>
                  <p:nvCxnSpPr>
                    <p:cNvPr id="249" name="Rechte verbindingslijn 248"/>
                    <p:cNvCxnSpPr/>
                    <p:nvPr/>
                  </p:nvCxnSpPr>
                  <p:spPr>
                    <a:xfrm>
                      <a:off x="3918060" y="4747943"/>
                      <a:ext cx="666000" cy="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" name="Rechte verbindingslijn 249"/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4588687" y="4344179"/>
                      <a:ext cx="432000" cy="394758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  <a:tailEnd type="triangle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6" name="Groep 215"/>
                  <p:cNvGrpSpPr/>
                  <p:nvPr/>
                </p:nvGrpSpPr>
                <p:grpSpPr>
                  <a:xfrm>
                    <a:off x="3681253" y="4407842"/>
                    <a:ext cx="1728192" cy="1516681"/>
                    <a:chOff x="3681253" y="4407842"/>
                    <a:chExt cx="1728192" cy="1516681"/>
                  </a:xfrm>
                </p:grpSpPr>
                <p:sp>
                  <p:nvSpPr>
                    <p:cNvPr id="217" name="Vrije vorm 216"/>
                    <p:cNvSpPr>
                      <a:spLocks noChangeAspect="1"/>
                    </p:cNvSpPr>
                    <p:nvPr/>
                  </p:nvSpPr>
                  <p:spPr>
                    <a:xfrm>
                      <a:off x="3919690" y="4758736"/>
                      <a:ext cx="1260000" cy="716891"/>
                    </a:xfrm>
                    <a:custGeom>
                      <a:avLst/>
                      <a:gdLst>
                        <a:gd name="connsiteX0" fmla="*/ 0 w 2251494"/>
                        <a:gd name="connsiteY0" fmla="*/ 0 h 1069675"/>
                        <a:gd name="connsiteX1" fmla="*/ 2251494 w 2251494"/>
                        <a:gd name="connsiteY1" fmla="*/ 1069675 h 1069675"/>
                        <a:gd name="connsiteX0" fmla="*/ 0 w 2150553"/>
                        <a:gd name="connsiteY0" fmla="*/ 0 h 1069675"/>
                        <a:gd name="connsiteX1" fmla="*/ 2150553 w 2150553"/>
                        <a:gd name="connsiteY1" fmla="*/ 1069675 h 1069675"/>
                        <a:gd name="connsiteX0" fmla="*/ 0 w 1936797"/>
                        <a:gd name="connsiteY0" fmla="*/ 0 h 1035528"/>
                        <a:gd name="connsiteX1" fmla="*/ 1936797 w 1936797"/>
                        <a:gd name="connsiteY1" fmla="*/ 1035528 h 10355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36797" h="1035528">
                          <a:moveTo>
                            <a:pt x="0" y="0"/>
                          </a:moveTo>
                          <a:lnTo>
                            <a:pt x="1936797" y="1035528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FF0000"/>
                      </a:solidFill>
                      <a:tailEnd type="triangle" w="sm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cxnSp>
                  <p:nvCxnSpPr>
                    <p:cNvPr id="218" name="Rechte verbindingslijn 217"/>
                    <p:cNvCxnSpPr/>
                    <p:nvPr/>
                  </p:nvCxnSpPr>
                  <p:spPr>
                    <a:xfrm>
                      <a:off x="4355976" y="5007414"/>
                      <a:ext cx="0" cy="144000"/>
                    </a:xfrm>
                    <a:prstGeom prst="line">
                      <a:avLst/>
                    </a:prstGeom>
                    <a:ln w="19050">
                      <a:solidFill>
                        <a:srgbClr val="0070C0"/>
                      </a:solidFill>
                      <a:prstDash val="sysDot"/>
                      <a:headEnd type="stealth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19" name="Groep 218"/>
                    <p:cNvGrpSpPr/>
                    <p:nvPr/>
                  </p:nvGrpSpPr>
                  <p:grpSpPr>
                    <a:xfrm>
                      <a:off x="3681253" y="4407842"/>
                      <a:ext cx="1728192" cy="1516681"/>
                      <a:chOff x="628342" y="4407842"/>
                      <a:chExt cx="1728192" cy="1516681"/>
                    </a:xfrm>
                  </p:grpSpPr>
                  <p:grpSp>
                    <p:nvGrpSpPr>
                      <p:cNvPr id="220" name="Groep 219"/>
                      <p:cNvGrpSpPr/>
                      <p:nvPr/>
                    </p:nvGrpSpPr>
                    <p:grpSpPr>
                      <a:xfrm>
                        <a:off x="866779" y="4758724"/>
                        <a:ext cx="1408252" cy="247000"/>
                        <a:chOff x="866779" y="4758724"/>
                        <a:chExt cx="1408252" cy="247000"/>
                      </a:xfrm>
                    </p:grpSpPr>
                    <p:cxnSp>
                      <p:nvCxnSpPr>
                        <p:cNvPr id="247" name="Rechte verbindingslijn 246"/>
                        <p:cNvCxnSpPr>
                          <a:cxnSpLocks noChangeAspect="1"/>
                        </p:cNvCxnSpPr>
                        <p:nvPr/>
                      </p:nvCxnSpPr>
                      <p:spPr>
                        <a:xfrm>
                          <a:off x="866779" y="4758724"/>
                          <a:ext cx="684000" cy="247000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FF0000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8" name="Rechte verbindingslijn 247"/>
                        <p:cNvCxnSpPr/>
                        <p:nvPr/>
                      </p:nvCxnSpPr>
                      <p:spPr>
                        <a:xfrm>
                          <a:off x="1555031" y="5001024"/>
                          <a:ext cx="720000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FF0000"/>
                          </a:solidFill>
                          <a:tailEnd type="triangle" w="sm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21" name="Groep 220"/>
                      <p:cNvGrpSpPr/>
                      <p:nvPr/>
                    </p:nvGrpSpPr>
                    <p:grpSpPr>
                      <a:xfrm>
                        <a:off x="628342" y="4407842"/>
                        <a:ext cx="1728192" cy="1516681"/>
                        <a:chOff x="628342" y="4407842"/>
                        <a:chExt cx="1728192" cy="1516681"/>
                      </a:xfrm>
                    </p:grpSpPr>
                    <p:grpSp>
                      <p:nvGrpSpPr>
                        <p:cNvPr id="222" name="Groep 221"/>
                        <p:cNvGrpSpPr/>
                        <p:nvPr/>
                      </p:nvGrpSpPr>
                      <p:grpSpPr>
                        <a:xfrm>
                          <a:off x="628342" y="4639419"/>
                          <a:ext cx="1728192" cy="1285104"/>
                          <a:chOff x="628342" y="4639419"/>
                          <a:chExt cx="1728192" cy="1285104"/>
                        </a:xfrm>
                      </p:grpSpPr>
                      <p:grpSp>
                        <p:nvGrpSpPr>
                          <p:cNvPr id="224" name="Groep 223"/>
                          <p:cNvGrpSpPr/>
                          <p:nvPr/>
                        </p:nvGrpSpPr>
                        <p:grpSpPr>
                          <a:xfrm>
                            <a:off x="647872" y="4639419"/>
                            <a:ext cx="1548000" cy="1260000"/>
                            <a:chOff x="647872" y="4639419"/>
                            <a:chExt cx="1548000" cy="1260000"/>
                          </a:xfrm>
                        </p:grpSpPr>
                        <p:grpSp>
                          <p:nvGrpSpPr>
                            <p:cNvPr id="239" name="Groep 238"/>
                            <p:cNvGrpSpPr/>
                            <p:nvPr/>
                          </p:nvGrpSpPr>
                          <p:grpSpPr>
                            <a:xfrm>
                              <a:off x="1107893" y="5081161"/>
                              <a:ext cx="879862" cy="152792"/>
                              <a:chOff x="971600" y="5276514"/>
                              <a:chExt cx="879862" cy="152792"/>
                            </a:xfrm>
                          </p:grpSpPr>
                          <p:cxnSp>
                            <p:nvCxnSpPr>
                              <p:cNvPr id="245" name="Rechte verbindingslijn 244"/>
                              <p:cNvCxnSpPr/>
                              <p:nvPr/>
                            </p:nvCxnSpPr>
                            <p:spPr>
                              <a:xfrm>
                                <a:off x="971600" y="5276514"/>
                                <a:ext cx="0" cy="144000"/>
                              </a:xfrm>
                              <a:prstGeom prst="line">
                                <a:avLst/>
                              </a:prstGeom>
                              <a:ln w="254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46" name="Rechte verbindingslijn 245"/>
                              <p:cNvCxnSpPr/>
                              <p:nvPr/>
                            </p:nvCxnSpPr>
                            <p:spPr>
                              <a:xfrm>
                                <a:off x="1851462" y="5285306"/>
                                <a:ext cx="0" cy="144000"/>
                              </a:xfrm>
                              <a:prstGeom prst="line">
                                <a:avLst/>
                              </a:prstGeom>
                              <a:ln w="254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240" name="Groep 239"/>
                            <p:cNvGrpSpPr/>
                            <p:nvPr/>
                          </p:nvGrpSpPr>
                          <p:grpSpPr>
                            <a:xfrm>
                              <a:off x="647872" y="4639419"/>
                              <a:ext cx="1548000" cy="1260000"/>
                              <a:chOff x="647872" y="4855443"/>
                              <a:chExt cx="1548000" cy="1260000"/>
                            </a:xfrm>
                          </p:grpSpPr>
                          <p:grpSp>
                            <p:nvGrpSpPr>
                              <p:cNvPr id="241" name="Groep 240"/>
                              <p:cNvGrpSpPr/>
                              <p:nvPr/>
                            </p:nvGrpSpPr>
                            <p:grpSpPr>
                              <a:xfrm>
                                <a:off x="647872" y="4855443"/>
                                <a:ext cx="1548000" cy="1260000"/>
                                <a:chOff x="540124" y="4855443"/>
                                <a:chExt cx="1548000" cy="1260000"/>
                              </a:xfrm>
                            </p:grpSpPr>
                            <p:cxnSp>
                              <p:nvCxnSpPr>
                                <p:cNvPr id="243" name="Rechte verbindingslijn 242"/>
                                <p:cNvCxnSpPr/>
                                <p:nvPr/>
                              </p:nvCxnSpPr>
                              <p:spPr>
                                <a:xfrm>
                                  <a:off x="1440076" y="4855443"/>
                                  <a:ext cx="0" cy="1260000"/>
                                </a:xfrm>
                                <a:prstGeom prst="line">
                                  <a:avLst/>
                                </a:prstGeom>
                                <a:ln w="254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244" name="Rechte verbindingslijn 243"/>
                                <p:cNvCxnSpPr/>
                                <p:nvPr/>
                              </p:nvCxnSpPr>
                              <p:spPr>
                                <a:xfrm>
                                  <a:off x="540124" y="5373216"/>
                                  <a:ext cx="1548000" cy="0"/>
                                </a:xfrm>
                                <a:prstGeom prst="line">
                                  <a:avLst/>
                                </a:prstGeom>
                                <a:ln w="254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cxnSp>
                            <p:nvCxnSpPr>
                              <p:cNvPr id="242" name="Rechte verbindingslijn 241"/>
                              <p:cNvCxnSpPr/>
                              <p:nvPr/>
                            </p:nvCxnSpPr>
                            <p:spPr>
                              <a:xfrm>
                                <a:off x="858996" y="4963062"/>
                                <a:ext cx="0" cy="41400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rgbClr val="0070C0"/>
                                </a:solidFill>
                                <a:headEnd type="stealth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sp>
                        <p:nvSpPr>
                          <p:cNvPr id="225" name="Tekstvak 224"/>
                          <p:cNvSpPr txBox="1"/>
                          <p:nvPr/>
                        </p:nvSpPr>
                        <p:spPr>
                          <a:xfrm>
                            <a:off x="628342" y="4824129"/>
                            <a:ext cx="432048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nl-NL" sz="1400" dirty="0" smtClean="0">
                                <a:solidFill>
                                  <a:srgbClr val="0070C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V</a:t>
                            </a:r>
                            <a:endParaRPr lang="nl-NL" sz="1400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" name="Tekstvak 225"/>
                          <p:cNvSpPr txBox="1"/>
                          <p:nvPr/>
                        </p:nvSpPr>
                        <p:spPr>
                          <a:xfrm>
                            <a:off x="1239839" y="4981104"/>
                            <a:ext cx="432048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nl-NL" sz="1400" dirty="0" smtClean="0">
                                <a:solidFill>
                                  <a:srgbClr val="0070C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B</a:t>
                            </a:r>
                            <a:endParaRPr lang="nl-NL" sz="1400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227" name="Groep 226"/>
                          <p:cNvGrpSpPr/>
                          <p:nvPr/>
                        </p:nvGrpSpPr>
                        <p:grpSpPr>
                          <a:xfrm>
                            <a:off x="839243" y="5353490"/>
                            <a:ext cx="919282" cy="571033"/>
                            <a:chOff x="839243" y="5115672"/>
                            <a:chExt cx="919282" cy="571033"/>
                          </a:xfrm>
                        </p:grpSpPr>
                        <p:cxnSp>
                          <p:nvCxnSpPr>
                            <p:cNvPr id="235" name="Rechte verbindingslijn met pijl 234"/>
                            <p:cNvCxnSpPr/>
                            <p:nvPr/>
                          </p:nvCxnSpPr>
                          <p:spPr>
                            <a:xfrm>
                              <a:off x="839243" y="5206553"/>
                              <a:ext cx="712984" cy="0"/>
                            </a:xfrm>
                            <a:prstGeom prst="straightConnector1">
                              <a:avLst/>
                            </a:prstGeom>
                            <a:ln w="12700">
                              <a:solidFill>
                                <a:srgbClr val="0070C0"/>
                              </a:solidFill>
                              <a:headEnd type="triangle"/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36" name="Rechte verbindingslijn met pijl 235"/>
                            <p:cNvCxnSpPr/>
                            <p:nvPr/>
                          </p:nvCxnSpPr>
                          <p:spPr>
                            <a:xfrm>
                              <a:off x="1341802" y="5442620"/>
                              <a:ext cx="216000" cy="0"/>
                            </a:xfrm>
                            <a:prstGeom prst="straightConnector1">
                              <a:avLst/>
                            </a:prstGeom>
                            <a:ln w="12700">
                              <a:solidFill>
                                <a:srgbClr val="0070C0"/>
                              </a:solidFill>
                              <a:headEnd type="triangle"/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37" name="Tekstvak 236"/>
                            <p:cNvSpPr txBox="1"/>
                            <p:nvPr/>
                          </p:nvSpPr>
                          <p:spPr>
                            <a:xfrm>
                              <a:off x="1326477" y="5378928"/>
                              <a:ext cx="43204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nl-NL" sz="1400" dirty="0" smtClean="0">
                                  <a:solidFill>
                                    <a:srgbClr val="0070C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b</a:t>
                              </a:r>
                              <a:endParaRPr lang="nl-NL" sz="1400" dirty="0">
                                <a:solidFill>
                                  <a:srgbClr val="0070C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8" name="Tekstvak 237"/>
                            <p:cNvSpPr txBox="1"/>
                            <p:nvPr/>
                          </p:nvSpPr>
                          <p:spPr>
                            <a:xfrm>
                              <a:off x="1095823" y="5115672"/>
                              <a:ext cx="43204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nl-NL" sz="1400" dirty="0" smtClean="0">
                                  <a:solidFill>
                                    <a:srgbClr val="0070C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v</a:t>
                              </a:r>
                              <a:endParaRPr lang="nl-NL" sz="1400" dirty="0">
                                <a:solidFill>
                                  <a:srgbClr val="0070C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8" name="Tekstvak 227"/>
                          <p:cNvSpPr txBox="1"/>
                          <p:nvPr/>
                        </p:nvSpPr>
                        <p:spPr>
                          <a:xfrm>
                            <a:off x="944918" y="4877777"/>
                            <a:ext cx="432048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nl-NL" sz="140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F</a:t>
                            </a:r>
                            <a:r>
                              <a:rPr lang="nl-NL" sz="1400" baseline="-2500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1</a:t>
                            </a:r>
                            <a:endParaRPr lang="nl-NL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9" name="Tekstvak 228"/>
                          <p:cNvSpPr txBox="1"/>
                          <p:nvPr/>
                        </p:nvSpPr>
                        <p:spPr>
                          <a:xfrm>
                            <a:off x="1924486" y="4877777"/>
                            <a:ext cx="432048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nl-NL" sz="140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F</a:t>
                            </a:r>
                            <a:r>
                              <a:rPr lang="nl-NL" sz="1400" baseline="-2500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2</a:t>
                            </a:r>
                            <a:endParaRPr lang="nl-NL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230" name="Groep 229"/>
                          <p:cNvGrpSpPr/>
                          <p:nvPr/>
                        </p:nvGrpSpPr>
                        <p:grpSpPr>
                          <a:xfrm>
                            <a:off x="1118667" y="5190871"/>
                            <a:ext cx="958077" cy="307777"/>
                            <a:chOff x="1118667" y="4867021"/>
                            <a:chExt cx="958077" cy="307777"/>
                          </a:xfrm>
                        </p:grpSpPr>
                        <p:cxnSp>
                          <p:nvCxnSpPr>
                            <p:cNvPr id="231" name="Rechte verbindingslijn met pijl 230"/>
                            <p:cNvCxnSpPr/>
                            <p:nvPr/>
                          </p:nvCxnSpPr>
                          <p:spPr>
                            <a:xfrm>
                              <a:off x="1118667" y="4910840"/>
                              <a:ext cx="432000" cy="0"/>
                            </a:xfrm>
                            <a:prstGeom prst="straightConnector1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  <a:headEnd type="triangle"/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32" name="Tekstvak 231"/>
                            <p:cNvSpPr txBox="1"/>
                            <p:nvPr/>
                          </p:nvSpPr>
                          <p:spPr>
                            <a:xfrm>
                              <a:off x="1211919" y="4867021"/>
                              <a:ext cx="43204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nl-NL" sz="14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f</a:t>
                              </a:r>
                              <a:endParaRPr lang="nl-NL" sz="1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3" name="Tekstvak 232"/>
                            <p:cNvSpPr txBox="1"/>
                            <p:nvPr/>
                          </p:nvSpPr>
                          <p:spPr>
                            <a:xfrm>
                              <a:off x="1644696" y="4867021"/>
                              <a:ext cx="43204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nl-NL" sz="14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f</a:t>
                              </a:r>
                              <a:endParaRPr lang="nl-NL" sz="1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cxnSp>
                          <p:nvCxnSpPr>
                            <p:cNvPr id="234" name="Rechte verbindingslijn met pijl 233"/>
                            <p:cNvCxnSpPr/>
                            <p:nvPr/>
                          </p:nvCxnSpPr>
                          <p:spPr>
                            <a:xfrm>
                              <a:off x="1557349" y="4910840"/>
                              <a:ext cx="432000" cy="0"/>
                            </a:xfrm>
                            <a:prstGeom prst="straightConnector1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  <a:headEnd type="triangle"/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sp>
                      <p:nvSpPr>
                        <p:cNvPr id="223" name="Tekstvak 222"/>
                        <p:cNvSpPr txBox="1"/>
                        <p:nvPr/>
                      </p:nvSpPr>
                      <p:spPr>
                        <a:xfrm>
                          <a:off x="1413173" y="4407842"/>
                          <a:ext cx="43204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nl-NL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nl-NL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cxnSp>
              <p:nvCxnSpPr>
                <p:cNvPr id="213" name="Rechte verbindingslijn 212"/>
                <p:cNvCxnSpPr>
                  <a:cxnSpLocks noChangeAspect="1"/>
                </p:cNvCxnSpPr>
                <p:nvPr/>
              </p:nvCxnSpPr>
              <p:spPr>
                <a:xfrm>
                  <a:off x="6692557" y="5262581"/>
                  <a:ext cx="432000" cy="15600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Rechte verbindingslijn 213"/>
                <p:cNvCxnSpPr/>
                <p:nvPr/>
              </p:nvCxnSpPr>
              <p:spPr>
                <a:xfrm>
                  <a:off x="6420966" y="5258890"/>
                  <a:ext cx="2700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ash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1" name="Rechte verbindingslijn 210"/>
              <p:cNvCxnSpPr>
                <a:cxnSpLocks noChangeAspect="1"/>
              </p:cNvCxnSpPr>
              <p:nvPr/>
            </p:nvCxnSpPr>
            <p:spPr>
              <a:xfrm flipV="1">
                <a:off x="6252688" y="5005612"/>
                <a:ext cx="450000" cy="411209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ash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oep 250"/>
          <p:cNvGrpSpPr/>
          <p:nvPr/>
        </p:nvGrpSpPr>
        <p:grpSpPr>
          <a:xfrm>
            <a:off x="2762279" y="4111615"/>
            <a:ext cx="2649118" cy="2741479"/>
            <a:chOff x="2762279" y="4111615"/>
            <a:chExt cx="2649118" cy="2741479"/>
          </a:xfrm>
        </p:grpSpPr>
        <p:grpSp>
          <p:nvGrpSpPr>
            <p:cNvPr id="252" name="Groep 251"/>
            <p:cNvGrpSpPr/>
            <p:nvPr/>
          </p:nvGrpSpPr>
          <p:grpSpPr>
            <a:xfrm>
              <a:off x="2762279" y="4111615"/>
              <a:ext cx="2649118" cy="2741479"/>
              <a:chOff x="2923390" y="3962748"/>
              <a:chExt cx="2649118" cy="2741479"/>
            </a:xfrm>
          </p:grpSpPr>
          <p:grpSp>
            <p:nvGrpSpPr>
              <p:cNvPr id="254" name="Groep 253"/>
              <p:cNvGrpSpPr/>
              <p:nvPr/>
            </p:nvGrpSpPr>
            <p:grpSpPr>
              <a:xfrm>
                <a:off x="2923390" y="3962748"/>
                <a:ext cx="2649118" cy="2741479"/>
                <a:chOff x="3507058" y="3719727"/>
                <a:chExt cx="2649118" cy="2741479"/>
              </a:xfrm>
            </p:grpSpPr>
            <p:grpSp>
              <p:nvGrpSpPr>
                <p:cNvPr id="260" name="Groep 259"/>
                <p:cNvGrpSpPr/>
                <p:nvPr/>
              </p:nvGrpSpPr>
              <p:grpSpPr>
                <a:xfrm>
                  <a:off x="3507058" y="3719727"/>
                  <a:ext cx="1997592" cy="2435616"/>
                  <a:chOff x="3510304" y="3339591"/>
                  <a:chExt cx="1997592" cy="2435616"/>
                </a:xfrm>
              </p:grpSpPr>
              <p:grpSp>
                <p:nvGrpSpPr>
                  <p:cNvPr id="262" name="Groep 261"/>
                  <p:cNvGrpSpPr/>
                  <p:nvPr/>
                </p:nvGrpSpPr>
                <p:grpSpPr>
                  <a:xfrm>
                    <a:off x="3510304" y="3339591"/>
                    <a:ext cx="1997592" cy="2435616"/>
                    <a:chOff x="3351390" y="3454337"/>
                    <a:chExt cx="1997592" cy="2435616"/>
                  </a:xfrm>
                </p:grpSpPr>
                <p:cxnSp>
                  <p:nvCxnSpPr>
                    <p:cNvPr id="264" name="Rechte verbindingslijn 263"/>
                    <p:cNvCxnSpPr>
                      <a:cxnSpLocks noChangeAspect="1"/>
                    </p:cNvCxnSpPr>
                    <p:nvPr/>
                  </p:nvCxnSpPr>
                  <p:spPr>
                    <a:xfrm>
                      <a:off x="3524118" y="3762591"/>
                      <a:ext cx="1080000" cy="994735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  <a:prstDash val="sysDash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65" name="Groep 264"/>
                    <p:cNvGrpSpPr/>
                    <p:nvPr/>
                  </p:nvGrpSpPr>
                  <p:grpSpPr>
                    <a:xfrm>
                      <a:off x="3351390" y="3454337"/>
                      <a:ext cx="1997592" cy="2435616"/>
                      <a:chOff x="3351390" y="3454337"/>
                      <a:chExt cx="1997592" cy="2435616"/>
                    </a:xfrm>
                  </p:grpSpPr>
                  <p:sp>
                    <p:nvSpPr>
                      <p:cNvPr id="266" name="Vrije vorm 2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283967" y="4759052"/>
                        <a:ext cx="864000" cy="1130901"/>
                      </a:xfrm>
                      <a:custGeom>
                        <a:avLst/>
                        <a:gdLst>
                          <a:gd name="connsiteX0" fmla="*/ 0 w 2251494"/>
                          <a:gd name="connsiteY0" fmla="*/ 0 h 1069675"/>
                          <a:gd name="connsiteX1" fmla="*/ 2251494 w 2251494"/>
                          <a:gd name="connsiteY1" fmla="*/ 1069675 h 1069675"/>
                          <a:gd name="connsiteX0" fmla="*/ 0 w 2150553"/>
                          <a:gd name="connsiteY0" fmla="*/ 0 h 1069675"/>
                          <a:gd name="connsiteX1" fmla="*/ 2150553 w 2150553"/>
                          <a:gd name="connsiteY1" fmla="*/ 1069675 h 1069675"/>
                          <a:gd name="connsiteX0" fmla="*/ 0 w 1936797"/>
                          <a:gd name="connsiteY0" fmla="*/ 0 h 1035528"/>
                          <a:gd name="connsiteX1" fmla="*/ 1936797 w 1936797"/>
                          <a:gd name="connsiteY1" fmla="*/ 1035528 h 10355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936797" h="1035528">
                            <a:moveTo>
                              <a:pt x="0" y="0"/>
                            </a:moveTo>
                            <a:lnTo>
                              <a:pt x="1936797" y="1035528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FF0000"/>
                        </a:solidFill>
                        <a:tailEnd type="triangle" w="sm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cxnSp>
                    <p:nvCxnSpPr>
                      <p:cNvPr id="267" name="Rechte verbindingslijn 266"/>
                      <p:cNvCxnSpPr/>
                      <p:nvPr/>
                    </p:nvCxnSpPr>
                    <p:spPr>
                      <a:xfrm>
                        <a:off x="3524118" y="3755617"/>
                        <a:ext cx="0" cy="1404000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  <a:prstDash val="sysDot"/>
                        <a:headEnd type="stealth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68" name="Groep 267"/>
                      <p:cNvGrpSpPr/>
                      <p:nvPr/>
                    </p:nvGrpSpPr>
                    <p:grpSpPr>
                      <a:xfrm>
                        <a:off x="3351390" y="3454337"/>
                        <a:ext cx="1997592" cy="2430981"/>
                        <a:chOff x="298479" y="3454337"/>
                        <a:chExt cx="1997592" cy="2430981"/>
                      </a:xfrm>
                    </p:grpSpPr>
                    <p:grpSp>
                      <p:nvGrpSpPr>
                        <p:cNvPr id="269" name="Groep 268"/>
                        <p:cNvGrpSpPr/>
                        <p:nvPr/>
                      </p:nvGrpSpPr>
                      <p:grpSpPr>
                        <a:xfrm>
                          <a:off x="1237435" y="4756035"/>
                          <a:ext cx="998905" cy="629689"/>
                          <a:chOff x="1237435" y="4756035"/>
                          <a:chExt cx="998905" cy="629689"/>
                        </a:xfrm>
                      </p:grpSpPr>
                      <p:cxnSp>
                        <p:nvCxnSpPr>
                          <p:cNvPr id="296" name="Rechte verbindingslijn 295"/>
                          <p:cNvCxnSpPr>
                            <a:cxnSpLocks noChangeAspect="1"/>
                          </p:cNvCxnSpPr>
                          <p:nvPr/>
                        </p:nvCxnSpPr>
                        <p:spPr>
                          <a:xfrm>
                            <a:off x="1552340" y="4758724"/>
                            <a:ext cx="684000" cy="62700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rgbClr val="FF000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97" name="Rechte verbindingslijn 296"/>
                          <p:cNvCxnSpPr/>
                          <p:nvPr/>
                        </p:nvCxnSpPr>
                        <p:spPr>
                          <a:xfrm>
                            <a:off x="1237435" y="4756035"/>
                            <a:ext cx="30600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rgbClr val="FF0000"/>
                            </a:solidFill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70" name="Groep 269"/>
                        <p:cNvGrpSpPr/>
                        <p:nvPr/>
                      </p:nvGrpSpPr>
                      <p:grpSpPr>
                        <a:xfrm>
                          <a:off x="298479" y="3454337"/>
                          <a:ext cx="1997592" cy="2430981"/>
                          <a:chOff x="298479" y="3454337"/>
                          <a:chExt cx="1997592" cy="2430981"/>
                        </a:xfrm>
                      </p:grpSpPr>
                      <p:grpSp>
                        <p:nvGrpSpPr>
                          <p:cNvPr id="271" name="Groep 270"/>
                          <p:cNvGrpSpPr/>
                          <p:nvPr/>
                        </p:nvGrpSpPr>
                        <p:grpSpPr>
                          <a:xfrm>
                            <a:off x="298479" y="4303983"/>
                            <a:ext cx="1997592" cy="1581335"/>
                            <a:chOff x="298479" y="4303983"/>
                            <a:chExt cx="1997592" cy="1581335"/>
                          </a:xfrm>
                        </p:grpSpPr>
                        <p:grpSp>
                          <p:nvGrpSpPr>
                            <p:cNvPr id="273" name="Groep 272"/>
                            <p:cNvGrpSpPr/>
                            <p:nvPr/>
                          </p:nvGrpSpPr>
                          <p:grpSpPr>
                            <a:xfrm>
                              <a:off x="424071" y="4625318"/>
                              <a:ext cx="1872000" cy="1260000"/>
                              <a:chOff x="424071" y="4625318"/>
                              <a:chExt cx="1872000" cy="1260000"/>
                            </a:xfrm>
                          </p:grpSpPr>
                          <p:grpSp>
                            <p:nvGrpSpPr>
                              <p:cNvPr id="288" name="Groep 287"/>
                              <p:cNvGrpSpPr/>
                              <p:nvPr/>
                            </p:nvGrpSpPr>
                            <p:grpSpPr>
                              <a:xfrm>
                                <a:off x="1107893" y="5081161"/>
                                <a:ext cx="879862" cy="152792"/>
                                <a:chOff x="971600" y="5276514"/>
                                <a:chExt cx="879862" cy="152792"/>
                              </a:xfrm>
                            </p:grpSpPr>
                            <p:cxnSp>
                              <p:nvCxnSpPr>
                                <p:cNvPr id="294" name="Rechte verbindingslijn 293"/>
                                <p:cNvCxnSpPr/>
                                <p:nvPr/>
                              </p:nvCxnSpPr>
                              <p:spPr>
                                <a:xfrm>
                                  <a:off x="971600" y="5276514"/>
                                  <a:ext cx="0" cy="144000"/>
                                </a:xfrm>
                                <a:prstGeom prst="line">
                                  <a:avLst/>
                                </a:prstGeom>
                                <a:ln w="254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295" name="Rechte verbindingslijn 294"/>
                                <p:cNvCxnSpPr/>
                                <p:nvPr/>
                              </p:nvCxnSpPr>
                              <p:spPr>
                                <a:xfrm>
                                  <a:off x="1851462" y="5285306"/>
                                  <a:ext cx="0" cy="144000"/>
                                </a:xfrm>
                                <a:prstGeom prst="line">
                                  <a:avLst/>
                                </a:prstGeom>
                                <a:ln w="254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289" name="Groep 288"/>
                              <p:cNvGrpSpPr/>
                              <p:nvPr/>
                            </p:nvGrpSpPr>
                            <p:grpSpPr>
                              <a:xfrm>
                                <a:off x="424071" y="4625318"/>
                                <a:ext cx="1872000" cy="1260000"/>
                                <a:chOff x="424071" y="4841342"/>
                                <a:chExt cx="1872000" cy="1260000"/>
                              </a:xfrm>
                            </p:grpSpPr>
                            <p:grpSp>
                              <p:nvGrpSpPr>
                                <p:cNvPr id="290" name="Groep 289"/>
                                <p:cNvGrpSpPr/>
                                <p:nvPr/>
                              </p:nvGrpSpPr>
                              <p:grpSpPr>
                                <a:xfrm>
                                  <a:off x="424071" y="4841342"/>
                                  <a:ext cx="1872000" cy="1260000"/>
                                  <a:chOff x="316323" y="4841342"/>
                                  <a:chExt cx="1872000" cy="1260000"/>
                                </a:xfrm>
                              </p:grpSpPr>
                              <p:cxnSp>
                                <p:nvCxnSpPr>
                                  <p:cNvPr id="292" name="Rechte verbindingslijn 291"/>
                                  <p:cNvCxnSpPr/>
                                  <p:nvPr/>
                                </p:nvCxnSpPr>
                                <p:spPr>
                                  <a:xfrm>
                                    <a:off x="1440076" y="4841342"/>
                                    <a:ext cx="0" cy="1260000"/>
                                  </a:xfrm>
                                  <a:prstGeom prst="line">
                                    <a:avLst/>
                                  </a:prstGeom>
                                  <a:ln w="254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93" name="Rechte verbindingslijn 292"/>
                                  <p:cNvCxnSpPr/>
                                  <p:nvPr/>
                                </p:nvCxnSpPr>
                                <p:spPr>
                                  <a:xfrm>
                                    <a:off x="316323" y="5373216"/>
                                    <a:ext cx="1872000" cy="0"/>
                                  </a:xfrm>
                                  <a:prstGeom prst="line">
                                    <a:avLst/>
                                  </a:prstGeom>
                                  <a:ln w="254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cxnSp>
                              <p:nvCxnSpPr>
                                <p:cNvPr id="291" name="Rechte verbindingslijn 290"/>
                                <p:cNvCxnSpPr/>
                                <p:nvPr/>
                              </p:nvCxnSpPr>
                              <p:spPr>
                                <a:xfrm>
                                  <a:off x="1231057" y="4972528"/>
                                  <a:ext cx="0" cy="396000"/>
                                </a:xfrm>
                                <a:prstGeom prst="line">
                                  <a:avLst/>
                                </a:prstGeom>
                                <a:ln w="19050">
                                  <a:solidFill>
                                    <a:srgbClr val="0070C0"/>
                                  </a:solidFill>
                                  <a:headEnd type="stealth" w="med" len="med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  <p:sp>
                          <p:nvSpPr>
                            <p:cNvPr id="274" name="Tekstvak 273"/>
                            <p:cNvSpPr txBox="1"/>
                            <p:nvPr/>
                          </p:nvSpPr>
                          <p:spPr>
                            <a:xfrm>
                              <a:off x="1159223" y="4866612"/>
                              <a:ext cx="43204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nl-NL" sz="1400" dirty="0" smtClean="0">
                                  <a:solidFill>
                                    <a:srgbClr val="0070C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V</a:t>
                              </a:r>
                              <a:endParaRPr lang="nl-NL" sz="1400" dirty="0">
                                <a:solidFill>
                                  <a:srgbClr val="0070C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75" name="Tekstvak 274"/>
                            <p:cNvSpPr txBox="1"/>
                            <p:nvPr/>
                          </p:nvSpPr>
                          <p:spPr>
                            <a:xfrm>
                              <a:off x="400465" y="4303983"/>
                              <a:ext cx="43204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nl-NL" sz="1400" dirty="0" smtClean="0">
                                  <a:solidFill>
                                    <a:srgbClr val="0070C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B</a:t>
                              </a:r>
                              <a:endParaRPr lang="nl-NL" sz="1400" dirty="0">
                                <a:solidFill>
                                  <a:srgbClr val="0070C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276" name="Groep 275"/>
                            <p:cNvGrpSpPr/>
                            <p:nvPr/>
                          </p:nvGrpSpPr>
                          <p:grpSpPr>
                            <a:xfrm>
                              <a:off x="514503" y="5325878"/>
                              <a:ext cx="1187086" cy="521883"/>
                              <a:chOff x="514503" y="5088060"/>
                              <a:chExt cx="1187086" cy="521883"/>
                            </a:xfrm>
                          </p:grpSpPr>
                          <p:cxnSp>
                            <p:nvCxnSpPr>
                              <p:cNvPr id="284" name="Rechte verbindingslijn met pijl 283"/>
                              <p:cNvCxnSpPr/>
                              <p:nvPr/>
                            </p:nvCxnSpPr>
                            <p:spPr>
                              <a:xfrm>
                                <a:off x="1241163" y="5143814"/>
                                <a:ext cx="288000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0070C0"/>
                                </a:solidFill>
                                <a:headEnd type="triangle"/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85" name="Rechte verbindingslijn met pijl 284"/>
                              <p:cNvCxnSpPr/>
                              <p:nvPr/>
                            </p:nvCxnSpPr>
                            <p:spPr>
                              <a:xfrm>
                                <a:off x="514503" y="5359838"/>
                                <a:ext cx="1008000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0070C0"/>
                                </a:solidFill>
                                <a:headEnd type="triangle"/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86" name="Tekstvak 285"/>
                              <p:cNvSpPr txBox="1"/>
                              <p:nvPr/>
                            </p:nvSpPr>
                            <p:spPr>
                              <a:xfrm>
                                <a:off x="956840" y="5302166"/>
                                <a:ext cx="432048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nl-NL" sz="1400" dirty="0" smtClean="0">
                                    <a:solidFill>
                                      <a:srgbClr val="0070C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b</a:t>
                                </a:r>
                                <a:endParaRPr lang="nl-NL" sz="1400" dirty="0">
                                  <a:solidFill>
                                    <a:srgbClr val="0070C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87" name="Tekstvak 286"/>
                              <p:cNvSpPr txBox="1"/>
                              <p:nvPr/>
                            </p:nvSpPr>
                            <p:spPr>
                              <a:xfrm>
                                <a:off x="1269541" y="5088060"/>
                                <a:ext cx="432048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nl-NL" sz="1400" dirty="0" smtClean="0">
                                    <a:solidFill>
                                      <a:srgbClr val="0070C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v</a:t>
                                </a:r>
                                <a:endParaRPr lang="nl-NL" sz="1400" dirty="0">
                                  <a:solidFill>
                                    <a:srgbClr val="0070C0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77" name="Tekstvak 276"/>
                            <p:cNvSpPr txBox="1"/>
                            <p:nvPr/>
                          </p:nvSpPr>
                          <p:spPr>
                            <a:xfrm>
                              <a:off x="930194" y="4860192"/>
                              <a:ext cx="43204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nl-NL" sz="14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F</a:t>
                              </a:r>
                              <a:r>
                                <a:rPr lang="nl-NL" sz="1400" baseline="-25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1</a:t>
                              </a:r>
                              <a:endParaRPr lang="nl-NL" sz="1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78" name="Tekstvak 277"/>
                            <p:cNvSpPr txBox="1"/>
                            <p:nvPr/>
                          </p:nvSpPr>
                          <p:spPr>
                            <a:xfrm>
                              <a:off x="1853938" y="4839890"/>
                              <a:ext cx="43204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nl-NL" sz="14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F</a:t>
                              </a:r>
                              <a:r>
                                <a:rPr lang="nl-NL" sz="1400" baseline="-2500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2</a:t>
                              </a:r>
                              <a:endParaRPr lang="nl-NL" sz="1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279" name="Groep 278"/>
                            <p:cNvGrpSpPr/>
                            <p:nvPr/>
                          </p:nvGrpSpPr>
                          <p:grpSpPr>
                            <a:xfrm>
                              <a:off x="298479" y="5168723"/>
                              <a:ext cx="1778265" cy="350672"/>
                              <a:chOff x="298479" y="4844873"/>
                              <a:chExt cx="1778265" cy="350672"/>
                            </a:xfrm>
                          </p:grpSpPr>
                          <p:cxnSp>
                            <p:nvCxnSpPr>
                              <p:cNvPr id="280" name="Rechte verbindingslijn met pijl 279"/>
                              <p:cNvCxnSpPr/>
                              <p:nvPr/>
                            </p:nvCxnSpPr>
                            <p:spPr>
                              <a:xfrm>
                                <a:off x="1106791" y="4931587"/>
                                <a:ext cx="432000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headEnd type="triangle"/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81" name="Tekstvak 280"/>
                              <p:cNvSpPr txBox="1"/>
                              <p:nvPr/>
                            </p:nvSpPr>
                            <p:spPr>
                              <a:xfrm>
                                <a:off x="298479" y="4844873"/>
                                <a:ext cx="432048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nl-NL" sz="1400" dirty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f</a:t>
                                </a:r>
                                <a:endParaRPr lang="nl-NL" sz="1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82" name="Tekstvak 281"/>
                              <p:cNvSpPr txBox="1"/>
                              <p:nvPr/>
                            </p:nvSpPr>
                            <p:spPr>
                              <a:xfrm>
                                <a:off x="1644696" y="4887768"/>
                                <a:ext cx="432048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nl-NL" sz="1400" dirty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f</a:t>
                                </a:r>
                                <a:endParaRPr lang="nl-NL" sz="1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283" name="Rechte verbindingslijn met pijl 282"/>
                              <p:cNvCxnSpPr/>
                              <p:nvPr/>
                            </p:nvCxnSpPr>
                            <p:spPr>
                              <a:xfrm>
                                <a:off x="1557349" y="4931587"/>
                                <a:ext cx="432000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headEnd type="triangle"/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sp>
                        <p:nvSpPr>
                          <p:cNvPr id="272" name="Tekstvak 271"/>
                          <p:cNvSpPr txBox="1"/>
                          <p:nvPr/>
                        </p:nvSpPr>
                        <p:spPr>
                          <a:xfrm>
                            <a:off x="1402540" y="3454337"/>
                            <a:ext cx="432048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nl-NL" sz="140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+</a:t>
                            </a:r>
                            <a:endParaRPr lang="nl-NL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cxnSp>
                <p:nvCxnSpPr>
                  <p:cNvPr id="263" name="Rechte verbindingslijn 262"/>
                  <p:cNvCxnSpPr>
                    <a:cxnSpLocks noChangeAspect="1"/>
                  </p:cNvCxnSpPr>
                  <p:nvPr/>
                </p:nvCxnSpPr>
                <p:spPr>
                  <a:xfrm>
                    <a:off x="3690362" y="3664766"/>
                    <a:ext cx="756000" cy="974843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1" name="Tekstvak 260"/>
                <p:cNvSpPr txBox="1"/>
                <p:nvPr/>
              </p:nvSpPr>
              <p:spPr>
                <a:xfrm>
                  <a:off x="3655328" y="6153429"/>
                  <a:ext cx="25008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Fig. 2: +lens: f  &gt; 0, b &lt; 0.</a:t>
                  </a:r>
                  <a:endParaRPr lang="nl-NL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5" name="Groep 254"/>
              <p:cNvGrpSpPr/>
              <p:nvPr/>
            </p:nvGrpSpPr>
            <p:grpSpPr>
              <a:xfrm>
                <a:off x="3099941" y="4283985"/>
                <a:ext cx="1486178" cy="1366630"/>
                <a:chOff x="3099941" y="4283985"/>
                <a:chExt cx="1486178" cy="1366630"/>
              </a:xfrm>
            </p:grpSpPr>
            <p:cxnSp>
              <p:nvCxnSpPr>
                <p:cNvPr id="256" name="Rechte verbindingslijn 255"/>
                <p:cNvCxnSpPr>
                  <a:cxnSpLocks/>
                </p:cNvCxnSpPr>
                <p:nvPr/>
              </p:nvCxnSpPr>
              <p:spPr>
                <a:xfrm flipV="1">
                  <a:off x="3866824" y="4287534"/>
                  <a:ext cx="288000" cy="97200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Rechte verbindingslijn 256"/>
                <p:cNvCxnSpPr/>
                <p:nvPr/>
              </p:nvCxnSpPr>
              <p:spPr>
                <a:xfrm flipV="1">
                  <a:off x="3099941" y="4283985"/>
                  <a:ext cx="10620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Rechte verbindingslijn 257"/>
                <p:cNvCxnSpPr/>
                <p:nvPr/>
              </p:nvCxnSpPr>
              <p:spPr>
                <a:xfrm flipV="1">
                  <a:off x="4168346" y="4283985"/>
                  <a:ext cx="417773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Rechte verbindingslijn 258"/>
                <p:cNvCxnSpPr>
                  <a:cxnSpLocks noChangeAspect="1"/>
                </p:cNvCxnSpPr>
                <p:nvPr/>
              </p:nvCxnSpPr>
              <p:spPr>
                <a:xfrm flipV="1">
                  <a:off x="3738321" y="5308719"/>
                  <a:ext cx="108000" cy="34189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3" name="Rechte verbindingslijn 252"/>
            <p:cNvCxnSpPr/>
            <p:nvPr/>
          </p:nvCxnSpPr>
          <p:spPr>
            <a:xfrm>
              <a:off x="4011624" y="4359082"/>
              <a:ext cx="0" cy="90000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8151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1" grpId="0"/>
      <p:bldP spid="154" grpId="0"/>
      <p:bldP spid="162" grpId="0"/>
      <p:bldP spid="163" grpId="0"/>
      <p:bldP spid="164" grpId="0"/>
      <p:bldP spid="165" grpId="0"/>
      <p:bldP spid="166" grpId="0"/>
      <p:bldP spid="1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48" y="-40717"/>
            <a:ext cx="7863044" cy="400717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Samenvatting 3/3: De camera.</a:t>
            </a:r>
            <a:endParaRPr lang="nl-NL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ctieknop: Verder of Volgende 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kstvak 163"/>
          <p:cNvSpPr txBox="1"/>
          <p:nvPr/>
        </p:nvSpPr>
        <p:spPr>
          <a:xfrm>
            <a:off x="-23258" y="416413"/>
            <a:ext cx="920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 belangrijkste onderdelen zijn:</a:t>
            </a:r>
            <a:endParaRPr lang="nl-NL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kstvak 164"/>
          <p:cNvSpPr txBox="1"/>
          <p:nvPr/>
        </p:nvSpPr>
        <p:spPr>
          <a:xfrm>
            <a:off x="-23258" y="797062"/>
            <a:ext cx="89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1. De </a:t>
            </a:r>
            <a:r>
              <a:rPr lang="nl-NL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Deze wordt handmatig of automatisch verplaatst tot er een scherp beeld op de </a:t>
            </a:r>
            <a:r>
              <a:rPr lang="nl-NL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beeldsensor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ontstaat.</a:t>
            </a:r>
            <a:endParaRPr lang="nl-NL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kstvak 165"/>
          <p:cNvSpPr txBox="1"/>
          <p:nvPr/>
        </p:nvSpPr>
        <p:spPr>
          <a:xfrm>
            <a:off x="-23258" y="2770005"/>
            <a:ext cx="89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4. De </a:t>
            </a:r>
            <a:r>
              <a:rPr lang="nl-NL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sluiter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is een opening die heel even open gaat: een grote sluitertijd → helder beeld, veel bewegingsonscherpte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1" name="Tekstvak 150"/>
          <p:cNvSpPr txBox="1"/>
          <p:nvPr/>
        </p:nvSpPr>
        <p:spPr>
          <a:xfrm>
            <a:off x="-23258" y="2112358"/>
            <a:ext cx="89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3. Het </a:t>
            </a:r>
            <a:r>
              <a:rPr lang="nl-NL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is een regelbare opening: een  groot diafragma → helder beeld en weinig scherptediepte.</a:t>
            </a:r>
            <a:endParaRPr lang="nl-NL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kstvak 153"/>
          <p:cNvSpPr txBox="1"/>
          <p:nvPr/>
        </p:nvSpPr>
        <p:spPr>
          <a:xfrm>
            <a:off x="-23258" y="1454710"/>
            <a:ext cx="89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2. De </a:t>
            </a:r>
            <a:r>
              <a:rPr lang="nl-NL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beeldsensor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is een lichtgevoelige chip waarop het voorwerp wordt afgebeeld.</a:t>
            </a:r>
          </a:p>
          <a:p>
            <a:pPr indent="273050"/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 beeldsensor bestaat uit miljoenen lichtgevoelige pixels.</a:t>
            </a:r>
            <a:endParaRPr lang="nl-NL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-23258" y="3434729"/>
            <a:ext cx="89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Maak je het diafragmagetal 1 stap groter dan wordt de diafragma-</a:t>
            </a:r>
            <a:r>
              <a:rPr lang="nl-NL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oppervlakte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2x kleiner en moet je dus de sluitertijd 2x 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groter maken.</a:t>
            </a:r>
            <a:endParaRPr lang="nl-NL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03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4" grpId="0"/>
      <p:bldP spid="165" grpId="0"/>
      <p:bldP spid="166" grpId="0"/>
      <p:bldP spid="151" grpId="0"/>
      <p:bldP spid="154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841734"/>
            <a:ext cx="7772400" cy="1143000"/>
          </a:xfrm>
        </p:spPr>
        <p:txBody>
          <a:bodyPr/>
          <a:lstStyle/>
          <a:p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  <a:endParaRPr 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7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5" name="Group 3"/>
          <p:cNvGrpSpPr>
            <a:grpSpLocks/>
          </p:cNvGrpSpPr>
          <p:nvPr/>
        </p:nvGrpSpPr>
        <p:grpSpPr bwMode="auto">
          <a:xfrm>
            <a:off x="3076575" y="1341438"/>
            <a:ext cx="654050" cy="2087562"/>
            <a:chOff x="3379" y="1434"/>
            <a:chExt cx="412" cy="1315"/>
          </a:xfrm>
        </p:grpSpPr>
        <p:sp>
          <p:nvSpPr>
            <p:cNvPr id="156676" name="AutoShape 4"/>
            <p:cNvSpPr>
              <a:spLocks noChangeArrowheads="1"/>
            </p:cNvSpPr>
            <p:nvPr/>
          </p:nvSpPr>
          <p:spPr bwMode="auto">
            <a:xfrm rot="16200000">
              <a:off x="2936" y="1895"/>
              <a:ext cx="1315" cy="394"/>
            </a:xfrm>
            <a:custGeom>
              <a:avLst/>
              <a:gdLst>
                <a:gd name="G0" fmla="+- 6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00"/>
                <a:gd name="G18" fmla="*/ 6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6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6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100 w 21600"/>
                <a:gd name="T15" fmla="*/ 10800 h 21600"/>
                <a:gd name="T16" fmla="*/ 10800 w 21600"/>
                <a:gd name="T17" fmla="*/ 10200 h 21600"/>
                <a:gd name="T18" fmla="*/ 165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200" y="10800"/>
                  </a:moveTo>
                  <a:cubicBezTo>
                    <a:pt x="10200" y="10468"/>
                    <a:pt x="10468" y="10200"/>
                    <a:pt x="10800" y="10200"/>
                  </a:cubicBezTo>
                  <a:cubicBezTo>
                    <a:pt x="11131" y="10199"/>
                    <a:pt x="11399" y="10468"/>
                    <a:pt x="114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6677" name="AutoShape 5"/>
            <p:cNvSpPr>
              <a:spLocks noChangeArrowheads="1"/>
            </p:cNvSpPr>
            <p:nvPr/>
          </p:nvSpPr>
          <p:spPr bwMode="auto">
            <a:xfrm rot="5400000" flipH="1">
              <a:off x="2918" y="1895"/>
              <a:ext cx="1315" cy="394"/>
            </a:xfrm>
            <a:custGeom>
              <a:avLst/>
              <a:gdLst>
                <a:gd name="G0" fmla="+- 6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00"/>
                <a:gd name="G18" fmla="*/ 6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6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6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100 w 21600"/>
                <a:gd name="T15" fmla="*/ 10800 h 21600"/>
                <a:gd name="T16" fmla="*/ 10800 w 21600"/>
                <a:gd name="T17" fmla="*/ 10200 h 21600"/>
                <a:gd name="T18" fmla="*/ 165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200" y="10800"/>
                  </a:moveTo>
                  <a:cubicBezTo>
                    <a:pt x="10200" y="10468"/>
                    <a:pt x="10468" y="10200"/>
                    <a:pt x="10800" y="10200"/>
                  </a:cubicBezTo>
                  <a:cubicBezTo>
                    <a:pt x="11131" y="10199"/>
                    <a:pt x="11399" y="10468"/>
                    <a:pt x="114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56711" name="Freeform 39"/>
          <p:cNvSpPr>
            <a:spLocks/>
          </p:cNvSpPr>
          <p:nvPr/>
        </p:nvSpPr>
        <p:spPr bwMode="auto">
          <a:xfrm>
            <a:off x="2209800" y="1819289"/>
            <a:ext cx="2590800" cy="1157287"/>
          </a:xfrm>
          <a:custGeom>
            <a:avLst/>
            <a:gdLst>
              <a:gd name="T0" fmla="*/ 0 w 1632"/>
              <a:gd name="T1" fmla="*/ 0 h 729"/>
              <a:gd name="T2" fmla="*/ 588 w 1632"/>
              <a:gd name="T3" fmla="*/ 0 h 729"/>
              <a:gd name="T4" fmla="*/ 918 w 1632"/>
              <a:gd name="T5" fmla="*/ 30 h 729"/>
              <a:gd name="T6" fmla="*/ 1632 w 1632"/>
              <a:gd name="T7" fmla="*/ 366 h 729"/>
              <a:gd name="T8" fmla="*/ 933 w 1632"/>
              <a:gd name="T9" fmla="*/ 684 h 729"/>
              <a:gd name="T10" fmla="*/ 597 w 1632"/>
              <a:gd name="T11" fmla="*/ 714 h 729"/>
              <a:gd name="T12" fmla="*/ 3 w 1632"/>
              <a:gd name="T13" fmla="*/ 729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2" h="729">
                <a:moveTo>
                  <a:pt x="0" y="0"/>
                </a:moveTo>
                <a:lnTo>
                  <a:pt x="588" y="0"/>
                </a:lnTo>
                <a:lnTo>
                  <a:pt x="918" y="30"/>
                </a:lnTo>
                <a:lnTo>
                  <a:pt x="1632" y="366"/>
                </a:lnTo>
                <a:lnTo>
                  <a:pt x="933" y="684"/>
                </a:lnTo>
                <a:lnTo>
                  <a:pt x="597" y="714"/>
                </a:lnTo>
                <a:lnTo>
                  <a:pt x="3" y="729"/>
                </a:lnTo>
              </a:path>
            </a:pathLst>
          </a:custGeom>
          <a:solidFill>
            <a:srgbClr val="FF505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Lenzen: Soorten 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bundels</a:t>
            </a:r>
          </a:p>
        </p:txBody>
      </p:sp>
      <p:sp>
        <p:nvSpPr>
          <p:cNvPr id="156714" name="Freeform 42"/>
          <p:cNvSpPr>
            <a:spLocks/>
          </p:cNvSpPr>
          <p:nvPr/>
        </p:nvSpPr>
        <p:spPr bwMode="auto">
          <a:xfrm>
            <a:off x="4860032" y="1752614"/>
            <a:ext cx="1447800" cy="1314450"/>
          </a:xfrm>
          <a:custGeom>
            <a:avLst/>
            <a:gdLst>
              <a:gd name="T0" fmla="*/ 912 w 912"/>
              <a:gd name="T1" fmla="*/ 0 h 828"/>
              <a:gd name="T2" fmla="*/ 0 w 912"/>
              <a:gd name="T3" fmla="*/ 405 h 828"/>
              <a:gd name="T4" fmla="*/ 906 w 912"/>
              <a:gd name="T5" fmla="*/ 828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828">
                <a:moveTo>
                  <a:pt x="912" y="0"/>
                </a:moveTo>
                <a:lnTo>
                  <a:pt x="0" y="405"/>
                </a:lnTo>
                <a:lnTo>
                  <a:pt x="906" y="828"/>
                </a:lnTo>
              </a:path>
            </a:pathLst>
          </a:custGeom>
          <a:solidFill>
            <a:srgbClr val="FF505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56718" name="Rectangle 46"/>
          <p:cNvSpPr>
            <a:spLocks noChangeArrowheads="1"/>
          </p:cNvSpPr>
          <p:nvPr/>
        </p:nvSpPr>
        <p:spPr bwMode="auto">
          <a:xfrm>
            <a:off x="0" y="532472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of con betekent “samen”: naar elkaar</a:t>
            </a:r>
          </a:p>
        </p:txBody>
      </p:sp>
      <p:sp>
        <p:nvSpPr>
          <p:cNvPr id="156719" name="Rectangle 47"/>
          <p:cNvSpPr>
            <a:spLocks noChangeArrowheads="1"/>
          </p:cNvSpPr>
          <p:nvPr/>
        </p:nvSpPr>
        <p:spPr bwMode="auto">
          <a:xfrm>
            <a:off x="0" y="626882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of bi(s) betekent “twee”: uit elkaar</a:t>
            </a:r>
          </a:p>
        </p:txBody>
      </p:sp>
      <p:sp>
        <p:nvSpPr>
          <p:cNvPr id="156720" name="AutoShape 48"/>
          <p:cNvSpPr>
            <a:spLocks noChangeArrowheads="1"/>
          </p:cNvSpPr>
          <p:nvPr/>
        </p:nvSpPr>
        <p:spPr bwMode="auto">
          <a:xfrm>
            <a:off x="5435600" y="188913"/>
            <a:ext cx="2089150" cy="1008062"/>
          </a:xfrm>
          <a:prstGeom prst="wedgeRoundRectCallout">
            <a:avLst>
              <a:gd name="adj1" fmla="val -78801"/>
              <a:gd name="adj2" fmla="val 16007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Dit punt heet . .</a:t>
            </a:r>
          </a:p>
        </p:txBody>
      </p:sp>
      <p:sp>
        <p:nvSpPr>
          <p:cNvPr id="156721" name="AutoShape 49"/>
          <p:cNvSpPr>
            <a:spLocks noChangeArrowheads="1"/>
          </p:cNvSpPr>
          <p:nvPr/>
        </p:nvSpPr>
        <p:spPr bwMode="auto">
          <a:xfrm>
            <a:off x="5219700" y="260350"/>
            <a:ext cx="2089150" cy="1008063"/>
          </a:xfrm>
          <a:prstGeom prst="wedgeRoundRectCallout">
            <a:avLst>
              <a:gd name="adj1" fmla="val -68769"/>
              <a:gd name="adj2" fmla="val 15661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brandpunt</a:t>
            </a:r>
          </a:p>
        </p:txBody>
      </p:sp>
      <p:grpSp>
        <p:nvGrpSpPr>
          <p:cNvPr id="156713" name="Group 41"/>
          <p:cNvGrpSpPr>
            <a:grpSpLocks/>
          </p:cNvGrpSpPr>
          <p:nvPr/>
        </p:nvGrpSpPr>
        <p:grpSpPr bwMode="auto">
          <a:xfrm>
            <a:off x="2211388" y="1739900"/>
            <a:ext cx="4089400" cy="1335088"/>
            <a:chOff x="1393" y="1776"/>
            <a:chExt cx="2576" cy="841"/>
          </a:xfrm>
        </p:grpSpPr>
        <p:sp>
          <p:nvSpPr>
            <p:cNvPr id="156679" name="Freeform 7"/>
            <p:cNvSpPr>
              <a:spLocks/>
            </p:cNvSpPr>
            <p:nvPr/>
          </p:nvSpPr>
          <p:spPr bwMode="auto">
            <a:xfrm>
              <a:off x="1393" y="2187"/>
              <a:ext cx="2567" cy="1"/>
            </a:xfrm>
            <a:custGeom>
              <a:avLst/>
              <a:gdLst>
                <a:gd name="T0" fmla="*/ 0 w 2567"/>
                <a:gd name="T1" fmla="*/ 0 h 1"/>
                <a:gd name="T2" fmla="*/ 2567 w 256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67" h="1">
                  <a:moveTo>
                    <a:pt x="0" y="0"/>
                  </a:moveTo>
                  <a:lnTo>
                    <a:pt x="2567" y="0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6680" name="Freeform 8"/>
            <p:cNvSpPr>
              <a:spLocks/>
            </p:cNvSpPr>
            <p:nvPr/>
          </p:nvSpPr>
          <p:spPr bwMode="auto">
            <a:xfrm>
              <a:off x="1395" y="1776"/>
              <a:ext cx="2574" cy="768"/>
            </a:xfrm>
            <a:custGeom>
              <a:avLst/>
              <a:gdLst>
                <a:gd name="T0" fmla="*/ 0 w 2574"/>
                <a:gd name="T1" fmla="*/ 768 h 768"/>
                <a:gd name="T2" fmla="*/ 598 w 2574"/>
                <a:gd name="T3" fmla="*/ 767 h 768"/>
                <a:gd name="T4" fmla="*/ 922 w 2574"/>
                <a:gd name="T5" fmla="*/ 737 h 768"/>
                <a:gd name="T6" fmla="*/ 2574 w 2574"/>
                <a:gd name="T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4" h="768">
                  <a:moveTo>
                    <a:pt x="0" y="768"/>
                  </a:moveTo>
                  <a:lnTo>
                    <a:pt x="598" y="767"/>
                  </a:lnTo>
                  <a:lnTo>
                    <a:pt x="922" y="737"/>
                  </a:lnTo>
                  <a:lnTo>
                    <a:pt x="2574" y="0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6681" name="Freeform 9"/>
            <p:cNvSpPr>
              <a:spLocks/>
            </p:cNvSpPr>
            <p:nvPr/>
          </p:nvSpPr>
          <p:spPr bwMode="auto">
            <a:xfrm>
              <a:off x="1393" y="1823"/>
              <a:ext cx="2567" cy="794"/>
            </a:xfrm>
            <a:custGeom>
              <a:avLst/>
              <a:gdLst>
                <a:gd name="T0" fmla="*/ 0 w 2567"/>
                <a:gd name="T1" fmla="*/ 1 h 794"/>
                <a:gd name="T2" fmla="*/ 600 w 2567"/>
                <a:gd name="T3" fmla="*/ 0 h 794"/>
                <a:gd name="T4" fmla="*/ 924 w 2567"/>
                <a:gd name="T5" fmla="*/ 30 h 794"/>
                <a:gd name="T6" fmla="*/ 2567 w 2567"/>
                <a:gd name="T7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7" h="794">
                  <a:moveTo>
                    <a:pt x="0" y="1"/>
                  </a:moveTo>
                  <a:lnTo>
                    <a:pt x="600" y="0"/>
                  </a:lnTo>
                  <a:lnTo>
                    <a:pt x="924" y="30"/>
                  </a:lnTo>
                  <a:lnTo>
                    <a:pt x="2567" y="794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1426516" y="3153250"/>
            <a:ext cx="2520000" cy="1568897"/>
            <a:chOff x="1426516" y="3153250"/>
            <a:chExt cx="2520000" cy="1568897"/>
          </a:xfrm>
        </p:grpSpPr>
        <p:sp>
          <p:nvSpPr>
            <p:cNvPr id="19" name="Tekstvak 18"/>
            <p:cNvSpPr txBox="1"/>
            <p:nvPr/>
          </p:nvSpPr>
          <p:spPr>
            <a:xfrm>
              <a:off x="1426516" y="3894147"/>
              <a:ext cx="2520000" cy="82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Een </a:t>
              </a:r>
              <a:r>
                <a:rPr lang="nl-NL" sz="2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evenwijdige</a:t>
              </a:r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lichtbundel.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" name="Rechte verbindingslijn met pijl 2"/>
            <p:cNvCxnSpPr/>
            <p:nvPr/>
          </p:nvCxnSpPr>
          <p:spPr>
            <a:xfrm>
              <a:off x="2699792" y="3153250"/>
              <a:ext cx="0" cy="64204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ep 4"/>
          <p:cNvGrpSpPr/>
          <p:nvPr/>
        </p:nvGrpSpPr>
        <p:grpSpPr>
          <a:xfrm>
            <a:off x="2914343" y="2787294"/>
            <a:ext cx="2880000" cy="1934853"/>
            <a:chOff x="2914343" y="2787294"/>
            <a:chExt cx="2880000" cy="1934853"/>
          </a:xfrm>
        </p:grpSpPr>
        <p:sp>
          <p:nvSpPr>
            <p:cNvPr id="20" name="Tekstvak 19"/>
            <p:cNvSpPr txBox="1"/>
            <p:nvPr/>
          </p:nvSpPr>
          <p:spPr>
            <a:xfrm>
              <a:off x="2914343" y="3894147"/>
              <a:ext cx="2880000" cy="82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Een </a:t>
              </a:r>
              <a:r>
                <a:rPr lang="nl-NL" sz="2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convergerende</a:t>
              </a:r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lichtbundel.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Rechte verbindingslijn met pijl 23"/>
            <p:cNvCxnSpPr/>
            <p:nvPr/>
          </p:nvCxnSpPr>
          <p:spPr>
            <a:xfrm>
              <a:off x="4355976" y="2787294"/>
              <a:ext cx="0" cy="1008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ep 5"/>
          <p:cNvGrpSpPr/>
          <p:nvPr/>
        </p:nvGrpSpPr>
        <p:grpSpPr>
          <a:xfrm>
            <a:off x="4180428" y="2787294"/>
            <a:ext cx="2664000" cy="1934853"/>
            <a:chOff x="4180428" y="2787294"/>
            <a:chExt cx="2664000" cy="1934853"/>
          </a:xfrm>
        </p:grpSpPr>
        <p:sp>
          <p:nvSpPr>
            <p:cNvPr id="21" name="Tekstvak 20"/>
            <p:cNvSpPr txBox="1"/>
            <p:nvPr/>
          </p:nvSpPr>
          <p:spPr>
            <a:xfrm>
              <a:off x="4180428" y="3894147"/>
              <a:ext cx="2664000" cy="82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Een </a:t>
              </a:r>
              <a:r>
                <a:rPr lang="nl-NL" sz="2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divergerende </a:t>
              </a:r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lichtbundel.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Rechte verbindingslijn met pijl 24"/>
            <p:cNvCxnSpPr/>
            <p:nvPr/>
          </p:nvCxnSpPr>
          <p:spPr>
            <a:xfrm>
              <a:off x="5436096" y="2787294"/>
              <a:ext cx="0" cy="1008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0" y="4852682"/>
            <a:ext cx="55839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convergent</a:t>
            </a:r>
            <a:r>
              <a:rPr lang="nl-NL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(of </a:t>
            </a:r>
            <a:r>
              <a:rPr lang="nl-NL" altLang="nl-NL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convergerend</a:t>
            </a:r>
            <a:r>
              <a:rPr lang="nl-NL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nl-NL" altLang="nl-N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0" y="579677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Divergent</a:t>
            </a:r>
            <a:r>
              <a:rPr lang="nl-NL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(of </a:t>
            </a:r>
            <a:r>
              <a:rPr lang="nl-NL" altLang="nl-NL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divergerend</a:t>
            </a:r>
            <a:r>
              <a:rPr lang="nl-NL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nl-NL" altLang="nl-N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ctieknop: Verder of Volgende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253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6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11" grpId="0" animBg="1"/>
      <p:bldP spid="156674" grpId="0" autoUpdateAnimBg="0"/>
      <p:bldP spid="156714" grpId="0" animBg="1"/>
      <p:bldP spid="156718" grpId="0" autoUpdateAnimBg="0"/>
      <p:bldP spid="156719" grpId="0" autoUpdateAnimBg="0"/>
      <p:bldP spid="156720" grpId="0" animBg="1"/>
      <p:bldP spid="156721" grpId="0" animBg="1"/>
      <p:bldP spid="29" grpId="0" autoUpdateAnimBg="0"/>
      <p:bldP spid="3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Lens: Convergerende en divergerende werking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54629" name="Group 5"/>
          <p:cNvGrpSpPr>
            <a:grpSpLocks/>
          </p:cNvGrpSpPr>
          <p:nvPr/>
        </p:nvGrpSpPr>
        <p:grpSpPr bwMode="auto">
          <a:xfrm>
            <a:off x="1605569" y="1485453"/>
            <a:ext cx="654050" cy="2087563"/>
            <a:chOff x="3379" y="1434"/>
            <a:chExt cx="412" cy="1315"/>
          </a:xfrm>
        </p:grpSpPr>
        <p:sp>
          <p:nvSpPr>
            <p:cNvPr id="154630" name="AutoShape 6"/>
            <p:cNvSpPr>
              <a:spLocks noChangeArrowheads="1"/>
            </p:cNvSpPr>
            <p:nvPr/>
          </p:nvSpPr>
          <p:spPr bwMode="auto">
            <a:xfrm rot="16200000">
              <a:off x="2936" y="1895"/>
              <a:ext cx="1315" cy="394"/>
            </a:xfrm>
            <a:custGeom>
              <a:avLst/>
              <a:gdLst>
                <a:gd name="G0" fmla="+- 6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00"/>
                <a:gd name="G18" fmla="*/ 6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6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6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100 w 21600"/>
                <a:gd name="T15" fmla="*/ 10800 h 21600"/>
                <a:gd name="T16" fmla="*/ 10800 w 21600"/>
                <a:gd name="T17" fmla="*/ 10200 h 21600"/>
                <a:gd name="T18" fmla="*/ 165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200" y="10800"/>
                  </a:moveTo>
                  <a:cubicBezTo>
                    <a:pt x="10200" y="10468"/>
                    <a:pt x="10468" y="10200"/>
                    <a:pt x="10800" y="10200"/>
                  </a:cubicBezTo>
                  <a:cubicBezTo>
                    <a:pt x="11131" y="10199"/>
                    <a:pt x="11399" y="10468"/>
                    <a:pt x="114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31" name="AutoShape 7"/>
            <p:cNvSpPr>
              <a:spLocks noChangeArrowheads="1"/>
            </p:cNvSpPr>
            <p:nvPr/>
          </p:nvSpPr>
          <p:spPr bwMode="auto">
            <a:xfrm rot="5400000" flipH="1">
              <a:off x="2918" y="1895"/>
              <a:ext cx="1315" cy="394"/>
            </a:xfrm>
            <a:custGeom>
              <a:avLst/>
              <a:gdLst>
                <a:gd name="G0" fmla="+- 6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00"/>
                <a:gd name="G18" fmla="*/ 6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6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6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100 w 21600"/>
                <a:gd name="T15" fmla="*/ 10800 h 21600"/>
                <a:gd name="T16" fmla="*/ 10800 w 21600"/>
                <a:gd name="T17" fmla="*/ 10200 h 21600"/>
                <a:gd name="T18" fmla="*/ 165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200" y="10800"/>
                  </a:moveTo>
                  <a:cubicBezTo>
                    <a:pt x="10200" y="10468"/>
                    <a:pt x="10468" y="10200"/>
                    <a:pt x="10800" y="10200"/>
                  </a:cubicBezTo>
                  <a:cubicBezTo>
                    <a:pt x="11131" y="10199"/>
                    <a:pt x="11399" y="10468"/>
                    <a:pt x="114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4666" name="Group 42"/>
          <p:cNvGrpSpPr>
            <a:grpSpLocks/>
          </p:cNvGrpSpPr>
          <p:nvPr/>
        </p:nvGrpSpPr>
        <p:grpSpPr bwMode="auto">
          <a:xfrm>
            <a:off x="770920" y="1958528"/>
            <a:ext cx="2952750" cy="1163638"/>
            <a:chOff x="2154" y="2340"/>
            <a:chExt cx="1860" cy="733"/>
          </a:xfrm>
        </p:grpSpPr>
        <p:sp>
          <p:nvSpPr>
            <p:cNvPr id="154667" name="Freeform 43"/>
            <p:cNvSpPr>
              <a:spLocks/>
            </p:cNvSpPr>
            <p:nvPr/>
          </p:nvSpPr>
          <p:spPr bwMode="auto">
            <a:xfrm>
              <a:off x="2154" y="2704"/>
              <a:ext cx="1860" cy="1"/>
            </a:xfrm>
            <a:custGeom>
              <a:avLst/>
              <a:gdLst>
                <a:gd name="T0" fmla="*/ 0 w 1913"/>
                <a:gd name="T1" fmla="*/ 0 h 1"/>
                <a:gd name="T2" fmla="*/ 1913 w 191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13" h="1">
                  <a:moveTo>
                    <a:pt x="0" y="0"/>
                  </a:moveTo>
                  <a:lnTo>
                    <a:pt x="1913" y="0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68" name="Freeform 44"/>
            <p:cNvSpPr>
              <a:spLocks/>
            </p:cNvSpPr>
            <p:nvPr/>
          </p:nvSpPr>
          <p:spPr bwMode="auto">
            <a:xfrm>
              <a:off x="2154" y="2592"/>
              <a:ext cx="1860" cy="481"/>
            </a:xfrm>
            <a:custGeom>
              <a:avLst/>
              <a:gdLst>
                <a:gd name="T0" fmla="*/ 0 w 1862"/>
                <a:gd name="T1" fmla="*/ 481 h 481"/>
                <a:gd name="T2" fmla="*/ 554 w 1862"/>
                <a:gd name="T3" fmla="*/ 468 h 481"/>
                <a:gd name="T4" fmla="*/ 878 w 1862"/>
                <a:gd name="T5" fmla="*/ 438 h 481"/>
                <a:gd name="T6" fmla="*/ 1862 w 1862"/>
                <a:gd name="T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2" h="481">
                  <a:moveTo>
                    <a:pt x="0" y="481"/>
                  </a:moveTo>
                  <a:lnTo>
                    <a:pt x="554" y="468"/>
                  </a:lnTo>
                  <a:lnTo>
                    <a:pt x="878" y="438"/>
                  </a:lnTo>
                  <a:lnTo>
                    <a:pt x="1862" y="0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69" name="Freeform 45"/>
            <p:cNvSpPr>
              <a:spLocks/>
            </p:cNvSpPr>
            <p:nvPr/>
          </p:nvSpPr>
          <p:spPr bwMode="auto">
            <a:xfrm>
              <a:off x="2154" y="2340"/>
              <a:ext cx="1860" cy="474"/>
            </a:xfrm>
            <a:custGeom>
              <a:avLst/>
              <a:gdLst>
                <a:gd name="T0" fmla="*/ 0 w 1908"/>
                <a:gd name="T1" fmla="*/ 1 h 474"/>
                <a:gd name="T2" fmla="*/ 600 w 1908"/>
                <a:gd name="T3" fmla="*/ 0 h 474"/>
                <a:gd name="T4" fmla="*/ 924 w 1908"/>
                <a:gd name="T5" fmla="*/ 30 h 474"/>
                <a:gd name="T6" fmla="*/ 1908 w 1908"/>
                <a:gd name="T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8" h="474">
                  <a:moveTo>
                    <a:pt x="0" y="1"/>
                  </a:moveTo>
                  <a:lnTo>
                    <a:pt x="600" y="0"/>
                  </a:lnTo>
                  <a:lnTo>
                    <a:pt x="924" y="30"/>
                  </a:lnTo>
                  <a:lnTo>
                    <a:pt x="1908" y="474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4684" name="Group 60"/>
          <p:cNvGrpSpPr>
            <a:grpSpLocks/>
          </p:cNvGrpSpPr>
          <p:nvPr/>
        </p:nvGrpSpPr>
        <p:grpSpPr bwMode="auto">
          <a:xfrm>
            <a:off x="6197451" y="1485453"/>
            <a:ext cx="654050" cy="2087563"/>
            <a:chOff x="3379" y="1434"/>
            <a:chExt cx="412" cy="1315"/>
          </a:xfrm>
        </p:grpSpPr>
        <p:sp>
          <p:nvSpPr>
            <p:cNvPr id="154685" name="AutoShape 61"/>
            <p:cNvSpPr>
              <a:spLocks noChangeArrowheads="1"/>
            </p:cNvSpPr>
            <p:nvPr/>
          </p:nvSpPr>
          <p:spPr bwMode="auto">
            <a:xfrm rot="16200000">
              <a:off x="2936" y="1895"/>
              <a:ext cx="1315" cy="394"/>
            </a:xfrm>
            <a:custGeom>
              <a:avLst/>
              <a:gdLst>
                <a:gd name="G0" fmla="+- 6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00"/>
                <a:gd name="G18" fmla="*/ 6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6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6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100 w 21600"/>
                <a:gd name="T15" fmla="*/ 10800 h 21600"/>
                <a:gd name="T16" fmla="*/ 10800 w 21600"/>
                <a:gd name="T17" fmla="*/ 10200 h 21600"/>
                <a:gd name="T18" fmla="*/ 165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200" y="10800"/>
                  </a:moveTo>
                  <a:cubicBezTo>
                    <a:pt x="10200" y="10468"/>
                    <a:pt x="10468" y="10200"/>
                    <a:pt x="10800" y="10200"/>
                  </a:cubicBezTo>
                  <a:cubicBezTo>
                    <a:pt x="11131" y="10199"/>
                    <a:pt x="11399" y="10468"/>
                    <a:pt x="114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86" name="AutoShape 62"/>
            <p:cNvSpPr>
              <a:spLocks noChangeArrowheads="1"/>
            </p:cNvSpPr>
            <p:nvPr/>
          </p:nvSpPr>
          <p:spPr bwMode="auto">
            <a:xfrm rot="5400000" flipH="1">
              <a:off x="2918" y="1895"/>
              <a:ext cx="1315" cy="394"/>
            </a:xfrm>
            <a:custGeom>
              <a:avLst/>
              <a:gdLst>
                <a:gd name="G0" fmla="+- 6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00"/>
                <a:gd name="G18" fmla="*/ 6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6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6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100 w 21600"/>
                <a:gd name="T15" fmla="*/ 10800 h 21600"/>
                <a:gd name="T16" fmla="*/ 10800 w 21600"/>
                <a:gd name="T17" fmla="*/ 10200 h 21600"/>
                <a:gd name="T18" fmla="*/ 165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200" y="10800"/>
                  </a:moveTo>
                  <a:cubicBezTo>
                    <a:pt x="10200" y="10468"/>
                    <a:pt x="10468" y="10200"/>
                    <a:pt x="10800" y="10200"/>
                  </a:cubicBezTo>
                  <a:cubicBezTo>
                    <a:pt x="11131" y="10199"/>
                    <a:pt x="11399" y="10468"/>
                    <a:pt x="114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4701" name="Group 77"/>
          <p:cNvGrpSpPr>
            <a:grpSpLocks/>
          </p:cNvGrpSpPr>
          <p:nvPr/>
        </p:nvGrpSpPr>
        <p:grpSpPr bwMode="auto">
          <a:xfrm>
            <a:off x="5363666" y="1683891"/>
            <a:ext cx="2952750" cy="1714500"/>
            <a:chOff x="3288" y="354"/>
            <a:chExt cx="1860" cy="1080"/>
          </a:xfrm>
        </p:grpSpPr>
        <p:sp>
          <p:nvSpPr>
            <p:cNvPr id="154688" name="Freeform 64"/>
            <p:cNvSpPr>
              <a:spLocks/>
            </p:cNvSpPr>
            <p:nvPr/>
          </p:nvSpPr>
          <p:spPr bwMode="auto">
            <a:xfrm>
              <a:off x="3288" y="891"/>
              <a:ext cx="1860" cy="1"/>
            </a:xfrm>
            <a:custGeom>
              <a:avLst/>
              <a:gdLst>
                <a:gd name="T0" fmla="*/ 0 w 1913"/>
                <a:gd name="T1" fmla="*/ 0 h 1"/>
                <a:gd name="T2" fmla="*/ 1913 w 191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13" h="1">
                  <a:moveTo>
                    <a:pt x="0" y="0"/>
                  </a:moveTo>
                  <a:lnTo>
                    <a:pt x="1913" y="0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89" name="Freeform 65"/>
            <p:cNvSpPr>
              <a:spLocks/>
            </p:cNvSpPr>
            <p:nvPr/>
          </p:nvSpPr>
          <p:spPr bwMode="auto">
            <a:xfrm>
              <a:off x="3288" y="1050"/>
              <a:ext cx="1860" cy="384"/>
            </a:xfrm>
            <a:custGeom>
              <a:avLst/>
              <a:gdLst>
                <a:gd name="T0" fmla="*/ 0 w 1980"/>
                <a:gd name="T1" fmla="*/ 0 h 384"/>
                <a:gd name="T2" fmla="*/ 600 w 1980"/>
                <a:gd name="T3" fmla="*/ 197 h 384"/>
                <a:gd name="T4" fmla="*/ 894 w 1980"/>
                <a:gd name="T5" fmla="*/ 252 h 384"/>
                <a:gd name="T6" fmla="*/ 1980 w 1980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0" h="384">
                  <a:moveTo>
                    <a:pt x="0" y="0"/>
                  </a:moveTo>
                  <a:lnTo>
                    <a:pt x="600" y="197"/>
                  </a:lnTo>
                  <a:lnTo>
                    <a:pt x="894" y="252"/>
                  </a:lnTo>
                  <a:lnTo>
                    <a:pt x="1980" y="384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91" name="Freeform 67"/>
            <p:cNvSpPr>
              <a:spLocks/>
            </p:cNvSpPr>
            <p:nvPr/>
          </p:nvSpPr>
          <p:spPr bwMode="auto">
            <a:xfrm flipV="1">
              <a:off x="3288" y="354"/>
              <a:ext cx="1860" cy="384"/>
            </a:xfrm>
            <a:custGeom>
              <a:avLst/>
              <a:gdLst>
                <a:gd name="T0" fmla="*/ 0 w 1980"/>
                <a:gd name="T1" fmla="*/ 0 h 384"/>
                <a:gd name="T2" fmla="*/ 600 w 1980"/>
                <a:gd name="T3" fmla="*/ 197 h 384"/>
                <a:gd name="T4" fmla="*/ 894 w 1980"/>
                <a:gd name="T5" fmla="*/ 252 h 384"/>
                <a:gd name="T6" fmla="*/ 1980 w 1980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0" h="384">
                  <a:moveTo>
                    <a:pt x="0" y="0"/>
                  </a:moveTo>
                  <a:lnTo>
                    <a:pt x="600" y="197"/>
                  </a:lnTo>
                  <a:lnTo>
                    <a:pt x="894" y="252"/>
                  </a:lnTo>
                  <a:lnTo>
                    <a:pt x="1980" y="384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4632" name="Group 8"/>
          <p:cNvGrpSpPr>
            <a:grpSpLocks/>
          </p:cNvGrpSpPr>
          <p:nvPr/>
        </p:nvGrpSpPr>
        <p:grpSpPr bwMode="auto">
          <a:xfrm>
            <a:off x="2052092" y="4503738"/>
            <a:ext cx="647700" cy="2016125"/>
            <a:chOff x="1429" y="2568"/>
            <a:chExt cx="408" cy="1270"/>
          </a:xfrm>
        </p:grpSpPr>
        <p:sp>
          <p:nvSpPr>
            <p:cNvPr id="154633" name="AutoShape 9"/>
            <p:cNvSpPr>
              <a:spLocks noChangeArrowheads="1"/>
            </p:cNvSpPr>
            <p:nvPr/>
          </p:nvSpPr>
          <p:spPr bwMode="auto">
            <a:xfrm>
              <a:off x="1565" y="2578"/>
              <a:ext cx="272" cy="1256"/>
            </a:xfrm>
            <a:prstGeom prst="moon">
              <a:avLst>
                <a:gd name="adj" fmla="val 55556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34" name="AutoShape 10"/>
            <p:cNvSpPr>
              <a:spLocks noChangeArrowheads="1"/>
            </p:cNvSpPr>
            <p:nvPr/>
          </p:nvSpPr>
          <p:spPr bwMode="auto">
            <a:xfrm flipH="1">
              <a:off x="1429" y="2568"/>
              <a:ext cx="272" cy="1256"/>
            </a:xfrm>
            <a:prstGeom prst="moon">
              <a:avLst>
                <a:gd name="adj" fmla="val 55556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35" name="Freeform 11"/>
            <p:cNvSpPr>
              <a:spLocks/>
            </p:cNvSpPr>
            <p:nvPr/>
          </p:nvSpPr>
          <p:spPr bwMode="auto">
            <a:xfrm>
              <a:off x="1474" y="2568"/>
              <a:ext cx="363" cy="272"/>
            </a:xfrm>
            <a:custGeom>
              <a:avLst/>
              <a:gdLst>
                <a:gd name="T0" fmla="*/ 0 w 363"/>
                <a:gd name="T1" fmla="*/ 0 h 272"/>
                <a:gd name="T2" fmla="*/ 363 w 363"/>
                <a:gd name="T3" fmla="*/ 0 h 272"/>
                <a:gd name="T4" fmla="*/ 181 w 363"/>
                <a:gd name="T5" fmla="*/ 272 h 272"/>
                <a:gd name="T6" fmla="*/ 0 w 363"/>
                <a:gd name="T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272">
                  <a:moveTo>
                    <a:pt x="0" y="0"/>
                  </a:moveTo>
                  <a:lnTo>
                    <a:pt x="363" y="0"/>
                  </a:lnTo>
                  <a:lnTo>
                    <a:pt x="181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36" name="Freeform 12"/>
            <p:cNvSpPr>
              <a:spLocks/>
            </p:cNvSpPr>
            <p:nvPr/>
          </p:nvSpPr>
          <p:spPr bwMode="auto">
            <a:xfrm flipV="1">
              <a:off x="1437" y="3566"/>
              <a:ext cx="363" cy="272"/>
            </a:xfrm>
            <a:custGeom>
              <a:avLst/>
              <a:gdLst>
                <a:gd name="T0" fmla="*/ 0 w 363"/>
                <a:gd name="T1" fmla="*/ 0 h 272"/>
                <a:gd name="T2" fmla="*/ 363 w 363"/>
                <a:gd name="T3" fmla="*/ 0 h 272"/>
                <a:gd name="T4" fmla="*/ 181 w 363"/>
                <a:gd name="T5" fmla="*/ 272 h 272"/>
                <a:gd name="T6" fmla="*/ 0 w 363"/>
                <a:gd name="T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272">
                  <a:moveTo>
                    <a:pt x="0" y="0"/>
                  </a:moveTo>
                  <a:lnTo>
                    <a:pt x="363" y="0"/>
                  </a:lnTo>
                  <a:lnTo>
                    <a:pt x="181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4654" name="Group 30"/>
          <p:cNvGrpSpPr>
            <a:grpSpLocks/>
          </p:cNvGrpSpPr>
          <p:nvPr/>
        </p:nvGrpSpPr>
        <p:grpSpPr bwMode="auto">
          <a:xfrm>
            <a:off x="770920" y="4735295"/>
            <a:ext cx="2952750" cy="1574800"/>
            <a:chOff x="99" y="832"/>
            <a:chExt cx="1860" cy="992"/>
          </a:xfrm>
        </p:grpSpPr>
        <p:sp>
          <p:nvSpPr>
            <p:cNvPr id="154655" name="Freeform 31"/>
            <p:cNvSpPr>
              <a:spLocks/>
            </p:cNvSpPr>
            <p:nvPr/>
          </p:nvSpPr>
          <p:spPr bwMode="auto">
            <a:xfrm>
              <a:off x="99" y="1344"/>
              <a:ext cx="1860" cy="1"/>
            </a:xfrm>
            <a:custGeom>
              <a:avLst/>
              <a:gdLst>
                <a:gd name="T0" fmla="*/ 0 w 1913"/>
                <a:gd name="T1" fmla="*/ 0 h 1"/>
                <a:gd name="T2" fmla="*/ 1913 w 191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13" h="1">
                  <a:moveTo>
                    <a:pt x="0" y="0"/>
                  </a:moveTo>
                  <a:lnTo>
                    <a:pt x="1913" y="0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56" name="Freeform 32"/>
            <p:cNvSpPr>
              <a:spLocks/>
            </p:cNvSpPr>
            <p:nvPr/>
          </p:nvSpPr>
          <p:spPr bwMode="auto">
            <a:xfrm>
              <a:off x="99" y="832"/>
              <a:ext cx="1860" cy="252"/>
            </a:xfrm>
            <a:custGeom>
              <a:avLst/>
              <a:gdLst>
                <a:gd name="T0" fmla="*/ 0 w 1860"/>
                <a:gd name="T1" fmla="*/ 252 h 252"/>
                <a:gd name="T2" fmla="*/ 936 w 1860"/>
                <a:gd name="T3" fmla="*/ 236 h 252"/>
                <a:gd name="T4" fmla="*/ 1040 w 1860"/>
                <a:gd name="T5" fmla="*/ 224 h 252"/>
                <a:gd name="T6" fmla="*/ 1144 w 1860"/>
                <a:gd name="T7" fmla="*/ 208 h 252"/>
                <a:gd name="T8" fmla="*/ 1860 w 1860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0" h="252">
                  <a:moveTo>
                    <a:pt x="0" y="252"/>
                  </a:moveTo>
                  <a:lnTo>
                    <a:pt x="936" y="236"/>
                  </a:lnTo>
                  <a:lnTo>
                    <a:pt x="1040" y="224"/>
                  </a:lnTo>
                  <a:lnTo>
                    <a:pt x="1144" y="208"/>
                  </a:lnTo>
                  <a:lnTo>
                    <a:pt x="1860" y="0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57" name="Freeform 33"/>
            <p:cNvSpPr>
              <a:spLocks/>
            </p:cNvSpPr>
            <p:nvPr/>
          </p:nvSpPr>
          <p:spPr bwMode="auto">
            <a:xfrm>
              <a:off x="99" y="1584"/>
              <a:ext cx="1860" cy="240"/>
            </a:xfrm>
            <a:custGeom>
              <a:avLst/>
              <a:gdLst>
                <a:gd name="T0" fmla="*/ 0 w 1904"/>
                <a:gd name="T1" fmla="*/ 20 h 240"/>
                <a:gd name="T2" fmla="*/ 952 w 1904"/>
                <a:gd name="T3" fmla="*/ 0 h 240"/>
                <a:gd name="T4" fmla="*/ 1048 w 1904"/>
                <a:gd name="T5" fmla="*/ 8 h 240"/>
                <a:gd name="T6" fmla="*/ 1160 w 1904"/>
                <a:gd name="T7" fmla="*/ 24 h 240"/>
                <a:gd name="T8" fmla="*/ 1904 w 1904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4" h="240">
                  <a:moveTo>
                    <a:pt x="0" y="20"/>
                  </a:moveTo>
                  <a:lnTo>
                    <a:pt x="952" y="0"/>
                  </a:lnTo>
                  <a:lnTo>
                    <a:pt x="1048" y="8"/>
                  </a:lnTo>
                  <a:lnTo>
                    <a:pt x="1160" y="24"/>
                  </a:lnTo>
                  <a:lnTo>
                    <a:pt x="1904" y="240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4707" name="Group 83"/>
          <p:cNvGrpSpPr>
            <a:grpSpLocks/>
          </p:cNvGrpSpPr>
          <p:nvPr/>
        </p:nvGrpSpPr>
        <p:grpSpPr bwMode="auto">
          <a:xfrm>
            <a:off x="6094889" y="4503738"/>
            <a:ext cx="647700" cy="2024062"/>
            <a:chOff x="3910" y="2269"/>
            <a:chExt cx="408" cy="1275"/>
          </a:xfrm>
        </p:grpSpPr>
        <p:grpSp>
          <p:nvGrpSpPr>
            <p:cNvPr id="154706" name="Group 82"/>
            <p:cNvGrpSpPr>
              <a:grpSpLocks/>
            </p:cNvGrpSpPr>
            <p:nvPr/>
          </p:nvGrpSpPr>
          <p:grpSpPr bwMode="auto">
            <a:xfrm>
              <a:off x="3910" y="2269"/>
              <a:ext cx="408" cy="1275"/>
              <a:chOff x="3910" y="2293"/>
              <a:chExt cx="408" cy="1275"/>
            </a:xfrm>
          </p:grpSpPr>
          <p:sp>
            <p:nvSpPr>
              <p:cNvPr id="154693" name="AutoShape 69"/>
              <p:cNvSpPr>
                <a:spLocks noChangeArrowheads="1"/>
              </p:cNvSpPr>
              <p:nvPr/>
            </p:nvSpPr>
            <p:spPr bwMode="auto">
              <a:xfrm>
                <a:off x="4046" y="2312"/>
                <a:ext cx="272" cy="1256"/>
              </a:xfrm>
              <a:prstGeom prst="moon">
                <a:avLst>
                  <a:gd name="adj" fmla="val 55556"/>
                </a:avLst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694" name="AutoShape 70"/>
              <p:cNvSpPr>
                <a:spLocks noChangeArrowheads="1"/>
              </p:cNvSpPr>
              <p:nvPr/>
            </p:nvSpPr>
            <p:spPr bwMode="auto">
              <a:xfrm flipH="1">
                <a:off x="3910" y="2293"/>
                <a:ext cx="272" cy="1256"/>
              </a:xfrm>
              <a:prstGeom prst="moon">
                <a:avLst>
                  <a:gd name="adj" fmla="val 55556"/>
                </a:avLst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695" name="Freeform 71"/>
              <p:cNvSpPr>
                <a:spLocks/>
              </p:cNvSpPr>
              <p:nvPr/>
            </p:nvSpPr>
            <p:spPr bwMode="auto">
              <a:xfrm>
                <a:off x="3937" y="2302"/>
                <a:ext cx="363" cy="272"/>
              </a:xfrm>
              <a:custGeom>
                <a:avLst/>
                <a:gdLst>
                  <a:gd name="T0" fmla="*/ 0 w 363"/>
                  <a:gd name="T1" fmla="*/ 0 h 272"/>
                  <a:gd name="T2" fmla="*/ 363 w 363"/>
                  <a:gd name="T3" fmla="*/ 0 h 272"/>
                  <a:gd name="T4" fmla="*/ 181 w 363"/>
                  <a:gd name="T5" fmla="*/ 272 h 272"/>
                  <a:gd name="T6" fmla="*/ 0 w 363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3" h="272">
                    <a:moveTo>
                      <a:pt x="0" y="0"/>
                    </a:moveTo>
                    <a:lnTo>
                      <a:pt x="363" y="0"/>
                    </a:lnTo>
                    <a:lnTo>
                      <a:pt x="181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4696" name="Freeform 72"/>
            <p:cNvSpPr>
              <a:spLocks/>
            </p:cNvSpPr>
            <p:nvPr/>
          </p:nvSpPr>
          <p:spPr bwMode="auto">
            <a:xfrm flipV="1">
              <a:off x="3918" y="3264"/>
              <a:ext cx="363" cy="272"/>
            </a:xfrm>
            <a:custGeom>
              <a:avLst/>
              <a:gdLst>
                <a:gd name="T0" fmla="*/ 0 w 363"/>
                <a:gd name="T1" fmla="*/ 0 h 272"/>
                <a:gd name="T2" fmla="*/ 363 w 363"/>
                <a:gd name="T3" fmla="*/ 0 h 272"/>
                <a:gd name="T4" fmla="*/ 181 w 363"/>
                <a:gd name="T5" fmla="*/ 272 h 272"/>
                <a:gd name="T6" fmla="*/ 0 w 363"/>
                <a:gd name="T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272">
                  <a:moveTo>
                    <a:pt x="0" y="0"/>
                  </a:moveTo>
                  <a:lnTo>
                    <a:pt x="363" y="0"/>
                  </a:lnTo>
                  <a:lnTo>
                    <a:pt x="181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4703" name="Group 79"/>
          <p:cNvGrpSpPr>
            <a:grpSpLocks/>
          </p:cNvGrpSpPr>
          <p:nvPr/>
        </p:nvGrpSpPr>
        <p:grpSpPr bwMode="auto">
          <a:xfrm>
            <a:off x="5219898" y="4371975"/>
            <a:ext cx="3384550" cy="2281238"/>
            <a:chOff x="3226" y="2210"/>
            <a:chExt cx="2132" cy="1437"/>
          </a:xfrm>
        </p:grpSpPr>
        <p:sp>
          <p:nvSpPr>
            <p:cNvPr id="154698" name="Freeform 74"/>
            <p:cNvSpPr>
              <a:spLocks/>
            </p:cNvSpPr>
            <p:nvPr/>
          </p:nvSpPr>
          <p:spPr bwMode="auto">
            <a:xfrm>
              <a:off x="3226" y="2927"/>
              <a:ext cx="2132" cy="0"/>
            </a:xfrm>
            <a:custGeom>
              <a:avLst/>
              <a:gdLst>
                <a:gd name="T0" fmla="*/ 0 w 2228"/>
                <a:gd name="T1" fmla="*/ 0 h 3"/>
                <a:gd name="T2" fmla="*/ 2228 w 2228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8" h="3">
                  <a:moveTo>
                    <a:pt x="0" y="0"/>
                  </a:moveTo>
                  <a:lnTo>
                    <a:pt x="2228" y="3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99" name="Freeform 75"/>
            <p:cNvSpPr>
              <a:spLocks/>
            </p:cNvSpPr>
            <p:nvPr/>
          </p:nvSpPr>
          <p:spPr bwMode="auto">
            <a:xfrm>
              <a:off x="3226" y="2210"/>
              <a:ext cx="2132" cy="857"/>
            </a:xfrm>
            <a:custGeom>
              <a:avLst/>
              <a:gdLst>
                <a:gd name="T0" fmla="*/ 0 w 2226"/>
                <a:gd name="T1" fmla="*/ 0 h 762"/>
                <a:gd name="T2" fmla="*/ 909 w 2226"/>
                <a:gd name="T3" fmla="*/ 441 h 762"/>
                <a:gd name="T4" fmla="*/ 1008 w 2226"/>
                <a:gd name="T5" fmla="*/ 468 h 762"/>
                <a:gd name="T6" fmla="*/ 1116 w 2226"/>
                <a:gd name="T7" fmla="*/ 498 h 762"/>
                <a:gd name="T8" fmla="*/ 2226 w 2226"/>
                <a:gd name="T9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6" h="762">
                  <a:moveTo>
                    <a:pt x="0" y="0"/>
                  </a:moveTo>
                  <a:lnTo>
                    <a:pt x="909" y="441"/>
                  </a:lnTo>
                  <a:lnTo>
                    <a:pt x="1008" y="468"/>
                  </a:lnTo>
                  <a:lnTo>
                    <a:pt x="1116" y="498"/>
                  </a:lnTo>
                  <a:lnTo>
                    <a:pt x="2226" y="762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702" name="Freeform 78"/>
            <p:cNvSpPr>
              <a:spLocks/>
            </p:cNvSpPr>
            <p:nvPr/>
          </p:nvSpPr>
          <p:spPr bwMode="auto">
            <a:xfrm flipV="1">
              <a:off x="3226" y="2795"/>
              <a:ext cx="2132" cy="852"/>
            </a:xfrm>
            <a:custGeom>
              <a:avLst/>
              <a:gdLst>
                <a:gd name="T0" fmla="*/ 0 w 2226"/>
                <a:gd name="T1" fmla="*/ 0 h 762"/>
                <a:gd name="T2" fmla="*/ 909 w 2226"/>
                <a:gd name="T3" fmla="*/ 441 h 762"/>
                <a:gd name="T4" fmla="*/ 1008 w 2226"/>
                <a:gd name="T5" fmla="*/ 468 h 762"/>
                <a:gd name="T6" fmla="*/ 1116 w 2226"/>
                <a:gd name="T7" fmla="*/ 498 h 762"/>
                <a:gd name="T8" fmla="*/ 2226 w 2226"/>
                <a:gd name="T9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6" h="762">
                  <a:moveTo>
                    <a:pt x="0" y="0"/>
                  </a:moveTo>
                  <a:lnTo>
                    <a:pt x="909" y="441"/>
                  </a:lnTo>
                  <a:lnTo>
                    <a:pt x="1008" y="468"/>
                  </a:lnTo>
                  <a:lnTo>
                    <a:pt x="1116" y="498"/>
                  </a:lnTo>
                  <a:lnTo>
                    <a:pt x="2226" y="762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54708" name="Rectangle 84"/>
          <p:cNvSpPr>
            <a:spLocks noChangeArrowheads="1"/>
          </p:cNvSpPr>
          <p:nvPr/>
        </p:nvSpPr>
        <p:spPr bwMode="auto">
          <a:xfrm>
            <a:off x="0" y="376987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negatieve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lens </a:t>
            </a:r>
            <a:r>
              <a:rPr lang="nl-NL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heeft </a:t>
            </a:r>
            <a:r>
              <a:rPr lang="nl-NL" altLang="nl-NL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divergerende</a:t>
            </a:r>
            <a:r>
              <a:rPr lang="nl-NL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werking:</a:t>
            </a:r>
          </a:p>
        </p:txBody>
      </p:sp>
      <p:sp>
        <p:nvSpPr>
          <p:cNvPr id="37" name="Rectangle 84"/>
          <p:cNvSpPr>
            <a:spLocks noChangeArrowheads="1"/>
          </p:cNvSpPr>
          <p:nvPr/>
        </p:nvSpPr>
        <p:spPr bwMode="auto">
          <a:xfrm>
            <a:off x="-18831" y="47667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positieve 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lens </a:t>
            </a:r>
            <a:r>
              <a:rPr lang="nl-NL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heeft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convergerende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werking:</a:t>
            </a:r>
          </a:p>
        </p:txBody>
      </p:sp>
      <p:sp>
        <p:nvSpPr>
          <p:cNvPr id="38" name="Actieknop: Verder of Volgende 3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702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  <p:bldP spid="154708" grpId="0" autoUpdateAnimBg="0"/>
      <p:bldP spid="3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6" name="Oval 60"/>
          <p:cNvSpPr>
            <a:spLocks noChangeArrowheads="1"/>
          </p:cNvSpPr>
          <p:nvPr/>
        </p:nvSpPr>
        <p:spPr bwMode="auto">
          <a:xfrm>
            <a:off x="4391025" y="859466"/>
            <a:ext cx="360363" cy="2520950"/>
          </a:xfrm>
          <a:prstGeom prst="ellipse">
            <a:avLst/>
          </a:prstGeom>
          <a:solidFill>
            <a:srgbClr val="DDDDDD">
              <a:alpha val="50000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construeren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positieve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lens.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194" name="Group 18"/>
          <p:cNvGrpSpPr>
            <a:grpSpLocks/>
          </p:cNvGrpSpPr>
          <p:nvPr/>
        </p:nvGrpSpPr>
        <p:grpSpPr bwMode="auto">
          <a:xfrm>
            <a:off x="533400" y="576263"/>
            <a:ext cx="8077200" cy="2803523"/>
            <a:chOff x="336" y="843"/>
            <a:chExt cx="5088" cy="1766"/>
          </a:xfrm>
        </p:grpSpPr>
        <p:grpSp>
          <p:nvGrpSpPr>
            <p:cNvPr id="50190" name="Group 14"/>
            <p:cNvGrpSpPr>
              <a:grpSpLocks/>
            </p:cNvGrpSpPr>
            <p:nvPr/>
          </p:nvGrpSpPr>
          <p:grpSpPr bwMode="auto">
            <a:xfrm>
              <a:off x="336" y="1022"/>
              <a:ext cx="5088" cy="1587"/>
              <a:chOff x="336" y="1022"/>
              <a:chExt cx="5088" cy="1587"/>
            </a:xfrm>
          </p:grpSpPr>
          <p:sp>
            <p:nvSpPr>
              <p:cNvPr id="50186" name="Line 10"/>
              <p:cNvSpPr>
                <a:spLocks noChangeShapeType="1"/>
              </p:cNvSpPr>
              <p:nvPr/>
            </p:nvSpPr>
            <p:spPr bwMode="auto">
              <a:xfrm>
                <a:off x="336" y="1824"/>
                <a:ext cx="50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8" name="Line 12"/>
              <p:cNvSpPr>
                <a:spLocks noChangeShapeType="1"/>
              </p:cNvSpPr>
              <p:nvPr/>
            </p:nvSpPr>
            <p:spPr bwMode="auto">
              <a:xfrm>
                <a:off x="3648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9" name="Line 13"/>
              <p:cNvSpPr>
                <a:spLocks noChangeShapeType="1"/>
              </p:cNvSpPr>
              <p:nvPr/>
            </p:nvSpPr>
            <p:spPr bwMode="auto">
              <a:xfrm>
                <a:off x="2118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5" name="Line 9"/>
              <p:cNvSpPr>
                <a:spLocks noChangeShapeType="1"/>
              </p:cNvSpPr>
              <p:nvPr/>
            </p:nvSpPr>
            <p:spPr bwMode="auto">
              <a:xfrm>
                <a:off x="2880" y="1022"/>
                <a:ext cx="0" cy="15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0193" name="Group 17"/>
            <p:cNvGrpSpPr>
              <a:grpSpLocks/>
            </p:cNvGrpSpPr>
            <p:nvPr/>
          </p:nvGrpSpPr>
          <p:grpSpPr bwMode="auto">
            <a:xfrm>
              <a:off x="2817" y="843"/>
              <a:ext cx="126" cy="117"/>
              <a:chOff x="2832" y="708"/>
              <a:chExt cx="126" cy="117"/>
            </a:xfrm>
          </p:grpSpPr>
          <p:sp>
            <p:nvSpPr>
              <p:cNvPr id="50191" name="Freeform 15"/>
              <p:cNvSpPr>
                <a:spLocks/>
              </p:cNvSpPr>
              <p:nvPr/>
            </p:nvSpPr>
            <p:spPr bwMode="auto">
              <a:xfrm>
                <a:off x="2832" y="768"/>
                <a:ext cx="126" cy="1"/>
              </a:xfrm>
              <a:custGeom>
                <a:avLst/>
                <a:gdLst>
                  <a:gd name="T0" fmla="*/ 0 w 126"/>
                  <a:gd name="T1" fmla="*/ 0 h 1"/>
                  <a:gd name="T2" fmla="*/ 126 w 126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6" h="1">
                    <a:moveTo>
                      <a:pt x="0" y="0"/>
                    </a:moveTo>
                    <a:lnTo>
                      <a:pt x="126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192" name="Freeform 16"/>
              <p:cNvSpPr>
                <a:spLocks/>
              </p:cNvSpPr>
              <p:nvPr/>
            </p:nvSpPr>
            <p:spPr bwMode="auto">
              <a:xfrm>
                <a:off x="2898" y="708"/>
                <a:ext cx="1" cy="117"/>
              </a:xfrm>
              <a:custGeom>
                <a:avLst/>
                <a:gdLst>
                  <a:gd name="T0" fmla="*/ 0 w 1"/>
                  <a:gd name="T1" fmla="*/ 0 h 117"/>
                  <a:gd name="T2" fmla="*/ 0 w 1"/>
                  <a:gd name="T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17">
                    <a:moveTo>
                      <a:pt x="0" y="0"/>
                    </a:moveTo>
                    <a:lnTo>
                      <a:pt x="0" y="117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0195" name="Line 19"/>
          <p:cNvSpPr>
            <a:spLocks noChangeShapeType="1"/>
          </p:cNvSpPr>
          <p:nvPr/>
        </p:nvSpPr>
        <p:spPr bwMode="auto">
          <a:xfrm flipV="1">
            <a:off x="685800" y="981340"/>
            <a:ext cx="0" cy="1143000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685800" y="981340"/>
            <a:ext cx="38862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0199" name="Freeform 23"/>
          <p:cNvSpPr>
            <a:spLocks/>
          </p:cNvSpPr>
          <p:nvPr/>
        </p:nvSpPr>
        <p:spPr bwMode="auto">
          <a:xfrm>
            <a:off x="685800" y="981340"/>
            <a:ext cx="3886200" cy="1674000"/>
          </a:xfrm>
          <a:custGeom>
            <a:avLst/>
            <a:gdLst>
              <a:gd name="T0" fmla="*/ 0 w 2448"/>
              <a:gd name="T1" fmla="*/ 0 h 1024"/>
              <a:gd name="T2" fmla="*/ 2448 w 2448"/>
              <a:gd name="T3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1024">
                <a:moveTo>
                  <a:pt x="0" y="0"/>
                </a:moveTo>
                <a:lnTo>
                  <a:pt x="2448" y="1024"/>
                </a:lnTo>
              </a:path>
            </a:pathLst>
          </a:custGeom>
          <a:noFill/>
          <a:ln w="25400" cap="flat" cmpd="sng">
            <a:solidFill>
              <a:srgbClr val="FF3300"/>
            </a:solidFill>
            <a:prstDash val="sysDash"/>
            <a:round/>
            <a:headEnd type="non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0197" name="Freeform 21"/>
          <p:cNvSpPr>
            <a:spLocks/>
          </p:cNvSpPr>
          <p:nvPr/>
        </p:nvSpPr>
        <p:spPr bwMode="auto">
          <a:xfrm>
            <a:off x="4582633" y="981340"/>
            <a:ext cx="2520000" cy="2412000"/>
          </a:xfrm>
          <a:custGeom>
            <a:avLst/>
            <a:gdLst>
              <a:gd name="T0" fmla="*/ 0 w 1400"/>
              <a:gd name="T1" fmla="*/ 0 h 1320"/>
              <a:gd name="T2" fmla="*/ 1400 w 1400"/>
              <a:gd name="T3" fmla="*/ 1320 h 13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00" h="1320">
                <a:moveTo>
                  <a:pt x="0" y="0"/>
                </a:moveTo>
                <a:lnTo>
                  <a:pt x="1400" y="1320"/>
                </a:lnTo>
              </a:path>
            </a:pathLst>
          </a:custGeom>
          <a:noFill/>
          <a:ln w="25400" cmpd="sng">
            <a:solidFill>
              <a:srgbClr val="FF33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0198" name="Freeform 22"/>
          <p:cNvSpPr>
            <a:spLocks/>
          </p:cNvSpPr>
          <p:nvPr/>
        </p:nvSpPr>
        <p:spPr bwMode="auto">
          <a:xfrm>
            <a:off x="685800" y="981339"/>
            <a:ext cx="3886200" cy="1152000"/>
          </a:xfrm>
          <a:custGeom>
            <a:avLst/>
            <a:gdLst>
              <a:gd name="T0" fmla="*/ 0 w 2448"/>
              <a:gd name="T1" fmla="*/ 0 h 715"/>
              <a:gd name="T2" fmla="*/ 2448 w 2448"/>
              <a:gd name="T3" fmla="*/ 715 h 7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715">
                <a:moveTo>
                  <a:pt x="0" y="0"/>
                </a:moveTo>
                <a:lnTo>
                  <a:pt x="2448" y="715"/>
                </a:lnTo>
              </a:path>
            </a:pathLst>
          </a:custGeom>
          <a:noFill/>
          <a:ln w="254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0200" name="Freeform 24"/>
          <p:cNvSpPr>
            <a:spLocks/>
          </p:cNvSpPr>
          <p:nvPr/>
        </p:nvSpPr>
        <p:spPr bwMode="auto">
          <a:xfrm>
            <a:off x="4584700" y="2656390"/>
            <a:ext cx="2520000" cy="0"/>
          </a:xfrm>
          <a:custGeom>
            <a:avLst/>
            <a:gdLst>
              <a:gd name="T0" fmla="*/ 0 w 1600"/>
              <a:gd name="T1" fmla="*/ 0 h 40"/>
              <a:gd name="T2" fmla="*/ 1600 w 1600"/>
              <a:gd name="T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0" h="40">
                <a:moveTo>
                  <a:pt x="0" y="0"/>
                </a:moveTo>
                <a:lnTo>
                  <a:pt x="1600" y="40"/>
                </a:lnTo>
              </a:path>
            </a:pathLst>
          </a:custGeom>
          <a:noFill/>
          <a:ln w="25400" cap="flat" cmpd="sng">
            <a:solidFill>
              <a:srgbClr val="FF3300"/>
            </a:solidFill>
            <a:prstDash val="sysDash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5" name="Groep 14"/>
          <p:cNvGrpSpPr/>
          <p:nvPr/>
        </p:nvGrpSpPr>
        <p:grpSpPr>
          <a:xfrm>
            <a:off x="3171494" y="1682229"/>
            <a:ext cx="2946400" cy="461665"/>
            <a:chOff x="3171494" y="1682229"/>
            <a:chExt cx="2946400" cy="461665"/>
          </a:xfrm>
        </p:grpSpPr>
        <p:sp>
          <p:nvSpPr>
            <p:cNvPr id="50210" name="Rectangle 34"/>
            <p:cNvSpPr>
              <a:spLocks noChangeArrowheads="1"/>
            </p:cNvSpPr>
            <p:nvPr/>
          </p:nvSpPr>
          <p:spPr bwMode="auto">
            <a:xfrm>
              <a:off x="3171494" y="1682229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11" name="Rectangle 35"/>
            <p:cNvSpPr>
              <a:spLocks noChangeArrowheads="1"/>
            </p:cNvSpPr>
            <p:nvPr/>
          </p:nvSpPr>
          <p:spPr bwMode="auto">
            <a:xfrm>
              <a:off x="5584494" y="1682229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3325522" y="2722539"/>
            <a:ext cx="1188000" cy="461665"/>
            <a:chOff x="3325522" y="2722539"/>
            <a:chExt cx="1188000" cy="461665"/>
          </a:xfrm>
        </p:grpSpPr>
        <p:sp>
          <p:nvSpPr>
            <p:cNvPr id="50212" name="Freeform 36"/>
            <p:cNvSpPr>
              <a:spLocks/>
            </p:cNvSpPr>
            <p:nvPr/>
          </p:nvSpPr>
          <p:spPr bwMode="auto">
            <a:xfrm>
              <a:off x="3325522" y="2754312"/>
              <a:ext cx="1188000" cy="0"/>
            </a:xfrm>
            <a:custGeom>
              <a:avLst/>
              <a:gdLst>
                <a:gd name="T0" fmla="*/ 727 w 727"/>
                <a:gd name="T1" fmla="*/ 0 h 5"/>
                <a:gd name="T2" fmla="*/ 0 w 727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7" h="5">
                  <a:moveTo>
                    <a:pt x="727" y="0"/>
                  </a:moveTo>
                  <a:lnTo>
                    <a:pt x="0" y="5"/>
                  </a:lnTo>
                </a:path>
              </a:pathLst>
            </a:custGeom>
            <a:noFill/>
            <a:ln w="317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0216" name="Rectangle 40"/>
            <p:cNvSpPr>
              <a:spLocks noChangeArrowheads="1"/>
            </p:cNvSpPr>
            <p:nvPr/>
          </p:nvSpPr>
          <p:spPr bwMode="auto">
            <a:xfrm>
              <a:off x="3856632" y="2722539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4630738" y="3184841"/>
            <a:ext cx="1684337" cy="461665"/>
            <a:chOff x="4630738" y="3184841"/>
            <a:chExt cx="1684337" cy="461665"/>
          </a:xfrm>
        </p:grpSpPr>
        <p:sp>
          <p:nvSpPr>
            <p:cNvPr id="50215" name="Freeform 39"/>
            <p:cNvSpPr>
              <a:spLocks/>
            </p:cNvSpPr>
            <p:nvPr/>
          </p:nvSpPr>
          <p:spPr bwMode="auto">
            <a:xfrm>
              <a:off x="4630738" y="3249712"/>
              <a:ext cx="1684337" cy="3175"/>
            </a:xfrm>
            <a:custGeom>
              <a:avLst/>
              <a:gdLst>
                <a:gd name="T0" fmla="*/ 1061 w 1061"/>
                <a:gd name="T1" fmla="*/ 2 h 2"/>
                <a:gd name="T2" fmla="*/ 0 w 1061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1" h="2">
                  <a:moveTo>
                    <a:pt x="1061" y="2"/>
                  </a:moveTo>
                  <a:lnTo>
                    <a:pt x="0" y="0"/>
                  </a:lnTo>
                </a:path>
              </a:pathLst>
            </a:custGeom>
            <a:noFill/>
            <a:ln w="317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0217" name="Rectangle 41"/>
            <p:cNvSpPr>
              <a:spLocks noChangeArrowheads="1"/>
            </p:cNvSpPr>
            <p:nvPr/>
          </p:nvSpPr>
          <p:spPr bwMode="auto">
            <a:xfrm>
              <a:off x="5257800" y="3184841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690563" y="3172966"/>
            <a:ext cx="3838575" cy="461665"/>
            <a:chOff x="690563" y="3172966"/>
            <a:chExt cx="3838575" cy="461665"/>
          </a:xfrm>
        </p:grpSpPr>
        <p:sp>
          <p:nvSpPr>
            <p:cNvPr id="50213" name="Freeform 37"/>
            <p:cNvSpPr>
              <a:spLocks/>
            </p:cNvSpPr>
            <p:nvPr/>
          </p:nvSpPr>
          <p:spPr bwMode="auto">
            <a:xfrm>
              <a:off x="690563" y="3248125"/>
              <a:ext cx="3838575" cy="1587"/>
            </a:xfrm>
            <a:custGeom>
              <a:avLst/>
              <a:gdLst>
                <a:gd name="T0" fmla="*/ 2418 w 2418"/>
                <a:gd name="T1" fmla="*/ 1 h 1"/>
                <a:gd name="T2" fmla="*/ 0 w 241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18" h="1">
                  <a:moveTo>
                    <a:pt x="2418" y="1"/>
                  </a:moveTo>
                  <a:lnTo>
                    <a:pt x="0" y="0"/>
                  </a:lnTo>
                </a:path>
              </a:pathLst>
            </a:custGeom>
            <a:noFill/>
            <a:ln w="317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0218" name="Rectangle 42"/>
            <p:cNvSpPr>
              <a:spLocks noChangeArrowheads="1"/>
            </p:cNvSpPr>
            <p:nvPr/>
          </p:nvSpPr>
          <p:spPr bwMode="auto">
            <a:xfrm>
              <a:off x="2362200" y="3172966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4635500" y="2722539"/>
            <a:ext cx="1188000" cy="461665"/>
            <a:chOff x="4635500" y="2722539"/>
            <a:chExt cx="1188000" cy="461665"/>
          </a:xfrm>
        </p:grpSpPr>
        <p:sp>
          <p:nvSpPr>
            <p:cNvPr id="50214" name="Freeform 38"/>
            <p:cNvSpPr>
              <a:spLocks/>
            </p:cNvSpPr>
            <p:nvPr/>
          </p:nvSpPr>
          <p:spPr bwMode="auto">
            <a:xfrm>
              <a:off x="4635500" y="2754312"/>
              <a:ext cx="1188000" cy="0"/>
            </a:xfrm>
            <a:custGeom>
              <a:avLst/>
              <a:gdLst>
                <a:gd name="T0" fmla="*/ 728 w 728"/>
                <a:gd name="T1" fmla="*/ 0 h 5"/>
                <a:gd name="T2" fmla="*/ 0 w 728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8" h="5">
                  <a:moveTo>
                    <a:pt x="728" y="0"/>
                  </a:moveTo>
                  <a:lnTo>
                    <a:pt x="0" y="5"/>
                  </a:lnTo>
                </a:path>
              </a:pathLst>
            </a:custGeom>
            <a:noFill/>
            <a:ln w="317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0220" name="Rectangle 44"/>
            <p:cNvSpPr>
              <a:spLocks noChangeArrowheads="1"/>
            </p:cNvSpPr>
            <p:nvPr/>
          </p:nvSpPr>
          <p:spPr bwMode="auto">
            <a:xfrm>
              <a:off x="5063132" y="2722539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225" name="Rectangle 49"/>
          <p:cNvSpPr>
            <a:spLocks noChangeArrowheads="1"/>
          </p:cNvSpPr>
          <p:nvPr/>
        </p:nvSpPr>
        <p:spPr bwMode="auto">
          <a:xfrm>
            <a:off x="-81141" y="455180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• f =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brandpuntafstand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26" name="Rectangle 50"/>
          <p:cNvSpPr>
            <a:spLocks noChangeArrowheads="1"/>
          </p:cNvSpPr>
          <p:nvPr/>
        </p:nvSpPr>
        <p:spPr bwMode="auto">
          <a:xfrm>
            <a:off x="-81141" y="5433114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• b =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beeldafstand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27" name="Rectangle 51"/>
          <p:cNvSpPr>
            <a:spLocks noChangeArrowheads="1"/>
          </p:cNvSpPr>
          <p:nvPr/>
        </p:nvSpPr>
        <p:spPr bwMode="auto">
          <a:xfrm>
            <a:off x="-81141" y="499246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• v =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voorwerpsafstand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28" name="Freeform 52"/>
          <p:cNvSpPr>
            <a:spLocks/>
          </p:cNvSpPr>
          <p:nvPr/>
        </p:nvSpPr>
        <p:spPr bwMode="auto">
          <a:xfrm>
            <a:off x="4578361" y="2133360"/>
            <a:ext cx="2520000" cy="756000"/>
          </a:xfrm>
          <a:custGeom>
            <a:avLst/>
            <a:gdLst>
              <a:gd name="T0" fmla="*/ 0 w 1893"/>
              <a:gd name="T1" fmla="*/ 0 h 553"/>
              <a:gd name="T2" fmla="*/ 1893 w 1893"/>
              <a:gd name="T3" fmla="*/ 553 h 5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93" h="553">
                <a:moveTo>
                  <a:pt x="0" y="0"/>
                </a:moveTo>
                <a:lnTo>
                  <a:pt x="1893" y="553"/>
                </a:lnTo>
              </a:path>
            </a:pathLst>
          </a:custGeom>
          <a:noFill/>
          <a:ln w="25400" cmpd="sng">
            <a:solidFill>
              <a:srgbClr val="FF33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6313501" y="2152390"/>
            <a:ext cx="0" cy="504000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0233" name="Rectangle 57"/>
          <p:cNvSpPr>
            <a:spLocks noChangeArrowheads="1"/>
          </p:cNvSpPr>
          <p:nvPr/>
        </p:nvSpPr>
        <p:spPr bwMode="auto">
          <a:xfrm>
            <a:off x="-81141" y="5883948"/>
            <a:ext cx="9058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is het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snijpunt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gebroken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stralen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43" name="Rectangle 67"/>
          <p:cNvSpPr>
            <a:spLocks noChangeArrowheads="1"/>
          </p:cNvSpPr>
          <p:nvPr/>
        </p:nvSpPr>
        <p:spPr bwMode="auto">
          <a:xfrm>
            <a:off x="-81141" y="6324600"/>
            <a:ext cx="25558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Toepassing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44" name="Rectangle 68"/>
          <p:cNvSpPr>
            <a:spLocks noChangeArrowheads="1"/>
          </p:cNvSpPr>
          <p:nvPr/>
        </p:nvSpPr>
        <p:spPr bwMode="auto">
          <a:xfrm>
            <a:off x="2124232" y="6338888"/>
            <a:ext cx="31335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fototoestel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4891096" y="548680"/>
            <a:ext cx="340297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Een positieve lens teken je als een streep met een + er boven.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6776239" y="1694159"/>
            <a:ext cx="1815311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hoofdas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-81141" y="411115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brandpunt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(Focus)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-81141" y="367049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optisch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midden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de lens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51"/>
          <p:cNvSpPr>
            <a:spLocks noChangeArrowheads="1"/>
          </p:cNvSpPr>
          <p:nvPr/>
        </p:nvSpPr>
        <p:spPr bwMode="auto">
          <a:xfrm>
            <a:off x="4531803" y="1733506"/>
            <a:ext cx="5025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548837" y="576263"/>
            <a:ext cx="8343643" cy="4518212"/>
            <a:chOff x="548837" y="576263"/>
            <a:chExt cx="8343643" cy="4518212"/>
          </a:xfrm>
        </p:grpSpPr>
        <p:sp>
          <p:nvSpPr>
            <p:cNvPr id="65" name="Tekstvak 64"/>
            <p:cNvSpPr txBox="1"/>
            <p:nvPr/>
          </p:nvSpPr>
          <p:spPr>
            <a:xfrm>
              <a:off x="5489508" y="3524815"/>
              <a:ext cx="3402972" cy="15696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Het beeldpunt B is het snijpunt van de gebroken stralen die uit L komen.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51"/>
            <p:cNvSpPr>
              <a:spLocks noChangeArrowheads="1"/>
            </p:cNvSpPr>
            <p:nvPr/>
          </p:nvSpPr>
          <p:spPr bwMode="auto">
            <a:xfrm>
              <a:off x="548837" y="576263"/>
              <a:ext cx="50252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51"/>
            <p:cNvSpPr>
              <a:spLocks noChangeArrowheads="1"/>
            </p:cNvSpPr>
            <p:nvPr/>
          </p:nvSpPr>
          <p:spPr bwMode="auto">
            <a:xfrm>
              <a:off x="6084168" y="2632720"/>
              <a:ext cx="50252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Actieknop: Verder of Volgende 5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30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6" grpId="0" animBg="1"/>
      <p:bldP spid="50178" grpId="0" autoUpdateAnimBg="0"/>
      <p:bldP spid="50195" grpId="0" animBg="1"/>
      <p:bldP spid="50196" grpId="0" animBg="1"/>
      <p:bldP spid="50199" grpId="0" animBg="1"/>
      <p:bldP spid="50197" grpId="0" animBg="1"/>
      <p:bldP spid="50198" grpId="0" animBg="1"/>
      <p:bldP spid="50200" grpId="0" animBg="1"/>
      <p:bldP spid="50225" grpId="0"/>
      <p:bldP spid="50226" grpId="0"/>
      <p:bldP spid="50227" grpId="0"/>
      <p:bldP spid="50228" grpId="0" animBg="1"/>
      <p:bldP spid="50201" grpId="0" animBg="1"/>
      <p:bldP spid="50233" grpId="0"/>
      <p:bldP spid="50243" grpId="0"/>
      <p:bldP spid="50244" grpId="0" autoUpdateAnimBg="0"/>
      <p:bldP spid="49" grpId="0" animBg="1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ep 79"/>
          <p:cNvGrpSpPr/>
          <p:nvPr/>
        </p:nvGrpSpPr>
        <p:grpSpPr>
          <a:xfrm>
            <a:off x="3635896" y="5262421"/>
            <a:ext cx="870248" cy="1485769"/>
            <a:chOff x="122422" y="4889431"/>
            <a:chExt cx="870248" cy="1485769"/>
          </a:xfrm>
        </p:grpSpPr>
        <p:sp>
          <p:nvSpPr>
            <p:cNvPr id="81" name="Rechthoek 80"/>
            <p:cNvSpPr/>
            <p:nvPr/>
          </p:nvSpPr>
          <p:spPr>
            <a:xfrm>
              <a:off x="122422" y="4935200"/>
              <a:ext cx="870248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chemeClr val="bg1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368703" y="4889431"/>
              <a:ext cx="40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ep 82"/>
          <p:cNvGrpSpPr/>
          <p:nvPr/>
        </p:nvGrpSpPr>
        <p:grpSpPr>
          <a:xfrm>
            <a:off x="4730772" y="5264742"/>
            <a:ext cx="870248" cy="1483448"/>
            <a:chOff x="1213367" y="4891752"/>
            <a:chExt cx="870248" cy="1483448"/>
          </a:xfrm>
        </p:grpSpPr>
        <p:sp>
          <p:nvSpPr>
            <p:cNvPr id="84" name="Rechthoek 83"/>
            <p:cNvSpPr/>
            <p:nvPr/>
          </p:nvSpPr>
          <p:spPr>
            <a:xfrm>
              <a:off x="1213367" y="4935200"/>
              <a:ext cx="870248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chemeClr val="bg1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85" name="Tekstvak 84"/>
            <p:cNvSpPr txBox="1"/>
            <p:nvPr/>
          </p:nvSpPr>
          <p:spPr>
            <a:xfrm>
              <a:off x="1442708" y="4891752"/>
              <a:ext cx="40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ep 85"/>
          <p:cNvGrpSpPr/>
          <p:nvPr/>
        </p:nvGrpSpPr>
        <p:grpSpPr>
          <a:xfrm>
            <a:off x="5825648" y="5260248"/>
            <a:ext cx="870248" cy="1487942"/>
            <a:chOff x="2304312" y="4874608"/>
            <a:chExt cx="870248" cy="1880552"/>
          </a:xfrm>
        </p:grpSpPr>
        <p:sp>
          <p:nvSpPr>
            <p:cNvPr id="87" name="Rechthoek 86"/>
            <p:cNvSpPr/>
            <p:nvPr/>
          </p:nvSpPr>
          <p:spPr>
            <a:xfrm>
              <a:off x="2304312" y="4935200"/>
              <a:ext cx="870248" cy="18199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chemeClr val="bg1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2532201" y="4874608"/>
              <a:ext cx="403580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Tekstvak 88"/>
          <p:cNvSpPr txBox="1"/>
          <p:nvPr/>
        </p:nvSpPr>
        <p:spPr>
          <a:xfrm>
            <a:off x="3635896" y="4418864"/>
            <a:ext cx="3060000" cy="82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 zie je op scherm</a:t>
            </a:r>
          </a:p>
          <a:p>
            <a:pPr algn="ctr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1, 2 en 3?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117127" y="5278187"/>
            <a:ext cx="870248" cy="1470003"/>
            <a:chOff x="122422" y="4905197"/>
            <a:chExt cx="870248" cy="1470003"/>
          </a:xfrm>
        </p:grpSpPr>
        <p:sp>
          <p:nvSpPr>
            <p:cNvPr id="7" name="Rechthoek 6"/>
            <p:cNvSpPr/>
            <p:nvPr/>
          </p:nvSpPr>
          <p:spPr>
            <a:xfrm>
              <a:off x="122422" y="4935200"/>
              <a:ext cx="870248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chemeClr val="bg1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67" name="Tekstvak 66"/>
            <p:cNvSpPr txBox="1"/>
            <p:nvPr/>
          </p:nvSpPr>
          <p:spPr>
            <a:xfrm>
              <a:off x="368703" y="4905197"/>
              <a:ext cx="40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1212003" y="5264742"/>
            <a:ext cx="870248" cy="1483448"/>
            <a:chOff x="1213367" y="4891752"/>
            <a:chExt cx="870248" cy="1483448"/>
          </a:xfrm>
        </p:grpSpPr>
        <p:sp>
          <p:nvSpPr>
            <p:cNvPr id="59" name="Rechthoek 58"/>
            <p:cNvSpPr/>
            <p:nvPr/>
          </p:nvSpPr>
          <p:spPr>
            <a:xfrm>
              <a:off x="1213367" y="4935200"/>
              <a:ext cx="870248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chemeClr val="bg1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68" name="Tekstvak 67"/>
            <p:cNvSpPr txBox="1"/>
            <p:nvPr/>
          </p:nvSpPr>
          <p:spPr>
            <a:xfrm>
              <a:off x="1442708" y="4891752"/>
              <a:ext cx="40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ep 22"/>
          <p:cNvGrpSpPr/>
          <p:nvPr/>
        </p:nvGrpSpPr>
        <p:grpSpPr>
          <a:xfrm>
            <a:off x="2306879" y="5276014"/>
            <a:ext cx="870248" cy="1472176"/>
            <a:chOff x="2304312" y="4894534"/>
            <a:chExt cx="870248" cy="1860626"/>
          </a:xfrm>
        </p:grpSpPr>
        <p:sp>
          <p:nvSpPr>
            <p:cNvPr id="60" name="Rechthoek 59"/>
            <p:cNvSpPr/>
            <p:nvPr/>
          </p:nvSpPr>
          <p:spPr>
            <a:xfrm>
              <a:off x="2304312" y="4935200"/>
              <a:ext cx="870248" cy="18199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chemeClr val="bg1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2532201" y="4894534"/>
              <a:ext cx="403580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267" name="Freeform 43" descr="40%"/>
          <p:cNvSpPr>
            <a:spLocks/>
          </p:cNvSpPr>
          <p:nvPr/>
        </p:nvSpPr>
        <p:spPr bwMode="auto">
          <a:xfrm>
            <a:off x="722476" y="745445"/>
            <a:ext cx="3855683" cy="2604701"/>
          </a:xfrm>
          <a:custGeom>
            <a:avLst/>
            <a:gdLst>
              <a:gd name="T0" fmla="*/ 2429 w 2429"/>
              <a:gd name="T1" fmla="*/ 1584 h 1584"/>
              <a:gd name="T2" fmla="*/ 2429 w 2429"/>
              <a:gd name="T3" fmla="*/ 0 h 1584"/>
              <a:gd name="T4" fmla="*/ 0 w 2429"/>
              <a:gd name="T5" fmla="*/ 96 h 1584"/>
              <a:gd name="T6" fmla="*/ 0 w 2429"/>
              <a:gd name="T7" fmla="*/ 108 h 1584"/>
              <a:gd name="T8" fmla="*/ 2429 w 2429"/>
              <a:gd name="T9" fmla="*/ 1584 h 1584"/>
              <a:gd name="connsiteX0" fmla="*/ 10000 w 10000"/>
              <a:gd name="connsiteY0" fmla="*/ 10000 h 10000"/>
              <a:gd name="connsiteX1" fmla="*/ 10000 w 10000"/>
              <a:gd name="connsiteY1" fmla="*/ 0 h 10000"/>
              <a:gd name="connsiteX2" fmla="*/ 0 w 10000"/>
              <a:gd name="connsiteY2" fmla="*/ 606 h 10000"/>
              <a:gd name="connsiteX3" fmla="*/ 55 w 10000"/>
              <a:gd name="connsiteY3" fmla="*/ 1010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10000 w 10000"/>
              <a:gd name="connsiteY1" fmla="*/ 0 h 10000"/>
              <a:gd name="connsiteX2" fmla="*/ 0 w 10000"/>
              <a:gd name="connsiteY2" fmla="*/ 606 h 10000"/>
              <a:gd name="connsiteX3" fmla="*/ 27 w 10000"/>
              <a:gd name="connsiteY3" fmla="*/ 1133 h 10000"/>
              <a:gd name="connsiteX4" fmla="*/ 10000 w 10000"/>
              <a:gd name="connsiteY4" fmla="*/ 10000 h 10000"/>
              <a:gd name="connsiteX0" fmla="*/ 9979 w 9979"/>
              <a:gd name="connsiteY0" fmla="*/ 10000 h 10000"/>
              <a:gd name="connsiteX1" fmla="*/ 9979 w 9979"/>
              <a:gd name="connsiteY1" fmla="*/ 0 h 10000"/>
              <a:gd name="connsiteX2" fmla="*/ 7 w 9979"/>
              <a:gd name="connsiteY2" fmla="*/ 1016 h 10000"/>
              <a:gd name="connsiteX3" fmla="*/ 6 w 9979"/>
              <a:gd name="connsiteY3" fmla="*/ 1133 h 10000"/>
              <a:gd name="connsiteX4" fmla="*/ 9979 w 9979"/>
              <a:gd name="connsiteY4" fmla="*/ 10000 h 10000"/>
              <a:gd name="connsiteX0" fmla="*/ 10016 w 10016"/>
              <a:gd name="connsiteY0" fmla="*/ 10049 h 10049"/>
              <a:gd name="connsiteX1" fmla="*/ 10000 w 10016"/>
              <a:gd name="connsiteY1" fmla="*/ 0 h 10049"/>
              <a:gd name="connsiteX2" fmla="*/ 7 w 10016"/>
              <a:gd name="connsiteY2" fmla="*/ 1016 h 10049"/>
              <a:gd name="connsiteX3" fmla="*/ 6 w 10016"/>
              <a:gd name="connsiteY3" fmla="*/ 1133 h 10049"/>
              <a:gd name="connsiteX4" fmla="*/ 10016 w 10016"/>
              <a:gd name="connsiteY4" fmla="*/ 10049 h 10049"/>
              <a:gd name="connsiteX0" fmla="*/ 10016 w 10016"/>
              <a:gd name="connsiteY0" fmla="*/ 10049 h 10049"/>
              <a:gd name="connsiteX1" fmla="*/ 10000 w 10016"/>
              <a:gd name="connsiteY1" fmla="*/ 0 h 10049"/>
              <a:gd name="connsiteX2" fmla="*/ 7 w 10016"/>
              <a:gd name="connsiteY2" fmla="*/ 1016 h 10049"/>
              <a:gd name="connsiteX3" fmla="*/ 6 w 10016"/>
              <a:gd name="connsiteY3" fmla="*/ 1037 h 10049"/>
              <a:gd name="connsiteX4" fmla="*/ 10016 w 10016"/>
              <a:gd name="connsiteY4" fmla="*/ 10049 h 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6" h="10049">
                <a:moveTo>
                  <a:pt x="10016" y="10049"/>
                </a:moveTo>
                <a:cubicBezTo>
                  <a:pt x="10011" y="6699"/>
                  <a:pt x="10005" y="3350"/>
                  <a:pt x="10000" y="0"/>
                </a:cubicBezTo>
                <a:lnTo>
                  <a:pt x="7" y="1016"/>
                </a:lnTo>
                <a:cubicBezTo>
                  <a:pt x="25" y="1151"/>
                  <a:pt x="-12" y="902"/>
                  <a:pt x="6" y="1037"/>
                </a:cubicBezTo>
                <a:lnTo>
                  <a:pt x="10016" y="10049"/>
                </a:lnTo>
                <a:close/>
              </a:path>
            </a:pathLst>
          </a:custGeom>
          <a:pattFill prst="pct50">
            <a:fgClr>
              <a:srgbClr val="FF00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69" name="Freeform 45" descr="40%"/>
          <p:cNvSpPr>
            <a:spLocks/>
          </p:cNvSpPr>
          <p:nvPr/>
        </p:nvSpPr>
        <p:spPr bwMode="auto">
          <a:xfrm>
            <a:off x="6395291" y="1750228"/>
            <a:ext cx="2792536" cy="3912691"/>
          </a:xfrm>
          <a:custGeom>
            <a:avLst/>
            <a:gdLst>
              <a:gd name="T0" fmla="*/ 1792 w 1792"/>
              <a:gd name="T1" fmla="*/ 0 h 2588"/>
              <a:gd name="T2" fmla="*/ 0 w 1792"/>
              <a:gd name="T3" fmla="*/ 714 h 2588"/>
              <a:gd name="T4" fmla="*/ 1764 w 1792"/>
              <a:gd name="T5" fmla="*/ 2588 h 2588"/>
              <a:gd name="connsiteX0" fmla="*/ 9665 w 9665"/>
              <a:gd name="connsiteY0" fmla="*/ 0 h 10000"/>
              <a:gd name="connsiteX1" fmla="*/ 0 w 9665"/>
              <a:gd name="connsiteY1" fmla="*/ 2774 h 10000"/>
              <a:gd name="connsiteX2" fmla="*/ 9509 w 9665"/>
              <a:gd name="connsiteY2" fmla="*/ 10000 h 10000"/>
              <a:gd name="connsiteX0" fmla="*/ 10000 w 10000"/>
              <a:gd name="connsiteY0" fmla="*/ 0 h 9832"/>
              <a:gd name="connsiteX1" fmla="*/ 0 w 10000"/>
              <a:gd name="connsiteY1" fmla="*/ 2774 h 9832"/>
              <a:gd name="connsiteX2" fmla="*/ 9964 w 10000"/>
              <a:gd name="connsiteY2" fmla="*/ 9832 h 9832"/>
              <a:gd name="connsiteX0" fmla="*/ 9969 w 9969"/>
              <a:gd name="connsiteY0" fmla="*/ 0 h 9786"/>
              <a:gd name="connsiteX1" fmla="*/ 0 w 9969"/>
              <a:gd name="connsiteY1" fmla="*/ 2607 h 9786"/>
              <a:gd name="connsiteX2" fmla="*/ 9964 w 9969"/>
              <a:gd name="connsiteY2" fmla="*/ 9786 h 9786"/>
              <a:gd name="connsiteX0" fmla="*/ 10025 w 10025"/>
              <a:gd name="connsiteY0" fmla="*/ 0 h 10000"/>
              <a:gd name="connsiteX1" fmla="*/ 0 w 10025"/>
              <a:gd name="connsiteY1" fmla="*/ 2612 h 10000"/>
              <a:gd name="connsiteX2" fmla="*/ 10020 w 10025"/>
              <a:gd name="connsiteY2" fmla="*/ 10000 h 10000"/>
              <a:gd name="connsiteX0" fmla="*/ 9945 w 9945"/>
              <a:gd name="connsiteY0" fmla="*/ 0 h 10000"/>
              <a:gd name="connsiteX1" fmla="*/ 0 w 9945"/>
              <a:gd name="connsiteY1" fmla="*/ 2723 h 10000"/>
              <a:gd name="connsiteX2" fmla="*/ 9940 w 9945"/>
              <a:gd name="connsiteY2" fmla="*/ 10000 h 10000"/>
              <a:gd name="connsiteX0" fmla="*/ 10107 w 10107"/>
              <a:gd name="connsiteY0" fmla="*/ 0 h 9685"/>
              <a:gd name="connsiteX1" fmla="*/ 0 w 10107"/>
              <a:gd name="connsiteY1" fmla="*/ 2408 h 9685"/>
              <a:gd name="connsiteX2" fmla="*/ 9995 w 10107"/>
              <a:gd name="connsiteY2" fmla="*/ 9685 h 9685"/>
              <a:gd name="connsiteX0" fmla="*/ 10000 w 10022"/>
              <a:gd name="connsiteY0" fmla="*/ 0 h 10096"/>
              <a:gd name="connsiteX1" fmla="*/ 0 w 10022"/>
              <a:gd name="connsiteY1" fmla="*/ 2486 h 10096"/>
              <a:gd name="connsiteX2" fmla="*/ 10022 w 10022"/>
              <a:gd name="connsiteY2" fmla="*/ 10096 h 10096"/>
              <a:gd name="connsiteX0" fmla="*/ 10000 w 10136"/>
              <a:gd name="connsiteY0" fmla="*/ 0 h 10220"/>
              <a:gd name="connsiteX1" fmla="*/ 0 w 10136"/>
              <a:gd name="connsiteY1" fmla="*/ 2486 h 10220"/>
              <a:gd name="connsiteX2" fmla="*/ 10136 w 10136"/>
              <a:gd name="connsiteY2" fmla="*/ 10220 h 1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6" h="10220">
                <a:moveTo>
                  <a:pt x="10000" y="0"/>
                </a:moveTo>
                <a:lnTo>
                  <a:pt x="0" y="2486"/>
                </a:lnTo>
                <a:lnTo>
                  <a:pt x="10136" y="10220"/>
                </a:lnTo>
              </a:path>
            </a:pathLst>
          </a:custGeom>
          <a:pattFill prst="pct50">
            <a:fgClr>
              <a:srgbClr val="FF00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68" name="Freeform 44" descr="40%"/>
          <p:cNvSpPr>
            <a:spLocks/>
          </p:cNvSpPr>
          <p:nvPr/>
        </p:nvSpPr>
        <p:spPr bwMode="auto">
          <a:xfrm>
            <a:off x="4565690" y="734753"/>
            <a:ext cx="1818497" cy="2602374"/>
          </a:xfrm>
          <a:custGeom>
            <a:avLst/>
            <a:gdLst>
              <a:gd name="T0" fmla="*/ 0 w 1104"/>
              <a:gd name="T1" fmla="*/ 0 h 1577"/>
              <a:gd name="T2" fmla="*/ 0 w 1104"/>
              <a:gd name="T3" fmla="*/ 1577 h 1577"/>
              <a:gd name="T4" fmla="*/ 1104 w 1104"/>
              <a:gd name="T5" fmla="*/ 1145 h 1577"/>
              <a:gd name="T6" fmla="*/ 0 w 1104"/>
              <a:gd name="T7" fmla="*/ 0 h 1577"/>
              <a:gd name="connsiteX0" fmla="*/ 0 w 10036"/>
              <a:gd name="connsiteY0" fmla="*/ 0 h 10507"/>
              <a:gd name="connsiteX1" fmla="*/ 36 w 10036"/>
              <a:gd name="connsiteY1" fmla="*/ 10507 h 10507"/>
              <a:gd name="connsiteX2" fmla="*/ 10036 w 10036"/>
              <a:gd name="connsiteY2" fmla="*/ 7768 h 10507"/>
              <a:gd name="connsiteX3" fmla="*/ 0 w 10036"/>
              <a:gd name="connsiteY3" fmla="*/ 0 h 10507"/>
              <a:gd name="connsiteX0" fmla="*/ 0 w 10036"/>
              <a:gd name="connsiteY0" fmla="*/ 0 h 10431"/>
              <a:gd name="connsiteX1" fmla="*/ 36 w 10036"/>
              <a:gd name="connsiteY1" fmla="*/ 10431 h 10431"/>
              <a:gd name="connsiteX2" fmla="*/ 10036 w 10036"/>
              <a:gd name="connsiteY2" fmla="*/ 7768 h 10431"/>
              <a:gd name="connsiteX3" fmla="*/ 0 w 10036"/>
              <a:gd name="connsiteY3" fmla="*/ 0 h 10431"/>
              <a:gd name="connsiteX0" fmla="*/ 0 w 10036"/>
              <a:gd name="connsiteY0" fmla="*/ 0 h 10482"/>
              <a:gd name="connsiteX1" fmla="*/ 36 w 10036"/>
              <a:gd name="connsiteY1" fmla="*/ 10482 h 10482"/>
              <a:gd name="connsiteX2" fmla="*/ 10036 w 10036"/>
              <a:gd name="connsiteY2" fmla="*/ 7819 h 10482"/>
              <a:gd name="connsiteX3" fmla="*/ 0 w 10036"/>
              <a:gd name="connsiteY3" fmla="*/ 0 h 10482"/>
              <a:gd name="connsiteX0" fmla="*/ 0 w 10036"/>
              <a:gd name="connsiteY0" fmla="*/ 0 h 10457"/>
              <a:gd name="connsiteX1" fmla="*/ 36 w 10036"/>
              <a:gd name="connsiteY1" fmla="*/ 10457 h 10457"/>
              <a:gd name="connsiteX2" fmla="*/ 10036 w 10036"/>
              <a:gd name="connsiteY2" fmla="*/ 7819 h 10457"/>
              <a:gd name="connsiteX3" fmla="*/ 0 w 10036"/>
              <a:gd name="connsiteY3" fmla="*/ 0 h 10457"/>
              <a:gd name="connsiteX0" fmla="*/ 0 w 10036"/>
              <a:gd name="connsiteY0" fmla="*/ 0 h 10533"/>
              <a:gd name="connsiteX1" fmla="*/ 36 w 10036"/>
              <a:gd name="connsiteY1" fmla="*/ 10533 h 10533"/>
              <a:gd name="connsiteX2" fmla="*/ 10036 w 10036"/>
              <a:gd name="connsiteY2" fmla="*/ 7819 h 10533"/>
              <a:gd name="connsiteX3" fmla="*/ 0 w 10036"/>
              <a:gd name="connsiteY3" fmla="*/ 0 h 10533"/>
              <a:gd name="connsiteX0" fmla="*/ 0 w 10326"/>
              <a:gd name="connsiteY0" fmla="*/ 0 h 10533"/>
              <a:gd name="connsiteX1" fmla="*/ 36 w 10326"/>
              <a:gd name="connsiteY1" fmla="*/ 10533 h 10533"/>
              <a:gd name="connsiteX2" fmla="*/ 10326 w 10326"/>
              <a:gd name="connsiteY2" fmla="*/ 7819 h 10533"/>
              <a:gd name="connsiteX3" fmla="*/ 0 w 10326"/>
              <a:gd name="connsiteY3" fmla="*/ 0 h 10533"/>
              <a:gd name="connsiteX0" fmla="*/ 0 w 10326"/>
              <a:gd name="connsiteY0" fmla="*/ 0 h 10395"/>
              <a:gd name="connsiteX1" fmla="*/ 85 w 10326"/>
              <a:gd name="connsiteY1" fmla="*/ 10395 h 10395"/>
              <a:gd name="connsiteX2" fmla="*/ 10326 w 10326"/>
              <a:gd name="connsiteY2" fmla="*/ 7819 h 10395"/>
              <a:gd name="connsiteX3" fmla="*/ 0 w 10326"/>
              <a:gd name="connsiteY3" fmla="*/ 0 h 10395"/>
              <a:gd name="connsiteX0" fmla="*/ 0 w 10209"/>
              <a:gd name="connsiteY0" fmla="*/ 0 h 10395"/>
              <a:gd name="connsiteX1" fmla="*/ 85 w 10209"/>
              <a:gd name="connsiteY1" fmla="*/ 10395 h 10395"/>
              <a:gd name="connsiteX2" fmla="*/ 10209 w 10209"/>
              <a:gd name="connsiteY2" fmla="*/ 7710 h 10395"/>
              <a:gd name="connsiteX3" fmla="*/ 0 w 10209"/>
              <a:gd name="connsiteY3" fmla="*/ 0 h 10395"/>
              <a:gd name="connsiteX0" fmla="*/ 0 w 10376"/>
              <a:gd name="connsiteY0" fmla="*/ 0 h 10395"/>
              <a:gd name="connsiteX1" fmla="*/ 85 w 10376"/>
              <a:gd name="connsiteY1" fmla="*/ 10395 h 10395"/>
              <a:gd name="connsiteX2" fmla="*/ 10376 w 10376"/>
              <a:gd name="connsiteY2" fmla="*/ 7798 h 10395"/>
              <a:gd name="connsiteX3" fmla="*/ 0 w 10376"/>
              <a:gd name="connsiteY3" fmla="*/ 0 h 10395"/>
              <a:gd name="connsiteX0" fmla="*/ 0 w 10376"/>
              <a:gd name="connsiteY0" fmla="*/ 0 h 10395"/>
              <a:gd name="connsiteX1" fmla="*/ 85 w 10376"/>
              <a:gd name="connsiteY1" fmla="*/ 10395 h 10395"/>
              <a:gd name="connsiteX2" fmla="*/ 10376 w 10376"/>
              <a:gd name="connsiteY2" fmla="*/ 7886 h 10395"/>
              <a:gd name="connsiteX3" fmla="*/ 0 w 10376"/>
              <a:gd name="connsiteY3" fmla="*/ 0 h 1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6" h="10395">
                <a:moveTo>
                  <a:pt x="0" y="0"/>
                </a:moveTo>
                <a:cubicBezTo>
                  <a:pt x="12" y="3502"/>
                  <a:pt x="73" y="6893"/>
                  <a:pt x="85" y="10395"/>
                </a:cubicBezTo>
                <a:lnTo>
                  <a:pt x="10376" y="7886"/>
                </a:lnTo>
                <a:lnTo>
                  <a:pt x="0" y="0"/>
                </a:lnTo>
                <a:close/>
              </a:path>
            </a:pathLst>
          </a:custGeom>
          <a:pattFill prst="pct50">
            <a:fgClr>
              <a:srgbClr val="FF00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willekeurige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stralen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bundel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 &gt; f.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 flipV="1">
            <a:off x="746274" y="746373"/>
            <a:ext cx="3816000" cy="270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63" name="Line 39"/>
          <p:cNvSpPr>
            <a:spLocks noChangeShapeType="1"/>
          </p:cNvSpPr>
          <p:nvPr/>
        </p:nvSpPr>
        <p:spPr bwMode="auto">
          <a:xfrm>
            <a:off x="4572000" y="746373"/>
            <a:ext cx="4038600" cy="4320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64" name="Freeform 40"/>
          <p:cNvSpPr>
            <a:spLocks/>
          </p:cNvSpPr>
          <p:nvPr/>
        </p:nvSpPr>
        <p:spPr bwMode="auto">
          <a:xfrm>
            <a:off x="757932" y="1026160"/>
            <a:ext cx="3814068" cy="2310967"/>
          </a:xfrm>
          <a:custGeom>
            <a:avLst/>
            <a:gdLst>
              <a:gd name="T0" fmla="*/ 0 w 2444"/>
              <a:gd name="T1" fmla="*/ 0 h 1476"/>
              <a:gd name="T2" fmla="*/ 2444 w 2444"/>
              <a:gd name="T3" fmla="*/ 1476 h 1476"/>
              <a:gd name="connsiteX0" fmla="*/ 0 w 9951"/>
              <a:gd name="connsiteY0" fmla="*/ 0 h 9892"/>
              <a:gd name="connsiteX1" fmla="*/ 9951 w 9951"/>
              <a:gd name="connsiteY1" fmla="*/ 9892 h 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51" h="9892">
                <a:moveTo>
                  <a:pt x="0" y="0"/>
                </a:moveTo>
                <a:lnTo>
                  <a:pt x="9951" y="9892"/>
                </a:lnTo>
              </a:path>
            </a:pathLst>
          </a:custGeom>
          <a:noFill/>
          <a:ln w="2540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 flipV="1">
            <a:off x="4572000" y="1957270"/>
            <a:ext cx="3962400" cy="1373459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83" name="Freeform 59"/>
          <p:cNvSpPr>
            <a:spLocks/>
          </p:cNvSpPr>
          <p:nvPr/>
        </p:nvSpPr>
        <p:spPr bwMode="auto">
          <a:xfrm>
            <a:off x="4572000" y="1472936"/>
            <a:ext cx="2895600" cy="1941513"/>
          </a:xfrm>
          <a:custGeom>
            <a:avLst/>
            <a:gdLst>
              <a:gd name="T0" fmla="*/ 0 w 1801"/>
              <a:gd name="T1" fmla="*/ 0 h 1223"/>
              <a:gd name="T2" fmla="*/ 1801 w 1801"/>
              <a:gd name="T3" fmla="*/ 1223 h 122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01" h="1223">
                <a:moveTo>
                  <a:pt x="0" y="0"/>
                </a:moveTo>
                <a:lnTo>
                  <a:pt x="1801" y="1223"/>
                </a:ln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82" name="Line 58"/>
          <p:cNvSpPr>
            <a:spLocks noChangeShapeType="1"/>
          </p:cNvSpPr>
          <p:nvPr/>
        </p:nvSpPr>
        <p:spPr bwMode="auto">
          <a:xfrm>
            <a:off x="740253" y="1024362"/>
            <a:ext cx="3834000" cy="450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88" name="Line 64"/>
          <p:cNvSpPr>
            <a:spLocks noChangeShapeType="1"/>
          </p:cNvSpPr>
          <p:nvPr/>
        </p:nvSpPr>
        <p:spPr bwMode="auto">
          <a:xfrm>
            <a:off x="5174937" y="5810646"/>
            <a:ext cx="0" cy="720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91" name="AutoShape 67" descr="20%"/>
          <p:cNvSpPr>
            <a:spLocks noChangeArrowheads="1"/>
          </p:cNvSpPr>
          <p:nvPr/>
        </p:nvSpPr>
        <p:spPr bwMode="auto">
          <a:xfrm>
            <a:off x="6020175" y="5713126"/>
            <a:ext cx="504000" cy="972000"/>
          </a:xfrm>
          <a:prstGeom prst="downArrow">
            <a:avLst>
              <a:gd name="adj1" fmla="val 50000"/>
              <a:gd name="adj2" fmla="val 46931"/>
            </a:avLst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89" name="AutoShape 65" descr="20%"/>
          <p:cNvSpPr>
            <a:spLocks noChangeArrowheads="1"/>
          </p:cNvSpPr>
          <p:nvPr/>
        </p:nvSpPr>
        <p:spPr bwMode="auto">
          <a:xfrm>
            <a:off x="3842976" y="5713126"/>
            <a:ext cx="504000" cy="972000"/>
          </a:xfrm>
          <a:prstGeom prst="downArrow">
            <a:avLst>
              <a:gd name="adj1" fmla="val 50000"/>
              <a:gd name="adj2" fmla="val 43803"/>
            </a:avLst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5915732" y="536249"/>
            <a:ext cx="551656" cy="3053426"/>
            <a:chOff x="5820846" y="220292"/>
            <a:chExt cx="551656" cy="5374108"/>
          </a:xfrm>
        </p:grpSpPr>
        <p:sp>
          <p:nvSpPr>
            <p:cNvPr id="52278" name="Line 54"/>
            <p:cNvSpPr>
              <a:spLocks noChangeShapeType="1"/>
            </p:cNvSpPr>
            <p:nvPr/>
          </p:nvSpPr>
          <p:spPr bwMode="auto">
            <a:xfrm>
              <a:off x="6061290" y="914401"/>
              <a:ext cx="0" cy="4679999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kstvak 1"/>
            <p:cNvSpPr txBox="1"/>
            <p:nvPr/>
          </p:nvSpPr>
          <p:spPr>
            <a:xfrm>
              <a:off x="5820846" y="220292"/>
              <a:ext cx="551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6211764" y="536249"/>
            <a:ext cx="551656" cy="3053426"/>
            <a:chOff x="6140410" y="220292"/>
            <a:chExt cx="551656" cy="5374108"/>
          </a:xfrm>
        </p:grpSpPr>
        <p:sp>
          <p:nvSpPr>
            <p:cNvPr id="52270" name="Line 46"/>
            <p:cNvSpPr>
              <a:spLocks noChangeShapeType="1"/>
            </p:cNvSpPr>
            <p:nvPr/>
          </p:nvSpPr>
          <p:spPr bwMode="auto">
            <a:xfrm>
              <a:off x="6324600" y="914400"/>
              <a:ext cx="0" cy="468000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kstvak 72"/>
            <p:cNvSpPr txBox="1"/>
            <p:nvPr/>
          </p:nvSpPr>
          <p:spPr>
            <a:xfrm>
              <a:off x="6140410" y="220292"/>
              <a:ext cx="551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6468616" y="536249"/>
            <a:ext cx="551656" cy="3053426"/>
            <a:chOff x="6474168" y="220292"/>
            <a:chExt cx="551656" cy="5374108"/>
          </a:xfrm>
        </p:grpSpPr>
        <p:sp>
          <p:nvSpPr>
            <p:cNvPr id="52279" name="Line 55"/>
            <p:cNvSpPr>
              <a:spLocks noChangeShapeType="1"/>
            </p:cNvSpPr>
            <p:nvPr/>
          </p:nvSpPr>
          <p:spPr bwMode="auto">
            <a:xfrm>
              <a:off x="6639634" y="914400"/>
              <a:ext cx="0" cy="468000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kstvak 73"/>
            <p:cNvSpPr txBox="1"/>
            <p:nvPr/>
          </p:nvSpPr>
          <p:spPr>
            <a:xfrm>
              <a:off x="6474168" y="220292"/>
              <a:ext cx="551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740252" y="1015675"/>
            <a:ext cx="6100286" cy="2087563"/>
            <a:chOff x="740252" y="1752539"/>
            <a:chExt cx="6100286" cy="2087563"/>
          </a:xfrm>
        </p:grpSpPr>
        <p:sp>
          <p:nvSpPr>
            <p:cNvPr id="52239" name="Line 15"/>
            <p:cNvSpPr>
              <a:spLocks noChangeShapeType="1"/>
            </p:cNvSpPr>
            <p:nvPr/>
          </p:nvSpPr>
          <p:spPr bwMode="auto">
            <a:xfrm flipV="1">
              <a:off x="740252" y="1752539"/>
              <a:ext cx="3831747" cy="698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2" name="Freeform 18"/>
            <p:cNvSpPr>
              <a:spLocks/>
            </p:cNvSpPr>
            <p:nvPr/>
          </p:nvSpPr>
          <p:spPr bwMode="auto">
            <a:xfrm>
              <a:off x="4572000" y="1752539"/>
              <a:ext cx="2268538" cy="2087563"/>
            </a:xfrm>
            <a:custGeom>
              <a:avLst/>
              <a:gdLst>
                <a:gd name="T0" fmla="*/ 0 w 1400"/>
                <a:gd name="T1" fmla="*/ 0 h 1320"/>
                <a:gd name="T2" fmla="*/ 1400 w 1400"/>
                <a:gd name="T3" fmla="*/ 132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0" h="1320">
                  <a:moveTo>
                    <a:pt x="0" y="0"/>
                  </a:moveTo>
                  <a:lnTo>
                    <a:pt x="1400" y="1320"/>
                  </a:lnTo>
                </a:path>
              </a:pathLst>
            </a:custGeom>
            <a:noFill/>
            <a:ln w="25400" cmpd="sng">
              <a:solidFill>
                <a:srgbClr val="FF33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339294" y="332656"/>
            <a:ext cx="8271306" cy="2996069"/>
            <a:chOff x="339294" y="1069520"/>
            <a:chExt cx="8271306" cy="2996069"/>
          </a:xfrm>
        </p:grpSpPr>
        <p:sp>
          <p:nvSpPr>
            <p:cNvPr id="52226" name="Rectangle 2"/>
            <p:cNvSpPr>
              <a:spLocks noChangeArrowheads="1"/>
            </p:cNvSpPr>
            <p:nvPr/>
          </p:nvSpPr>
          <p:spPr bwMode="auto">
            <a:xfrm>
              <a:off x="3133725" y="2360614"/>
              <a:ext cx="5334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50" name="Rectangle 26"/>
            <p:cNvSpPr>
              <a:spLocks noChangeArrowheads="1"/>
            </p:cNvSpPr>
            <p:nvPr/>
          </p:nvSpPr>
          <p:spPr bwMode="auto">
            <a:xfrm>
              <a:off x="5546725" y="2360614"/>
              <a:ext cx="5334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baseline="-25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4381500" y="1069520"/>
              <a:ext cx="419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339294" y="1473200"/>
              <a:ext cx="8271306" cy="2592389"/>
              <a:chOff x="339294" y="1473200"/>
              <a:chExt cx="8271306" cy="2592389"/>
            </a:xfrm>
          </p:grpSpPr>
          <p:grpSp>
            <p:nvGrpSpPr>
              <p:cNvPr id="52230" name="Group 6"/>
              <p:cNvGrpSpPr>
                <a:grpSpLocks/>
              </p:cNvGrpSpPr>
              <p:nvPr/>
            </p:nvGrpSpPr>
            <p:grpSpPr bwMode="auto">
              <a:xfrm>
                <a:off x="533400" y="1473200"/>
                <a:ext cx="8077200" cy="2592389"/>
                <a:chOff x="336" y="928"/>
                <a:chExt cx="5088" cy="1633"/>
              </a:xfrm>
            </p:grpSpPr>
            <p:sp>
              <p:nvSpPr>
                <p:cNvPr id="52231" name="Line 7"/>
                <p:cNvSpPr>
                  <a:spLocks noChangeShapeType="1"/>
                </p:cNvSpPr>
                <p:nvPr/>
              </p:nvSpPr>
              <p:spPr bwMode="auto">
                <a:xfrm>
                  <a:off x="2880" y="928"/>
                  <a:ext cx="0" cy="16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32" name="Line 8"/>
                <p:cNvSpPr>
                  <a:spLocks noChangeShapeType="1"/>
                </p:cNvSpPr>
                <p:nvPr/>
              </p:nvSpPr>
              <p:spPr bwMode="auto">
                <a:xfrm>
                  <a:off x="336" y="1824"/>
                  <a:ext cx="50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33" name="Line 9"/>
                <p:cNvSpPr>
                  <a:spLocks noChangeShapeType="1"/>
                </p:cNvSpPr>
                <p:nvPr/>
              </p:nvSpPr>
              <p:spPr bwMode="auto">
                <a:xfrm>
                  <a:off x="3648" y="177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34" name="Line 10"/>
                <p:cNvSpPr>
                  <a:spLocks noChangeShapeType="1"/>
                </p:cNvSpPr>
                <p:nvPr/>
              </p:nvSpPr>
              <p:spPr bwMode="auto">
                <a:xfrm>
                  <a:off x="2118" y="177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" name="Tekstvak 7"/>
              <p:cNvSpPr txBox="1"/>
              <p:nvPr/>
            </p:nvSpPr>
            <p:spPr>
              <a:xfrm>
                <a:off x="339294" y="1484784"/>
                <a:ext cx="709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 </a:t>
                </a:r>
                <a:r>
                  <a:rPr lang="nl-NL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endParaRPr lang="nl-N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Vrije vorm 11"/>
          <p:cNvSpPr/>
          <p:nvPr/>
        </p:nvSpPr>
        <p:spPr>
          <a:xfrm>
            <a:off x="724395" y="1020684"/>
            <a:ext cx="6103917" cy="1674421"/>
          </a:xfrm>
          <a:custGeom>
            <a:avLst/>
            <a:gdLst>
              <a:gd name="connsiteX0" fmla="*/ 0 w 6103917"/>
              <a:gd name="connsiteY0" fmla="*/ 0 h 1674421"/>
              <a:gd name="connsiteX1" fmla="*/ 3859480 w 6103917"/>
              <a:gd name="connsiteY1" fmla="*/ 1674421 h 1674421"/>
              <a:gd name="connsiteX2" fmla="*/ 6103917 w 6103917"/>
              <a:gd name="connsiteY2" fmla="*/ 1674421 h 167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3917" h="1674421">
                <a:moveTo>
                  <a:pt x="0" y="0"/>
                </a:moveTo>
                <a:lnTo>
                  <a:pt x="3859480" y="1674421"/>
                </a:lnTo>
                <a:lnTo>
                  <a:pt x="6103917" y="1674421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Vrije vorm 12"/>
          <p:cNvSpPr/>
          <p:nvPr/>
        </p:nvSpPr>
        <p:spPr>
          <a:xfrm>
            <a:off x="714375" y="1020684"/>
            <a:ext cx="6372225" cy="1873175"/>
          </a:xfrm>
          <a:custGeom>
            <a:avLst/>
            <a:gdLst>
              <a:gd name="connsiteX0" fmla="*/ 0 w 6103917"/>
              <a:gd name="connsiteY0" fmla="*/ 0 h 1816925"/>
              <a:gd name="connsiteX1" fmla="*/ 6103917 w 6103917"/>
              <a:gd name="connsiteY1" fmla="*/ 1816925 h 181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03917" h="1816925">
                <a:moveTo>
                  <a:pt x="0" y="0"/>
                </a:moveTo>
                <a:lnTo>
                  <a:pt x="6103917" y="1816925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Tekstvak 56"/>
          <p:cNvSpPr txBox="1"/>
          <p:nvPr/>
        </p:nvSpPr>
        <p:spPr>
          <a:xfrm>
            <a:off x="4614359" y="613311"/>
            <a:ext cx="218988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Hoe gaat deze straal verder?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377546" y="6316182"/>
            <a:ext cx="360000" cy="360000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Ovaal 62"/>
          <p:cNvSpPr>
            <a:spLocks noChangeAspect="1"/>
          </p:cNvSpPr>
          <p:nvPr/>
        </p:nvSpPr>
        <p:spPr>
          <a:xfrm>
            <a:off x="1644498" y="644218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Ovaal 61"/>
          <p:cNvSpPr>
            <a:spLocks noChangeAspect="1"/>
          </p:cNvSpPr>
          <p:nvPr/>
        </p:nvSpPr>
        <p:spPr>
          <a:xfrm>
            <a:off x="2559436" y="6316182"/>
            <a:ext cx="360000" cy="360000"/>
          </a:xfrm>
          <a:prstGeom prst="ellipse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Tekstvak 75"/>
          <p:cNvSpPr txBox="1"/>
          <p:nvPr/>
        </p:nvSpPr>
        <p:spPr>
          <a:xfrm>
            <a:off x="117127" y="4418864"/>
            <a:ext cx="3060000" cy="82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 zie je op scherm</a:t>
            </a:r>
          </a:p>
          <a:p>
            <a:pPr algn="ctr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1, 2 en 3?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kstvak 90"/>
          <p:cNvSpPr txBox="1"/>
          <p:nvPr/>
        </p:nvSpPr>
        <p:spPr>
          <a:xfrm>
            <a:off x="3635896" y="4418864"/>
            <a:ext cx="3060000" cy="82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 is het voorwerp een lichtgevende pijl.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Rechte verbindingslijn met pijl 26"/>
          <p:cNvCxnSpPr/>
          <p:nvPr/>
        </p:nvCxnSpPr>
        <p:spPr>
          <a:xfrm flipV="1">
            <a:off x="723716" y="1034402"/>
            <a:ext cx="0" cy="11340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met pijl 95"/>
          <p:cNvCxnSpPr/>
          <p:nvPr/>
        </p:nvCxnSpPr>
        <p:spPr>
          <a:xfrm rot="10800000" flipV="1">
            <a:off x="6401684" y="2147524"/>
            <a:ext cx="0" cy="5400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kstvak 89"/>
          <p:cNvSpPr txBox="1"/>
          <p:nvPr/>
        </p:nvSpPr>
        <p:spPr>
          <a:xfrm>
            <a:off x="-16542" y="3284984"/>
            <a:ext cx="8254127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Elke straal uit voorwerpspunt L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kstvak 97"/>
          <p:cNvSpPr txBox="1"/>
          <p:nvPr/>
        </p:nvSpPr>
        <p:spPr>
          <a:xfrm>
            <a:off x="6342385" y="2464922"/>
            <a:ext cx="489527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kstvak 99"/>
          <p:cNvSpPr txBox="1"/>
          <p:nvPr/>
        </p:nvSpPr>
        <p:spPr>
          <a:xfrm>
            <a:off x="4646" y="3662559"/>
            <a:ext cx="5170291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gaat naar het beeldpunt B.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Actieknop: Verder of Volgende 6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58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5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5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52267" grpId="0" animBg="1"/>
      <p:bldP spid="52269" grpId="0" animBg="1"/>
      <p:bldP spid="52268" grpId="0" animBg="1"/>
      <p:bldP spid="52227" grpId="0" autoUpdateAnimBg="0"/>
      <p:bldP spid="52262" grpId="0" animBg="1"/>
      <p:bldP spid="52263" grpId="0" animBg="1"/>
      <p:bldP spid="52264" grpId="0" animBg="1"/>
      <p:bldP spid="52265" grpId="0" animBg="1"/>
      <p:bldP spid="52283" grpId="0" animBg="1"/>
      <p:bldP spid="52282" grpId="0" animBg="1"/>
      <p:bldP spid="52288" grpId="0" animBg="1"/>
      <p:bldP spid="52291" grpId="0" animBg="1"/>
      <p:bldP spid="52289" grpId="0" animBg="1"/>
      <p:bldP spid="12" grpId="0" animBg="1"/>
      <p:bldP spid="13" grpId="0" animBg="1"/>
      <p:bldP spid="57" grpId="0" animBg="1"/>
      <p:bldP spid="14" grpId="0" animBg="1"/>
      <p:bldP spid="63" grpId="0" animBg="1"/>
      <p:bldP spid="62" grpId="0" animBg="1"/>
      <p:bldP spid="76" grpId="0" animBg="1"/>
      <p:bldP spid="91" grpId="0" animBg="1"/>
      <p:bldP spid="90" grpId="0"/>
      <p:bldP spid="98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 16"/>
          <p:cNvSpPr/>
          <p:nvPr/>
        </p:nvSpPr>
        <p:spPr>
          <a:xfrm>
            <a:off x="4997670" y="2443655"/>
            <a:ext cx="2364828" cy="3720662"/>
          </a:xfrm>
          <a:custGeom>
            <a:avLst/>
            <a:gdLst>
              <a:gd name="connsiteX0" fmla="*/ 2270234 w 2333297"/>
              <a:gd name="connsiteY0" fmla="*/ 3074276 h 3074276"/>
              <a:gd name="connsiteX1" fmla="*/ 1497724 w 2333297"/>
              <a:gd name="connsiteY1" fmla="*/ 3026979 h 3074276"/>
              <a:gd name="connsiteX2" fmla="*/ 898634 w 2333297"/>
              <a:gd name="connsiteY2" fmla="*/ 2506717 h 3074276"/>
              <a:gd name="connsiteX3" fmla="*/ 0 w 2333297"/>
              <a:gd name="connsiteY3" fmla="*/ 693683 h 3074276"/>
              <a:gd name="connsiteX4" fmla="*/ 867103 w 2333297"/>
              <a:gd name="connsiteY4" fmla="*/ 0 h 3074276"/>
              <a:gd name="connsiteX5" fmla="*/ 2333297 w 2333297"/>
              <a:gd name="connsiteY5" fmla="*/ 536028 h 3074276"/>
              <a:gd name="connsiteX6" fmla="*/ 2333297 w 2333297"/>
              <a:gd name="connsiteY6" fmla="*/ 3074276 h 3074276"/>
              <a:gd name="connsiteX0" fmla="*/ 2270234 w 2349063"/>
              <a:gd name="connsiteY0" fmla="*/ 3074276 h 3074276"/>
              <a:gd name="connsiteX1" fmla="*/ 1497724 w 2349063"/>
              <a:gd name="connsiteY1" fmla="*/ 3026979 h 3074276"/>
              <a:gd name="connsiteX2" fmla="*/ 898634 w 2349063"/>
              <a:gd name="connsiteY2" fmla="*/ 2506717 h 3074276"/>
              <a:gd name="connsiteX3" fmla="*/ 0 w 2349063"/>
              <a:gd name="connsiteY3" fmla="*/ 693683 h 3074276"/>
              <a:gd name="connsiteX4" fmla="*/ 867103 w 2349063"/>
              <a:gd name="connsiteY4" fmla="*/ 0 h 3074276"/>
              <a:gd name="connsiteX5" fmla="*/ 2333297 w 2349063"/>
              <a:gd name="connsiteY5" fmla="*/ 536028 h 3074276"/>
              <a:gd name="connsiteX6" fmla="*/ 2349063 w 2349063"/>
              <a:gd name="connsiteY6" fmla="*/ 3011213 h 3074276"/>
              <a:gd name="connsiteX0" fmla="*/ 2349062 w 2349063"/>
              <a:gd name="connsiteY0" fmla="*/ 3720662 h 3720662"/>
              <a:gd name="connsiteX1" fmla="*/ 1497724 w 2349063"/>
              <a:gd name="connsiteY1" fmla="*/ 3026979 h 3720662"/>
              <a:gd name="connsiteX2" fmla="*/ 898634 w 2349063"/>
              <a:gd name="connsiteY2" fmla="*/ 2506717 h 3720662"/>
              <a:gd name="connsiteX3" fmla="*/ 0 w 2349063"/>
              <a:gd name="connsiteY3" fmla="*/ 693683 h 3720662"/>
              <a:gd name="connsiteX4" fmla="*/ 867103 w 2349063"/>
              <a:gd name="connsiteY4" fmla="*/ 0 h 3720662"/>
              <a:gd name="connsiteX5" fmla="*/ 2333297 w 2349063"/>
              <a:gd name="connsiteY5" fmla="*/ 536028 h 3720662"/>
              <a:gd name="connsiteX6" fmla="*/ 2349063 w 2349063"/>
              <a:gd name="connsiteY6" fmla="*/ 3011213 h 3720662"/>
              <a:gd name="connsiteX0" fmla="*/ 2349062 w 2364828"/>
              <a:gd name="connsiteY0" fmla="*/ 3720662 h 3720662"/>
              <a:gd name="connsiteX1" fmla="*/ 1497724 w 2364828"/>
              <a:gd name="connsiteY1" fmla="*/ 3026979 h 3720662"/>
              <a:gd name="connsiteX2" fmla="*/ 898634 w 2364828"/>
              <a:gd name="connsiteY2" fmla="*/ 2506717 h 3720662"/>
              <a:gd name="connsiteX3" fmla="*/ 0 w 2364828"/>
              <a:gd name="connsiteY3" fmla="*/ 693683 h 3720662"/>
              <a:gd name="connsiteX4" fmla="*/ 867103 w 2364828"/>
              <a:gd name="connsiteY4" fmla="*/ 0 h 3720662"/>
              <a:gd name="connsiteX5" fmla="*/ 2333297 w 2364828"/>
              <a:gd name="connsiteY5" fmla="*/ 536028 h 3720662"/>
              <a:gd name="connsiteX6" fmla="*/ 2364828 w 2364828"/>
              <a:gd name="connsiteY6" fmla="*/ 3720662 h 372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4828" h="3720662">
                <a:moveTo>
                  <a:pt x="2349062" y="3720662"/>
                </a:moveTo>
                <a:lnTo>
                  <a:pt x="1497724" y="3026979"/>
                </a:lnTo>
                <a:lnTo>
                  <a:pt x="898634" y="2506717"/>
                </a:lnTo>
                <a:lnTo>
                  <a:pt x="0" y="693683"/>
                </a:lnTo>
                <a:lnTo>
                  <a:pt x="867103" y="0"/>
                </a:lnTo>
                <a:lnTo>
                  <a:pt x="2333297" y="536028"/>
                </a:lnTo>
                <a:cubicBezTo>
                  <a:pt x="2338552" y="1361090"/>
                  <a:pt x="2359573" y="2895600"/>
                  <a:pt x="2364828" y="3720662"/>
                </a:cubicBezTo>
              </a:path>
            </a:pathLst>
          </a:custGeom>
          <a:pattFill prst="pct50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construeren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positieve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lens: v &lt; f.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14" name="Freeform 14"/>
          <p:cNvSpPr>
            <a:spLocks/>
          </p:cNvSpPr>
          <p:nvPr/>
        </p:nvSpPr>
        <p:spPr bwMode="auto">
          <a:xfrm>
            <a:off x="4988496" y="3132607"/>
            <a:ext cx="1588" cy="606425"/>
          </a:xfrm>
          <a:custGeom>
            <a:avLst/>
            <a:gdLst>
              <a:gd name="T0" fmla="*/ 0 w 1"/>
              <a:gd name="T1" fmla="*/ 382 h 382"/>
              <a:gd name="T2" fmla="*/ 0 w 1"/>
              <a:gd name="T3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382">
                <a:moveTo>
                  <a:pt x="0" y="382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988496" y="3132607"/>
            <a:ext cx="914400" cy="6350"/>
          </a:xfrm>
          <a:custGeom>
            <a:avLst/>
            <a:gdLst>
              <a:gd name="T0" fmla="*/ 0 w 576"/>
              <a:gd name="T1" fmla="*/ 4 h 4"/>
              <a:gd name="T2" fmla="*/ 576 w 576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6" h="4">
                <a:moveTo>
                  <a:pt x="0" y="4"/>
                </a:moveTo>
                <a:lnTo>
                  <a:pt x="576" y="0"/>
                </a:ln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1216" name="Freeform 16"/>
          <p:cNvSpPr>
            <a:spLocks noChangeAspect="1"/>
          </p:cNvSpPr>
          <p:nvPr/>
        </p:nvSpPr>
        <p:spPr bwMode="auto">
          <a:xfrm>
            <a:off x="1035621" y="592168"/>
            <a:ext cx="4860000" cy="2546789"/>
          </a:xfrm>
          <a:custGeom>
            <a:avLst/>
            <a:gdLst>
              <a:gd name="T0" fmla="*/ 0 w 3017"/>
              <a:gd name="T1" fmla="*/ 0 h 1581"/>
              <a:gd name="T2" fmla="*/ 3017 w 3017"/>
              <a:gd name="T3" fmla="*/ 1581 h 15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17" h="1581">
                <a:moveTo>
                  <a:pt x="0" y="0"/>
                </a:moveTo>
                <a:lnTo>
                  <a:pt x="3017" y="1581"/>
                </a:lnTo>
              </a:path>
            </a:pathLst>
          </a:custGeom>
          <a:noFill/>
          <a:ln w="25400" cap="flat" cmpd="sng">
            <a:solidFill>
              <a:srgbClr val="FF33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140396" y="4625641"/>
            <a:ext cx="4733925" cy="461665"/>
            <a:chOff x="1638300" y="4891475"/>
            <a:chExt cx="4733925" cy="461665"/>
          </a:xfrm>
        </p:grpSpPr>
        <p:sp>
          <p:nvSpPr>
            <p:cNvPr id="51228" name="Freeform 28"/>
            <p:cNvSpPr>
              <a:spLocks/>
            </p:cNvSpPr>
            <p:nvPr/>
          </p:nvSpPr>
          <p:spPr bwMode="auto">
            <a:xfrm>
              <a:off x="1638300" y="4933231"/>
              <a:ext cx="4733925" cy="7937"/>
            </a:xfrm>
            <a:custGeom>
              <a:avLst/>
              <a:gdLst>
                <a:gd name="T0" fmla="*/ 2982 w 2982"/>
                <a:gd name="T1" fmla="*/ 0 h 5"/>
                <a:gd name="T2" fmla="*/ 0 w 2982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82" h="5">
                  <a:moveTo>
                    <a:pt x="2982" y="0"/>
                  </a:moveTo>
                  <a:lnTo>
                    <a:pt x="0" y="5"/>
                  </a:lnTo>
                </a:path>
              </a:pathLst>
            </a:custGeom>
            <a:noFill/>
            <a:ln w="31750" cmpd="sng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1232" name="Rectangle 32"/>
            <p:cNvSpPr>
              <a:spLocks noChangeArrowheads="1"/>
            </p:cNvSpPr>
            <p:nvPr/>
          </p:nvSpPr>
          <p:spPr bwMode="auto">
            <a:xfrm>
              <a:off x="3963879" y="4891475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4987018" y="4159549"/>
            <a:ext cx="885825" cy="461665"/>
            <a:chOff x="5500688" y="4551511"/>
            <a:chExt cx="885825" cy="461665"/>
          </a:xfrm>
        </p:grpSpPr>
        <p:sp>
          <p:nvSpPr>
            <p:cNvPr id="51230" name="Freeform 30"/>
            <p:cNvSpPr>
              <a:spLocks/>
            </p:cNvSpPr>
            <p:nvPr/>
          </p:nvSpPr>
          <p:spPr bwMode="auto">
            <a:xfrm>
              <a:off x="5500688" y="4678387"/>
              <a:ext cx="885825" cy="1588"/>
            </a:xfrm>
            <a:custGeom>
              <a:avLst/>
              <a:gdLst>
                <a:gd name="T0" fmla="*/ 558 w 558"/>
                <a:gd name="T1" fmla="*/ 0 h 1"/>
                <a:gd name="T2" fmla="*/ 0 w 55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8" h="1">
                  <a:moveTo>
                    <a:pt x="558" y="0"/>
                  </a:moveTo>
                  <a:lnTo>
                    <a:pt x="0" y="0"/>
                  </a:lnTo>
                </a:path>
              </a:pathLst>
            </a:custGeom>
            <a:noFill/>
            <a:ln w="25400" cmpd="sng">
              <a:solidFill>
                <a:srgbClr val="0070C0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1233" name="Rectangle 33"/>
            <p:cNvSpPr>
              <a:spLocks noChangeArrowheads="1"/>
            </p:cNvSpPr>
            <p:nvPr/>
          </p:nvSpPr>
          <p:spPr bwMode="auto">
            <a:xfrm>
              <a:off x="5791502" y="4551511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nl-NL" alt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4702217" y="3761545"/>
            <a:ext cx="2410554" cy="461665"/>
            <a:chOff x="5161072" y="4121958"/>
            <a:chExt cx="2410554" cy="461665"/>
          </a:xfrm>
        </p:grpSpPr>
        <p:sp>
          <p:nvSpPr>
            <p:cNvPr id="51227" name="Freeform 27"/>
            <p:cNvSpPr>
              <a:spLocks/>
            </p:cNvSpPr>
            <p:nvPr/>
          </p:nvSpPr>
          <p:spPr bwMode="auto">
            <a:xfrm>
              <a:off x="5161072" y="4185726"/>
              <a:ext cx="1188000" cy="0"/>
            </a:xfrm>
            <a:custGeom>
              <a:avLst/>
              <a:gdLst>
                <a:gd name="T0" fmla="*/ 730 w 730"/>
                <a:gd name="T1" fmla="*/ 3 h 3"/>
                <a:gd name="T2" fmla="*/ 0 w 730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0" h="3">
                  <a:moveTo>
                    <a:pt x="730" y="3"/>
                  </a:moveTo>
                  <a:lnTo>
                    <a:pt x="0" y="0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1229" name="Freeform 29"/>
            <p:cNvSpPr>
              <a:spLocks/>
            </p:cNvSpPr>
            <p:nvPr/>
          </p:nvSpPr>
          <p:spPr bwMode="auto">
            <a:xfrm>
              <a:off x="6371401" y="4185726"/>
              <a:ext cx="1188000" cy="0"/>
            </a:xfrm>
            <a:custGeom>
              <a:avLst/>
              <a:gdLst>
                <a:gd name="T0" fmla="*/ 725 w 725"/>
                <a:gd name="T1" fmla="*/ 0 h 1"/>
                <a:gd name="T2" fmla="*/ 0 w 7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5" h="1">
                  <a:moveTo>
                    <a:pt x="725" y="0"/>
                  </a:moveTo>
                  <a:lnTo>
                    <a:pt x="0" y="0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7038226" y="4121958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nl-NL" altLang="nl-NL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34" name="Rectangle 34"/>
            <p:cNvSpPr>
              <a:spLocks noChangeArrowheads="1"/>
            </p:cNvSpPr>
            <p:nvPr/>
          </p:nvSpPr>
          <p:spPr bwMode="auto">
            <a:xfrm>
              <a:off x="5672962" y="4121958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235" name="Freeform 35"/>
          <p:cNvSpPr>
            <a:spLocks/>
          </p:cNvSpPr>
          <p:nvPr/>
        </p:nvSpPr>
        <p:spPr bwMode="auto">
          <a:xfrm>
            <a:off x="1027920" y="580343"/>
            <a:ext cx="1588" cy="3132000"/>
          </a:xfrm>
          <a:custGeom>
            <a:avLst/>
            <a:gdLst>
              <a:gd name="T0" fmla="*/ 0 w 1"/>
              <a:gd name="T1" fmla="*/ 1944 h 1944"/>
              <a:gd name="T2" fmla="*/ 0 w 1"/>
              <a:gd name="T3" fmla="*/ 0 h 19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944">
                <a:moveTo>
                  <a:pt x="0" y="1944"/>
                </a:moveTo>
                <a:lnTo>
                  <a:pt x="0" y="0"/>
                </a:lnTo>
              </a:path>
            </a:pathLst>
          </a:custGeom>
          <a:noFill/>
          <a:ln w="25400" cap="flat">
            <a:solidFill>
              <a:srgbClr val="0070C0"/>
            </a:solidFill>
            <a:prstDash val="sys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1238" name="Freeform 38"/>
          <p:cNvSpPr>
            <a:spLocks/>
          </p:cNvSpPr>
          <p:nvPr/>
        </p:nvSpPr>
        <p:spPr bwMode="auto">
          <a:xfrm>
            <a:off x="1035621" y="595782"/>
            <a:ext cx="3960000" cy="2544763"/>
          </a:xfrm>
          <a:custGeom>
            <a:avLst/>
            <a:gdLst>
              <a:gd name="T0" fmla="*/ 2513 w 2513"/>
              <a:gd name="T1" fmla="*/ 1603 h 1603"/>
              <a:gd name="T2" fmla="*/ 0 w 2513"/>
              <a:gd name="T3" fmla="*/ 0 h 160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13" h="1603">
                <a:moveTo>
                  <a:pt x="2513" y="1603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FF33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1244" name="Rectangle 44"/>
          <p:cNvSpPr>
            <a:spLocks noChangeArrowheads="1"/>
          </p:cNvSpPr>
          <p:nvPr/>
        </p:nvSpPr>
        <p:spPr bwMode="auto">
          <a:xfrm>
            <a:off x="0" y="5882474"/>
            <a:ext cx="58743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 &lt; f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is het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7" name="Freeform 47"/>
          <p:cNvSpPr>
            <a:spLocks/>
          </p:cNvSpPr>
          <p:nvPr/>
        </p:nvSpPr>
        <p:spPr bwMode="auto">
          <a:xfrm>
            <a:off x="5007546" y="3149381"/>
            <a:ext cx="895350" cy="584200"/>
          </a:xfrm>
          <a:custGeom>
            <a:avLst/>
            <a:gdLst>
              <a:gd name="T0" fmla="*/ 0 w 564"/>
              <a:gd name="T1" fmla="*/ 0 h 368"/>
              <a:gd name="T2" fmla="*/ 564 w 564"/>
              <a:gd name="T3" fmla="*/ 368 h 3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4" h="368">
                <a:moveTo>
                  <a:pt x="0" y="0"/>
                </a:moveTo>
                <a:lnTo>
                  <a:pt x="564" y="368"/>
                </a:lnTo>
              </a:path>
            </a:pathLst>
          </a:custGeom>
          <a:noFill/>
          <a:ln w="254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1251" name="Rectangle 51"/>
          <p:cNvSpPr>
            <a:spLocks noChangeArrowheads="1"/>
          </p:cNvSpPr>
          <p:nvPr/>
        </p:nvSpPr>
        <p:spPr bwMode="auto">
          <a:xfrm>
            <a:off x="0" y="6338888"/>
            <a:ext cx="25558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Toepassing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2051720" y="6338888"/>
            <a:ext cx="370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Vergrootglas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loep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5796136" y="5573535"/>
            <a:ext cx="2586745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snijden de gebroken stralen elkaar?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0" y="4995173"/>
            <a:ext cx="8676456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beeld is het (virtuele) snijpunt van </a:t>
            </a:r>
            <a:r>
              <a:rPr lang="nl-NL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gebroken </a:t>
            </a: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stralen</a:t>
            </a:r>
            <a:r>
              <a:rPr lang="nl-NL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altLang="nl-N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35496" y="1987911"/>
            <a:ext cx="8077200" cy="2970321"/>
            <a:chOff x="533400" y="2744679"/>
            <a:chExt cx="8077200" cy="2970321"/>
          </a:xfrm>
        </p:grpSpPr>
        <p:grpSp>
          <p:nvGrpSpPr>
            <p:cNvPr id="51242" name="Group 42"/>
            <p:cNvGrpSpPr>
              <a:grpSpLocks/>
            </p:cNvGrpSpPr>
            <p:nvPr/>
          </p:nvGrpSpPr>
          <p:grpSpPr bwMode="auto">
            <a:xfrm>
              <a:off x="533400" y="3200400"/>
              <a:ext cx="8077200" cy="2514600"/>
              <a:chOff x="336" y="2016"/>
              <a:chExt cx="5088" cy="1584"/>
            </a:xfrm>
          </p:grpSpPr>
          <p:sp>
            <p:nvSpPr>
              <p:cNvPr id="51202" name="Rectangle 2"/>
              <p:cNvSpPr>
                <a:spLocks noChangeArrowheads="1"/>
              </p:cNvSpPr>
              <p:nvPr/>
            </p:nvSpPr>
            <p:spPr bwMode="auto">
              <a:xfrm>
                <a:off x="3110" y="2539"/>
                <a:ext cx="33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nl-NL" altLang="nl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08" name="Line 8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50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1236" name="Group 36"/>
              <p:cNvGrpSpPr>
                <a:grpSpLocks/>
              </p:cNvGrpSpPr>
              <p:nvPr/>
            </p:nvGrpSpPr>
            <p:grpSpPr bwMode="auto">
              <a:xfrm>
                <a:off x="3270" y="2016"/>
                <a:ext cx="1530" cy="1584"/>
                <a:chOff x="2118" y="2016"/>
                <a:chExt cx="1530" cy="1584"/>
              </a:xfrm>
            </p:grpSpPr>
            <p:sp>
              <p:nvSpPr>
                <p:cNvPr id="51207" name="Line 7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0" cy="15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209" name="Line 9"/>
                <p:cNvSpPr>
                  <a:spLocks noChangeShapeType="1"/>
                </p:cNvSpPr>
                <p:nvPr/>
              </p:nvSpPr>
              <p:spPr bwMode="auto">
                <a:xfrm>
                  <a:off x="3648" y="278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210" name="Line 10"/>
                <p:cNvSpPr>
                  <a:spLocks noChangeShapeType="1"/>
                </p:cNvSpPr>
                <p:nvPr/>
              </p:nvSpPr>
              <p:spPr bwMode="auto">
                <a:xfrm>
                  <a:off x="2118" y="278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1226" name="Rectangle 26"/>
              <p:cNvSpPr>
                <a:spLocks noChangeArrowheads="1"/>
              </p:cNvSpPr>
              <p:nvPr/>
            </p:nvSpPr>
            <p:spPr bwMode="auto">
              <a:xfrm>
                <a:off x="4662" y="2534"/>
                <a:ext cx="33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nl-NL" altLang="nl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kstvak 1"/>
            <p:cNvSpPr txBox="1"/>
            <p:nvPr/>
          </p:nvSpPr>
          <p:spPr>
            <a:xfrm>
              <a:off x="6213092" y="2744679"/>
              <a:ext cx="3952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" name="Rechte verbindingslijn 7"/>
          <p:cNvCxnSpPr>
            <a:cxnSpLocks noChangeAspect="1"/>
          </p:cNvCxnSpPr>
          <p:nvPr/>
        </p:nvCxnSpPr>
        <p:spPr>
          <a:xfrm>
            <a:off x="5910440" y="3737212"/>
            <a:ext cx="1260000" cy="838898"/>
          </a:xfrm>
          <a:prstGeom prst="lin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/>
          <p:cNvCxnSpPr>
            <a:cxnSpLocks/>
          </p:cNvCxnSpPr>
          <p:nvPr/>
        </p:nvCxnSpPr>
        <p:spPr>
          <a:xfrm>
            <a:off x="5910456" y="3132607"/>
            <a:ext cx="1404000" cy="702000"/>
          </a:xfrm>
          <a:prstGeom prst="lin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vak 50"/>
          <p:cNvSpPr txBox="1"/>
          <p:nvPr/>
        </p:nvSpPr>
        <p:spPr>
          <a:xfrm>
            <a:off x="6110474" y="520004"/>
            <a:ext cx="2958033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kunt het virtuele beeld niet op een scherm opvangen.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moet in de lens kijken om het te zien.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42" y="2940710"/>
            <a:ext cx="1649965" cy="1576633"/>
          </a:xfrm>
          <a:prstGeom prst="rect">
            <a:avLst/>
          </a:prstGeom>
        </p:spPr>
      </p:pic>
      <p:cxnSp>
        <p:nvCxnSpPr>
          <p:cNvPr id="14" name="Rechte verbindingslijn 13"/>
          <p:cNvCxnSpPr>
            <a:stCxn id="51238" idx="1"/>
          </p:cNvCxnSpPr>
          <p:nvPr/>
        </p:nvCxnSpPr>
        <p:spPr>
          <a:xfrm>
            <a:off x="1035621" y="595781"/>
            <a:ext cx="4824000" cy="18360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51238" idx="1"/>
          </p:cNvCxnSpPr>
          <p:nvPr/>
        </p:nvCxnSpPr>
        <p:spPr>
          <a:xfrm>
            <a:off x="1035621" y="595782"/>
            <a:ext cx="4824000" cy="43200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40" y="520004"/>
            <a:ext cx="2500936" cy="2121612"/>
          </a:xfrm>
          <a:prstGeom prst="rect">
            <a:avLst/>
          </a:prstGeom>
        </p:spPr>
      </p:pic>
      <p:sp>
        <p:nvSpPr>
          <p:cNvPr id="43" name="Actieknop: Verder of Volgende 4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68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5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1203" grpId="0" autoUpdateAnimBg="0"/>
      <p:bldP spid="51214" grpId="0" animBg="1"/>
      <p:bldP spid="51215" grpId="0" animBg="1"/>
      <p:bldP spid="51216" grpId="0" animBg="1"/>
      <p:bldP spid="51235" grpId="0" animBg="1"/>
      <p:bldP spid="51238" grpId="0" animBg="1"/>
      <p:bldP spid="51244" grpId="0"/>
      <p:bldP spid="51247" grpId="0" animBg="1"/>
      <p:bldP spid="51251" grpId="0"/>
      <p:bldP spid="51252" grpId="0"/>
      <p:bldP spid="39" grpId="0" animBg="1"/>
      <p:bldP spid="40" grpId="0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reeform 2" descr="40%"/>
          <p:cNvSpPr>
            <a:spLocks/>
          </p:cNvSpPr>
          <p:nvPr/>
        </p:nvSpPr>
        <p:spPr bwMode="auto">
          <a:xfrm>
            <a:off x="6375400" y="3202198"/>
            <a:ext cx="2768600" cy="3672000"/>
          </a:xfrm>
          <a:custGeom>
            <a:avLst/>
            <a:gdLst>
              <a:gd name="T0" fmla="*/ 0 w 1744"/>
              <a:gd name="T1" fmla="*/ 0 h 2292"/>
              <a:gd name="T2" fmla="*/ 0 w 1744"/>
              <a:gd name="T3" fmla="*/ 1568 h 2292"/>
              <a:gd name="T4" fmla="*/ 1420 w 1744"/>
              <a:gd name="T5" fmla="*/ 2292 h 2292"/>
              <a:gd name="T6" fmla="*/ 1744 w 1744"/>
              <a:gd name="T7" fmla="*/ 2292 h 2292"/>
              <a:gd name="T8" fmla="*/ 1744 w 1744"/>
              <a:gd name="T9" fmla="*/ 861 h 2292"/>
              <a:gd name="T10" fmla="*/ 0 w 1744"/>
              <a:gd name="T11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4" h="2292">
                <a:moveTo>
                  <a:pt x="0" y="0"/>
                </a:moveTo>
                <a:lnTo>
                  <a:pt x="0" y="1568"/>
                </a:lnTo>
                <a:lnTo>
                  <a:pt x="1420" y="2292"/>
                </a:lnTo>
                <a:lnTo>
                  <a:pt x="1744" y="2292"/>
                </a:lnTo>
                <a:lnTo>
                  <a:pt x="1744" y="861"/>
                </a:lnTo>
                <a:lnTo>
                  <a:pt x="0" y="0"/>
                </a:lnTo>
                <a:close/>
              </a:path>
            </a:pathLst>
          </a:custGeom>
          <a:pattFill prst="pct50">
            <a:fgClr>
              <a:srgbClr val="FF0000"/>
            </a:fgClr>
            <a:bgClr>
              <a:srgbClr val="FFFFFF"/>
            </a:bgClr>
          </a:patt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55" name="Freeform 3" descr="40%"/>
          <p:cNvSpPr>
            <a:spLocks/>
          </p:cNvSpPr>
          <p:nvPr/>
        </p:nvSpPr>
        <p:spPr bwMode="auto">
          <a:xfrm>
            <a:off x="5148263" y="3219450"/>
            <a:ext cx="1201737" cy="2463800"/>
          </a:xfrm>
          <a:custGeom>
            <a:avLst/>
            <a:gdLst>
              <a:gd name="T0" fmla="*/ 753 w 757"/>
              <a:gd name="T1" fmla="*/ 1552 h 1552"/>
              <a:gd name="T2" fmla="*/ 757 w 757"/>
              <a:gd name="T3" fmla="*/ 0 h 1552"/>
              <a:gd name="T4" fmla="*/ 0 w 757"/>
              <a:gd name="T5" fmla="*/ 43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7" h="1552">
                <a:moveTo>
                  <a:pt x="753" y="1552"/>
                </a:moveTo>
                <a:lnTo>
                  <a:pt x="757" y="0"/>
                </a:lnTo>
                <a:lnTo>
                  <a:pt x="0" y="435"/>
                </a:lnTo>
              </a:path>
            </a:pathLst>
          </a:custGeom>
          <a:pattFill prst="pct50">
            <a:fgClr>
              <a:srgbClr val="FF0000"/>
            </a:fgClr>
            <a:bgClr>
              <a:srgbClr val="FFFFFF"/>
            </a:bgClr>
          </a:patt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het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hoofdbrandpunt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66" name="Freeform 14"/>
          <p:cNvSpPr>
            <a:spLocks/>
          </p:cNvSpPr>
          <p:nvPr/>
        </p:nvSpPr>
        <p:spPr bwMode="auto">
          <a:xfrm>
            <a:off x="5136672" y="3898900"/>
            <a:ext cx="1224000" cy="0"/>
          </a:xfrm>
          <a:custGeom>
            <a:avLst/>
            <a:gdLst>
              <a:gd name="T0" fmla="*/ 0 w 752"/>
              <a:gd name="T1" fmla="*/ 4 h 4"/>
              <a:gd name="T2" fmla="*/ 752 w 752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2" h="4">
                <a:moveTo>
                  <a:pt x="0" y="4"/>
                </a:moveTo>
                <a:lnTo>
                  <a:pt x="752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73" name="Freeform 21"/>
          <p:cNvSpPr>
            <a:spLocks/>
          </p:cNvSpPr>
          <p:nvPr/>
        </p:nvSpPr>
        <p:spPr bwMode="auto">
          <a:xfrm>
            <a:off x="1306513" y="1360488"/>
            <a:ext cx="5049837" cy="2538412"/>
          </a:xfrm>
          <a:custGeom>
            <a:avLst/>
            <a:gdLst>
              <a:gd name="T0" fmla="*/ 0 w 3181"/>
              <a:gd name="T1" fmla="*/ 0 h 1599"/>
              <a:gd name="T2" fmla="*/ 3181 w 3181"/>
              <a:gd name="T3" fmla="*/ 1599 h 15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81" h="1599">
                <a:moveTo>
                  <a:pt x="0" y="0"/>
                </a:moveTo>
                <a:lnTo>
                  <a:pt x="3181" y="1599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88" name="Freeform 36"/>
          <p:cNvSpPr>
            <a:spLocks/>
          </p:cNvSpPr>
          <p:nvPr/>
        </p:nvSpPr>
        <p:spPr bwMode="auto">
          <a:xfrm>
            <a:off x="1058863" y="1871663"/>
            <a:ext cx="4097337" cy="2039937"/>
          </a:xfrm>
          <a:custGeom>
            <a:avLst/>
            <a:gdLst>
              <a:gd name="T0" fmla="*/ 2581 w 2581"/>
              <a:gd name="T1" fmla="*/ 1285 h 1285"/>
              <a:gd name="T2" fmla="*/ 0 w 2581"/>
              <a:gd name="T3" fmla="*/ 0 h 1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81" h="1285">
                <a:moveTo>
                  <a:pt x="2581" y="1285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92" name="Freeform 40"/>
          <p:cNvSpPr>
            <a:spLocks/>
          </p:cNvSpPr>
          <p:nvPr/>
        </p:nvSpPr>
        <p:spPr bwMode="auto">
          <a:xfrm>
            <a:off x="5149850" y="3200400"/>
            <a:ext cx="1212850" cy="698500"/>
          </a:xfrm>
          <a:custGeom>
            <a:avLst/>
            <a:gdLst>
              <a:gd name="T0" fmla="*/ 0 w 764"/>
              <a:gd name="T1" fmla="*/ 440 h 440"/>
              <a:gd name="T2" fmla="*/ 764 w 764"/>
              <a:gd name="T3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4" h="440">
                <a:moveTo>
                  <a:pt x="0" y="440"/>
                </a:moveTo>
                <a:lnTo>
                  <a:pt x="764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93" name="Freeform 41"/>
          <p:cNvSpPr>
            <a:spLocks/>
          </p:cNvSpPr>
          <p:nvPr/>
        </p:nvSpPr>
        <p:spPr bwMode="auto">
          <a:xfrm>
            <a:off x="6362700" y="3194050"/>
            <a:ext cx="2781300" cy="1377950"/>
          </a:xfrm>
          <a:custGeom>
            <a:avLst/>
            <a:gdLst>
              <a:gd name="T0" fmla="*/ 0 w 1752"/>
              <a:gd name="T1" fmla="*/ 0 h 868"/>
              <a:gd name="T2" fmla="*/ 1752 w 1752"/>
              <a:gd name="T3" fmla="*/ 868 h 8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52" h="868">
                <a:moveTo>
                  <a:pt x="0" y="0"/>
                </a:moveTo>
                <a:lnTo>
                  <a:pt x="1752" y="868"/>
                </a:lnTo>
              </a:path>
            </a:pathLst>
          </a:custGeom>
          <a:noFill/>
          <a:ln w="25400" cmpd="sng">
            <a:solidFill>
              <a:schemeClr val="accent2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95" name="Freeform 43"/>
          <p:cNvSpPr>
            <a:spLocks/>
          </p:cNvSpPr>
          <p:nvPr/>
        </p:nvSpPr>
        <p:spPr bwMode="auto">
          <a:xfrm>
            <a:off x="6362700" y="5707273"/>
            <a:ext cx="2301875" cy="1155700"/>
          </a:xfrm>
          <a:custGeom>
            <a:avLst/>
            <a:gdLst>
              <a:gd name="T0" fmla="*/ 0 w 1450"/>
              <a:gd name="T1" fmla="*/ 0 h 728"/>
              <a:gd name="T2" fmla="*/ 1450 w 1450"/>
              <a:gd name="T3" fmla="*/ 728 h 7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50" h="728">
                <a:moveTo>
                  <a:pt x="0" y="0"/>
                </a:moveTo>
                <a:lnTo>
                  <a:pt x="1450" y="728"/>
                </a:lnTo>
              </a:path>
            </a:pathLst>
          </a:custGeom>
          <a:noFill/>
          <a:ln w="25400" cmpd="sng">
            <a:solidFill>
              <a:schemeClr val="accent2"/>
            </a:solidFill>
            <a:round/>
            <a:headEnd type="non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96" name="Freeform 44"/>
          <p:cNvSpPr>
            <a:spLocks/>
          </p:cNvSpPr>
          <p:nvPr/>
        </p:nvSpPr>
        <p:spPr bwMode="auto">
          <a:xfrm>
            <a:off x="5156888" y="3916671"/>
            <a:ext cx="1206000" cy="1800000"/>
          </a:xfrm>
          <a:custGeom>
            <a:avLst/>
            <a:gdLst>
              <a:gd name="T0" fmla="*/ 0 w 750"/>
              <a:gd name="T1" fmla="*/ 0 h 1115"/>
              <a:gd name="T2" fmla="*/ 750 w 750"/>
              <a:gd name="T3" fmla="*/ 1115 h 11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0" h="1115">
                <a:moveTo>
                  <a:pt x="0" y="0"/>
                </a:moveTo>
                <a:lnTo>
                  <a:pt x="750" y="1115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97" name="Freeform 45"/>
          <p:cNvSpPr>
            <a:spLocks/>
          </p:cNvSpPr>
          <p:nvPr/>
        </p:nvSpPr>
        <p:spPr bwMode="auto">
          <a:xfrm>
            <a:off x="5153025" y="3608388"/>
            <a:ext cx="1206000" cy="288000"/>
          </a:xfrm>
          <a:custGeom>
            <a:avLst/>
            <a:gdLst>
              <a:gd name="T0" fmla="*/ 0 w 749"/>
              <a:gd name="T1" fmla="*/ 190 h 193"/>
              <a:gd name="T2" fmla="*/ 0 w 749"/>
              <a:gd name="T3" fmla="*/ 193 h 193"/>
              <a:gd name="T4" fmla="*/ 749 w 749"/>
              <a:gd name="T5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9" h="193">
                <a:moveTo>
                  <a:pt x="0" y="190"/>
                </a:moveTo>
                <a:lnTo>
                  <a:pt x="0" y="193"/>
                </a:lnTo>
                <a:lnTo>
                  <a:pt x="749" y="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810" name="Freeform 58"/>
          <p:cNvSpPr>
            <a:spLocks/>
          </p:cNvSpPr>
          <p:nvPr/>
        </p:nvSpPr>
        <p:spPr bwMode="auto">
          <a:xfrm>
            <a:off x="5165725" y="3907526"/>
            <a:ext cx="1188000" cy="558000"/>
          </a:xfrm>
          <a:custGeom>
            <a:avLst/>
            <a:gdLst>
              <a:gd name="T0" fmla="*/ 0 w 764"/>
              <a:gd name="T1" fmla="*/ 0 h 380"/>
              <a:gd name="T2" fmla="*/ 764 w 764"/>
              <a:gd name="T3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4" h="380">
                <a:moveTo>
                  <a:pt x="0" y="0"/>
                </a:moveTo>
                <a:lnTo>
                  <a:pt x="764" y="380"/>
                </a:lnTo>
              </a:path>
            </a:pathLst>
          </a:custGeom>
          <a:noFill/>
          <a:ln w="254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812" name="Freeform 60"/>
          <p:cNvSpPr>
            <a:spLocks/>
          </p:cNvSpPr>
          <p:nvPr/>
        </p:nvSpPr>
        <p:spPr bwMode="auto">
          <a:xfrm>
            <a:off x="6362700" y="3911600"/>
            <a:ext cx="2552700" cy="1200150"/>
          </a:xfrm>
          <a:custGeom>
            <a:avLst/>
            <a:gdLst>
              <a:gd name="T0" fmla="*/ 0 w 1608"/>
              <a:gd name="T1" fmla="*/ 0 h 756"/>
              <a:gd name="T2" fmla="*/ 1608 w 1608"/>
              <a:gd name="T3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8" h="756">
                <a:moveTo>
                  <a:pt x="0" y="0"/>
                </a:moveTo>
                <a:lnTo>
                  <a:pt x="1608" y="756"/>
                </a:lnTo>
              </a:path>
            </a:pathLst>
          </a:custGeom>
          <a:noFill/>
          <a:ln w="25400" cmpd="sng">
            <a:solidFill>
              <a:srgbClr val="FF00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813" name="Freeform 61"/>
          <p:cNvSpPr>
            <a:spLocks/>
          </p:cNvSpPr>
          <p:nvPr/>
        </p:nvSpPr>
        <p:spPr bwMode="auto">
          <a:xfrm>
            <a:off x="6369050" y="4486275"/>
            <a:ext cx="2600325" cy="1260000"/>
          </a:xfrm>
          <a:custGeom>
            <a:avLst/>
            <a:gdLst>
              <a:gd name="T0" fmla="*/ 0 w 1638"/>
              <a:gd name="T1" fmla="*/ 0 h 843"/>
              <a:gd name="T2" fmla="*/ 1638 w 1638"/>
              <a:gd name="T3" fmla="*/ 843 h 8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38" h="843">
                <a:moveTo>
                  <a:pt x="0" y="0"/>
                </a:moveTo>
                <a:lnTo>
                  <a:pt x="1638" y="843"/>
                </a:lnTo>
              </a:path>
            </a:pathLst>
          </a:custGeom>
          <a:noFill/>
          <a:ln w="25400" cmpd="sng">
            <a:solidFill>
              <a:srgbClr val="FF00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814" name="Freeform 62"/>
          <p:cNvSpPr>
            <a:spLocks/>
          </p:cNvSpPr>
          <p:nvPr/>
        </p:nvSpPr>
        <p:spPr bwMode="auto">
          <a:xfrm>
            <a:off x="6356350" y="3600450"/>
            <a:ext cx="2643188" cy="1208088"/>
          </a:xfrm>
          <a:custGeom>
            <a:avLst/>
            <a:gdLst>
              <a:gd name="T0" fmla="*/ 0 w 1665"/>
              <a:gd name="T1" fmla="*/ 0 h 761"/>
              <a:gd name="T2" fmla="*/ 1665 w 1665"/>
              <a:gd name="T3" fmla="*/ 761 h 76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65" h="761">
                <a:moveTo>
                  <a:pt x="0" y="0"/>
                </a:moveTo>
                <a:lnTo>
                  <a:pt x="1665" y="761"/>
                </a:lnTo>
              </a:path>
            </a:pathLst>
          </a:custGeom>
          <a:noFill/>
          <a:ln w="25400" cmpd="sng">
            <a:solidFill>
              <a:schemeClr val="accent2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1563061" y="548541"/>
            <a:ext cx="611488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 is geen snijpunt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dus geen beeld. “Het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virtuele beeld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ligt oneindig ver weg”.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6527954" y="1624390"/>
            <a:ext cx="2586745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Er komt een evenwijdige bundel uit de lens!</a:t>
            </a:r>
          </a:p>
        </p:txBody>
      </p:sp>
      <p:grpSp>
        <p:nvGrpSpPr>
          <p:cNvPr id="2" name="Groep 1"/>
          <p:cNvGrpSpPr/>
          <p:nvPr/>
        </p:nvGrpSpPr>
        <p:grpSpPr>
          <a:xfrm>
            <a:off x="992188" y="2933700"/>
            <a:ext cx="8077200" cy="2772000"/>
            <a:chOff x="992188" y="2933700"/>
            <a:chExt cx="8077200" cy="2772000"/>
          </a:xfrm>
        </p:grpSpPr>
        <p:grpSp>
          <p:nvGrpSpPr>
            <p:cNvPr id="74809" name="Group 57"/>
            <p:cNvGrpSpPr>
              <a:grpSpLocks/>
            </p:cNvGrpSpPr>
            <p:nvPr/>
          </p:nvGrpSpPr>
          <p:grpSpPr bwMode="auto">
            <a:xfrm>
              <a:off x="992188" y="2933700"/>
              <a:ext cx="8077200" cy="2772000"/>
              <a:chOff x="625" y="1848"/>
              <a:chExt cx="5088" cy="1764"/>
            </a:xfrm>
          </p:grpSpPr>
          <p:sp>
            <p:nvSpPr>
              <p:cNvPr id="74780" name="Line 28"/>
              <p:cNvSpPr>
                <a:spLocks noChangeShapeType="1"/>
              </p:cNvSpPr>
              <p:nvPr/>
            </p:nvSpPr>
            <p:spPr bwMode="auto">
              <a:xfrm>
                <a:off x="3246" y="278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4808" name="Group 56"/>
              <p:cNvGrpSpPr>
                <a:grpSpLocks/>
              </p:cNvGrpSpPr>
              <p:nvPr/>
            </p:nvGrpSpPr>
            <p:grpSpPr bwMode="auto">
              <a:xfrm>
                <a:off x="625" y="1848"/>
                <a:ext cx="5088" cy="1764"/>
                <a:chOff x="625" y="1872"/>
                <a:chExt cx="5088" cy="1764"/>
              </a:xfrm>
            </p:grpSpPr>
            <p:sp>
              <p:nvSpPr>
                <p:cNvPr id="74779" name="Line 27"/>
                <p:cNvSpPr>
                  <a:spLocks noChangeShapeType="1"/>
                </p:cNvSpPr>
                <p:nvPr/>
              </p:nvSpPr>
              <p:spPr bwMode="auto">
                <a:xfrm>
                  <a:off x="4776" y="2820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4807" name="Group 55"/>
                <p:cNvGrpSpPr>
                  <a:grpSpLocks/>
                </p:cNvGrpSpPr>
                <p:nvPr/>
              </p:nvGrpSpPr>
              <p:grpSpPr bwMode="auto">
                <a:xfrm>
                  <a:off x="625" y="1872"/>
                  <a:ext cx="5088" cy="1764"/>
                  <a:chOff x="625" y="1872"/>
                  <a:chExt cx="5088" cy="1764"/>
                </a:xfrm>
              </p:grpSpPr>
              <p:grpSp>
                <p:nvGrpSpPr>
                  <p:cNvPr id="74781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951" y="1872"/>
                    <a:ext cx="113" cy="113"/>
                    <a:chOff x="2829" y="708"/>
                    <a:chExt cx="113" cy="113"/>
                  </a:xfrm>
                </p:grpSpPr>
                <p:sp>
                  <p:nvSpPr>
                    <p:cNvPr id="74782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829" y="765"/>
                      <a:ext cx="113" cy="0"/>
                    </a:xfrm>
                    <a:custGeom>
                      <a:avLst/>
                      <a:gdLst>
                        <a:gd name="T0" fmla="*/ 0 w 126"/>
                        <a:gd name="T1" fmla="*/ 0 h 1"/>
                        <a:gd name="T2" fmla="*/ 126 w 126"/>
                        <a:gd name="T3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6" h="1">
                          <a:moveTo>
                            <a:pt x="0" y="0"/>
                          </a:moveTo>
                          <a:lnTo>
                            <a:pt x="126" y="0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t" anchorCtr="0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4783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885" y="708"/>
                      <a:ext cx="1" cy="113"/>
                    </a:xfrm>
                    <a:custGeom>
                      <a:avLst/>
                      <a:gdLst>
                        <a:gd name="T0" fmla="*/ 0 w 1"/>
                        <a:gd name="T1" fmla="*/ 0 h 117"/>
                        <a:gd name="T2" fmla="*/ 0 w 1"/>
                        <a:gd name="T3" fmla="*/ 117 h 1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117">
                          <a:moveTo>
                            <a:pt x="0" y="0"/>
                          </a:moveTo>
                          <a:lnTo>
                            <a:pt x="0" y="117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t" anchorCtr="0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4802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625" y="2479"/>
                    <a:ext cx="5088" cy="669"/>
                    <a:chOff x="625" y="2479"/>
                    <a:chExt cx="5088" cy="669"/>
                  </a:xfrm>
                </p:grpSpPr>
                <p:sp>
                  <p:nvSpPr>
                    <p:cNvPr id="7477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1" y="2857"/>
                      <a:ext cx="336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t" anchorCtr="0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nl-NL" baseline="-25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altLang="nl-NL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77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5" y="2856"/>
                      <a:ext cx="508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t" anchorCtr="0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4784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1" y="2857"/>
                      <a:ext cx="336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t" anchorCtr="0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nl-NL" baseline="-25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NL" altLang="nl-NL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761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3244" y="2479"/>
                      <a:ext cx="1" cy="367"/>
                    </a:xfrm>
                    <a:custGeom>
                      <a:avLst/>
                      <a:gdLst>
                        <a:gd name="T0" fmla="*/ 0 w 1"/>
                        <a:gd name="T1" fmla="*/ 382 h 382"/>
                        <a:gd name="T2" fmla="*/ 0 w 1"/>
                        <a:gd name="T3" fmla="*/ 0 h 3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382">
                          <a:moveTo>
                            <a:pt x="0" y="38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t" anchorCtr="0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7477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008" y="2052"/>
                    <a:ext cx="0" cy="158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t" anchorCtr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5" name="Groep 34"/>
            <p:cNvGrpSpPr/>
            <p:nvPr/>
          </p:nvGrpSpPr>
          <p:grpSpPr>
            <a:xfrm>
              <a:off x="5168315" y="5167331"/>
              <a:ext cx="1188000" cy="461665"/>
              <a:chOff x="5220162" y="4551511"/>
              <a:chExt cx="1169289" cy="461665"/>
            </a:xfrm>
          </p:grpSpPr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5220162" y="4678387"/>
                <a:ext cx="1169289" cy="1588"/>
              </a:xfrm>
              <a:custGeom>
                <a:avLst/>
                <a:gdLst>
                  <a:gd name="T0" fmla="*/ 558 w 558"/>
                  <a:gd name="T1" fmla="*/ 0 h 1"/>
                  <a:gd name="T2" fmla="*/ 0 w 558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8" h="1">
                    <a:moveTo>
                      <a:pt x="558" y="0"/>
                    </a:moveTo>
                    <a:lnTo>
                      <a:pt x="0" y="0"/>
                    </a:lnTo>
                  </a:path>
                </a:pathLst>
              </a:custGeom>
              <a:noFill/>
              <a:ln w="25400" cmpd="sng">
                <a:solidFill>
                  <a:srgbClr val="0070C0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5791502" y="4551511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endParaRPr lang="nl-NL" altLang="nl-NL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ep 37"/>
            <p:cNvGrpSpPr/>
            <p:nvPr/>
          </p:nvGrpSpPr>
          <p:grpSpPr>
            <a:xfrm>
              <a:off x="5168530" y="4855587"/>
              <a:ext cx="2410554" cy="461665"/>
              <a:chOff x="5161072" y="4121958"/>
              <a:chExt cx="2410554" cy="461665"/>
            </a:xfrm>
          </p:grpSpPr>
          <p:sp>
            <p:nvSpPr>
              <p:cNvPr id="39" name="Freeform 27"/>
              <p:cNvSpPr>
                <a:spLocks/>
              </p:cNvSpPr>
              <p:nvPr/>
            </p:nvSpPr>
            <p:spPr bwMode="auto">
              <a:xfrm>
                <a:off x="5161072" y="4185726"/>
                <a:ext cx="1188000" cy="0"/>
              </a:xfrm>
              <a:custGeom>
                <a:avLst/>
                <a:gdLst>
                  <a:gd name="T0" fmla="*/ 730 w 730"/>
                  <a:gd name="T1" fmla="*/ 3 h 3"/>
                  <a:gd name="T2" fmla="*/ 0 w 730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0" h="3">
                    <a:moveTo>
                      <a:pt x="730" y="3"/>
                    </a:moveTo>
                    <a:lnTo>
                      <a:pt x="0" y="0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6371401" y="4185726"/>
                <a:ext cx="1188000" cy="0"/>
              </a:xfrm>
              <a:custGeom>
                <a:avLst/>
                <a:gdLst>
                  <a:gd name="T0" fmla="*/ 725 w 725"/>
                  <a:gd name="T1" fmla="*/ 0 h 1"/>
                  <a:gd name="T2" fmla="*/ 0 w 725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5" h="1">
                    <a:moveTo>
                      <a:pt x="725" y="0"/>
                    </a:moveTo>
                    <a:lnTo>
                      <a:pt x="0" y="0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31"/>
              <p:cNvSpPr>
                <a:spLocks noChangeArrowheads="1"/>
              </p:cNvSpPr>
              <p:nvPr/>
            </p:nvSpPr>
            <p:spPr bwMode="auto">
              <a:xfrm>
                <a:off x="7038226" y="4121958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endParaRPr lang="nl-NL" altLang="nl-NL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34"/>
              <p:cNvSpPr>
                <a:spLocks noChangeArrowheads="1"/>
              </p:cNvSpPr>
              <p:nvPr/>
            </p:nvSpPr>
            <p:spPr bwMode="auto">
              <a:xfrm>
                <a:off x="5672962" y="4121958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endParaRPr lang="nl-NL" altLang="nl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ep 2"/>
          <p:cNvGrpSpPr/>
          <p:nvPr/>
        </p:nvGrpSpPr>
        <p:grpSpPr>
          <a:xfrm>
            <a:off x="188605" y="1348006"/>
            <a:ext cx="8875187" cy="5098904"/>
            <a:chOff x="192841" y="1348006"/>
            <a:chExt cx="8875187" cy="5098904"/>
          </a:xfrm>
        </p:grpSpPr>
        <p:sp>
          <p:nvSpPr>
            <p:cNvPr id="44" name="Tekstvak 43"/>
            <p:cNvSpPr txBox="1"/>
            <p:nvPr/>
          </p:nvSpPr>
          <p:spPr>
            <a:xfrm>
              <a:off x="192841" y="5615913"/>
              <a:ext cx="5060429" cy="8309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Als het voorwerp </a:t>
              </a:r>
              <a:r>
                <a:rPr lang="nl-NL" altLang="nl-NL" sz="2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bijna</a:t>
              </a:r>
              <a:r>
                <a:rPr lang="nl-NL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in F</a:t>
              </a:r>
              <a:r>
                <a:rPr lang="nl-NL" altLang="nl-NL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nl-NL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staat ligt het beeld heel ver weg.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" name="Groep 45"/>
            <p:cNvGrpSpPr/>
            <p:nvPr/>
          </p:nvGrpSpPr>
          <p:grpSpPr>
            <a:xfrm>
              <a:off x="990828" y="1348006"/>
              <a:ext cx="8077200" cy="4576993"/>
              <a:chOff x="992188" y="1348006"/>
              <a:chExt cx="8077200" cy="4576993"/>
            </a:xfrm>
          </p:grpSpPr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5310098" y="3898900"/>
                <a:ext cx="1044000" cy="0"/>
              </a:xfrm>
              <a:custGeom>
                <a:avLst/>
                <a:gdLst>
                  <a:gd name="T0" fmla="*/ 0 w 752"/>
                  <a:gd name="T1" fmla="*/ 4 h 4"/>
                  <a:gd name="T2" fmla="*/ 752 w 752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52" h="4">
                    <a:moveTo>
                      <a:pt x="0" y="4"/>
                    </a:moveTo>
                    <a:lnTo>
                      <a:pt x="752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21"/>
              <p:cNvSpPr>
                <a:spLocks/>
              </p:cNvSpPr>
              <p:nvPr/>
            </p:nvSpPr>
            <p:spPr bwMode="auto">
              <a:xfrm>
                <a:off x="1306513" y="1348006"/>
                <a:ext cx="5049837" cy="2538412"/>
              </a:xfrm>
              <a:custGeom>
                <a:avLst/>
                <a:gdLst>
                  <a:gd name="T0" fmla="*/ 0 w 3181"/>
                  <a:gd name="T1" fmla="*/ 0 h 1599"/>
                  <a:gd name="T2" fmla="*/ 3181 w 3181"/>
                  <a:gd name="T3" fmla="*/ 1599 h 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81" h="1599">
                    <a:moveTo>
                      <a:pt x="0" y="0"/>
                    </a:moveTo>
                    <a:lnTo>
                      <a:pt x="3181" y="1599"/>
                    </a:ln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36"/>
              <p:cNvSpPr>
                <a:spLocks/>
              </p:cNvSpPr>
              <p:nvPr/>
            </p:nvSpPr>
            <p:spPr bwMode="auto">
              <a:xfrm>
                <a:off x="1200757" y="1637744"/>
                <a:ext cx="4097337" cy="2257200"/>
              </a:xfrm>
              <a:custGeom>
                <a:avLst/>
                <a:gdLst>
                  <a:gd name="T0" fmla="*/ 2581 w 2581"/>
                  <a:gd name="T1" fmla="*/ 1285 h 1285"/>
                  <a:gd name="T2" fmla="*/ 0 w 2581"/>
                  <a:gd name="T3" fmla="*/ 0 h 1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81" h="1285">
                    <a:moveTo>
                      <a:pt x="2581" y="1285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8"/>
              <p:cNvSpPr>
                <a:spLocks/>
              </p:cNvSpPr>
              <p:nvPr/>
            </p:nvSpPr>
            <p:spPr bwMode="auto">
              <a:xfrm>
                <a:off x="5319272" y="3907526"/>
                <a:ext cx="1044000" cy="558000"/>
              </a:xfrm>
              <a:custGeom>
                <a:avLst/>
                <a:gdLst>
                  <a:gd name="T0" fmla="*/ 0 w 764"/>
                  <a:gd name="T1" fmla="*/ 0 h 380"/>
                  <a:gd name="T2" fmla="*/ 764 w 764"/>
                  <a:gd name="T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64" h="380">
                    <a:moveTo>
                      <a:pt x="0" y="0"/>
                    </a:moveTo>
                    <a:lnTo>
                      <a:pt x="764" y="380"/>
                    </a:lnTo>
                  </a:path>
                </a:pathLst>
              </a:custGeom>
              <a:noFill/>
              <a:ln w="2540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60"/>
              <p:cNvSpPr>
                <a:spLocks/>
              </p:cNvSpPr>
              <p:nvPr/>
            </p:nvSpPr>
            <p:spPr bwMode="auto">
              <a:xfrm>
                <a:off x="6362700" y="3902075"/>
                <a:ext cx="2552700" cy="1200150"/>
              </a:xfrm>
              <a:custGeom>
                <a:avLst/>
                <a:gdLst>
                  <a:gd name="T0" fmla="*/ 0 w 1608"/>
                  <a:gd name="T1" fmla="*/ 0 h 756"/>
                  <a:gd name="T2" fmla="*/ 1608 w 1608"/>
                  <a:gd name="T3" fmla="*/ 756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8" h="756">
                    <a:moveTo>
                      <a:pt x="0" y="0"/>
                    </a:moveTo>
                    <a:lnTo>
                      <a:pt x="1608" y="756"/>
                    </a:lnTo>
                  </a:path>
                </a:pathLst>
              </a:custGeom>
              <a:noFill/>
              <a:ln w="25400" cmpd="sng">
                <a:solidFill>
                  <a:srgbClr val="FF0000"/>
                </a:solidFill>
                <a:round/>
                <a:headEnd type="none" w="med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61"/>
              <p:cNvSpPr>
                <a:spLocks/>
              </p:cNvSpPr>
              <p:nvPr/>
            </p:nvSpPr>
            <p:spPr bwMode="auto">
              <a:xfrm>
                <a:off x="6369050" y="4495799"/>
                <a:ext cx="2600325" cy="1429200"/>
              </a:xfrm>
              <a:custGeom>
                <a:avLst/>
                <a:gdLst>
                  <a:gd name="T0" fmla="*/ 0 w 1638"/>
                  <a:gd name="T1" fmla="*/ 0 h 843"/>
                  <a:gd name="T2" fmla="*/ 1638 w 1638"/>
                  <a:gd name="T3" fmla="*/ 843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38" h="843">
                    <a:moveTo>
                      <a:pt x="0" y="0"/>
                    </a:moveTo>
                    <a:lnTo>
                      <a:pt x="1638" y="843"/>
                    </a:lnTo>
                  </a:path>
                </a:pathLst>
              </a:custGeom>
              <a:noFill/>
              <a:ln w="25400" cmpd="sng">
                <a:solidFill>
                  <a:srgbClr val="FF0000"/>
                </a:solidFill>
                <a:round/>
                <a:headEnd type="none" w="med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3" name="Groep 52"/>
              <p:cNvGrpSpPr/>
              <p:nvPr/>
            </p:nvGrpSpPr>
            <p:grpSpPr>
              <a:xfrm>
                <a:off x="992188" y="2933700"/>
                <a:ext cx="8077200" cy="2772000"/>
                <a:chOff x="992188" y="2933700"/>
                <a:chExt cx="8077200" cy="2772000"/>
              </a:xfrm>
            </p:grpSpPr>
            <p:grpSp>
              <p:nvGrpSpPr>
                <p:cNvPr id="54" name="Group 57"/>
                <p:cNvGrpSpPr>
                  <a:grpSpLocks/>
                </p:cNvGrpSpPr>
                <p:nvPr/>
              </p:nvGrpSpPr>
              <p:grpSpPr bwMode="auto">
                <a:xfrm>
                  <a:off x="992188" y="2933700"/>
                  <a:ext cx="8077200" cy="2772000"/>
                  <a:chOff x="625" y="1848"/>
                  <a:chExt cx="5088" cy="1764"/>
                </a:xfrm>
              </p:grpSpPr>
              <p:sp>
                <p:nvSpPr>
                  <p:cNvPr id="63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46" y="278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t" anchorCtr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64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625" y="1848"/>
                    <a:ext cx="5088" cy="1764"/>
                    <a:chOff x="625" y="1872"/>
                    <a:chExt cx="5088" cy="1764"/>
                  </a:xfrm>
                </p:grpSpPr>
                <p:sp>
                  <p:nvSpPr>
                    <p:cNvPr id="65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76" y="2820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t" anchorCtr="0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66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" y="1872"/>
                      <a:ext cx="5088" cy="1764"/>
                      <a:chOff x="625" y="1872"/>
                      <a:chExt cx="5088" cy="1764"/>
                    </a:xfrm>
                  </p:grpSpPr>
                  <p:grpSp>
                    <p:nvGrpSpPr>
                      <p:cNvPr id="67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51" y="1872"/>
                        <a:ext cx="113" cy="351"/>
                        <a:chOff x="2829" y="708"/>
                        <a:chExt cx="113" cy="351"/>
                      </a:xfrm>
                    </p:grpSpPr>
                    <p:sp>
                      <p:nvSpPr>
                        <p:cNvPr id="74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29" y="765"/>
                          <a:ext cx="113" cy="294"/>
                        </a:xfrm>
                        <a:custGeom>
                          <a:avLst/>
                          <a:gdLst>
                            <a:gd name="T0" fmla="*/ 0 w 126"/>
                            <a:gd name="T1" fmla="*/ 0 h 1"/>
                            <a:gd name="T2" fmla="*/ 126 w 126"/>
                            <a:gd name="T3" fmla="*/ 0 h 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</a:cxnLst>
                          <a:rect l="0" t="0" r="r" b="b"/>
                          <a:pathLst>
                            <a:path w="126" h="1">
                              <a:moveTo>
                                <a:pt x="0" y="0"/>
                              </a:moveTo>
                              <a:lnTo>
                                <a:pt x="126" y="0"/>
                              </a:lnTo>
                            </a:path>
                          </a:pathLst>
                        </a:custGeom>
                        <a:noFill/>
                        <a:ln w="28575" cmpd="sng">
                          <a:solidFill>
                            <a:schemeClr val="tx1"/>
                          </a:solidFill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anchor="t" anchorCtr="0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Freeform 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85" y="708"/>
                          <a:ext cx="1" cy="294"/>
                        </a:xfrm>
                        <a:custGeom>
                          <a:avLst/>
                          <a:gdLst>
                            <a:gd name="T0" fmla="*/ 0 w 1"/>
                            <a:gd name="T1" fmla="*/ 0 h 117"/>
                            <a:gd name="T2" fmla="*/ 0 w 1"/>
                            <a:gd name="T3" fmla="*/ 117 h 1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</a:cxnLst>
                          <a:rect l="0" t="0" r="r" b="b"/>
                          <a:pathLst>
                            <a:path w="1" h="117">
                              <a:moveTo>
                                <a:pt x="0" y="0"/>
                              </a:moveTo>
                              <a:lnTo>
                                <a:pt x="0" y="117"/>
                              </a:lnTo>
                            </a:path>
                          </a:pathLst>
                        </a:custGeom>
                        <a:noFill/>
                        <a:ln w="28575" cmpd="sng">
                          <a:solidFill>
                            <a:schemeClr val="tx1"/>
                          </a:solidFill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anchor="t" anchorCtr="0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68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5" y="2479"/>
                        <a:ext cx="5088" cy="669"/>
                        <a:chOff x="625" y="2479"/>
                        <a:chExt cx="5088" cy="669"/>
                      </a:xfrm>
                    </p:grpSpPr>
                    <p:sp>
                      <p:nvSpPr>
                        <p:cNvPr id="70" name="Rectangle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11" y="2857"/>
                          <a:ext cx="336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anchor="t" anchorCtr="0">
                          <a:spAutoFit/>
                        </a:bodyPr>
                        <a:lstStyle>
                          <a:lvl1pPr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9144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1371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1828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nl-NL" dirty="0" smtClean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r>
                            <a:rPr lang="en-US" altLang="nl-NL" baseline="-25000" dirty="0" smtClean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nl-NL" altLang="nl-NL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1" name="Lin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5" y="2856"/>
                          <a:ext cx="5088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anchor="t" anchorCtr="0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2" name="Rectangle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51" y="2857"/>
                          <a:ext cx="336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anchor="t" anchorCtr="0">
                          <a:spAutoFit/>
                        </a:bodyPr>
                        <a:lstStyle>
                          <a:lvl1pPr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9144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1371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1828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nl-NL" dirty="0" smtClean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r>
                            <a:rPr lang="en-US" altLang="nl-NL" baseline="-25000" dirty="0" smtClean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nl-NL" altLang="nl-NL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3" name="Freeform 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43" y="2479"/>
                          <a:ext cx="1" cy="367"/>
                        </a:xfrm>
                        <a:custGeom>
                          <a:avLst/>
                          <a:gdLst>
                            <a:gd name="T0" fmla="*/ 0 w 1"/>
                            <a:gd name="T1" fmla="*/ 382 h 382"/>
                            <a:gd name="T2" fmla="*/ 0 w 1"/>
                            <a:gd name="T3" fmla="*/ 0 h 38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</a:cxnLst>
                          <a:rect l="0" t="0" r="r" b="b"/>
                          <a:pathLst>
                            <a:path w="1" h="382">
                              <a:moveTo>
                                <a:pt x="0" y="38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 type="stealth" w="lg" len="lg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anchor="t" anchorCtr="0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9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08" y="2052"/>
                        <a:ext cx="0" cy="158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t" anchorCtr="0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5" name="Groep 54"/>
                <p:cNvGrpSpPr/>
                <p:nvPr/>
              </p:nvGrpSpPr>
              <p:grpSpPr>
                <a:xfrm>
                  <a:off x="5168315" y="5167331"/>
                  <a:ext cx="1188000" cy="461665"/>
                  <a:chOff x="5220162" y="4551511"/>
                  <a:chExt cx="1169289" cy="461665"/>
                </a:xfrm>
              </p:grpSpPr>
              <p:sp>
                <p:nvSpPr>
                  <p:cNvPr id="61" name="Freeform 30"/>
                  <p:cNvSpPr>
                    <a:spLocks/>
                  </p:cNvSpPr>
                  <p:nvPr/>
                </p:nvSpPr>
                <p:spPr bwMode="auto">
                  <a:xfrm>
                    <a:off x="5220162" y="4678387"/>
                    <a:ext cx="1169289" cy="1588"/>
                  </a:xfrm>
                  <a:custGeom>
                    <a:avLst/>
                    <a:gdLst>
                      <a:gd name="T0" fmla="*/ 558 w 558"/>
                      <a:gd name="T1" fmla="*/ 0 h 1"/>
                      <a:gd name="T2" fmla="*/ 0 w 558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58" h="1">
                        <a:moveTo>
                          <a:pt x="558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5400" cmpd="sng">
                    <a:solidFill>
                      <a:srgbClr val="0070C0"/>
                    </a:solidFill>
                    <a:round/>
                    <a:headEnd type="triangle" w="lg" len="med"/>
                    <a:tailEnd type="triangle" w="lg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5791502" y="4551511"/>
                    <a:ext cx="5334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t" anchorCtr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</a:t>
                    </a:r>
                    <a:endParaRPr lang="nl-NL" altLang="nl-NL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6" name="Groep 55"/>
                <p:cNvGrpSpPr/>
                <p:nvPr/>
              </p:nvGrpSpPr>
              <p:grpSpPr>
                <a:xfrm>
                  <a:off x="5168530" y="4855587"/>
                  <a:ext cx="2410554" cy="461665"/>
                  <a:chOff x="5161072" y="4121958"/>
                  <a:chExt cx="2410554" cy="461665"/>
                </a:xfrm>
              </p:grpSpPr>
              <p:sp>
                <p:nvSpPr>
                  <p:cNvPr id="57" name="Freeform 27"/>
                  <p:cNvSpPr>
                    <a:spLocks/>
                  </p:cNvSpPr>
                  <p:nvPr/>
                </p:nvSpPr>
                <p:spPr bwMode="auto">
                  <a:xfrm>
                    <a:off x="5161072" y="4185726"/>
                    <a:ext cx="1188000" cy="0"/>
                  </a:xfrm>
                  <a:custGeom>
                    <a:avLst/>
                    <a:gdLst>
                      <a:gd name="T0" fmla="*/ 730 w 730"/>
                      <a:gd name="T1" fmla="*/ 3 h 3"/>
                      <a:gd name="T2" fmla="*/ 0 w 730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730" h="3">
                        <a:moveTo>
                          <a:pt x="730" y="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5400" cmpd="sng">
                    <a:solidFill>
                      <a:schemeClr val="tx1"/>
                    </a:solidFill>
                    <a:round/>
                    <a:headEnd type="triangle" w="lg" len="med"/>
                    <a:tailEnd type="triangle" w="lg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8" name="Freeform 29"/>
                  <p:cNvSpPr>
                    <a:spLocks/>
                  </p:cNvSpPr>
                  <p:nvPr/>
                </p:nvSpPr>
                <p:spPr bwMode="auto">
                  <a:xfrm>
                    <a:off x="6371401" y="4185726"/>
                    <a:ext cx="1188000" cy="0"/>
                  </a:xfrm>
                  <a:custGeom>
                    <a:avLst/>
                    <a:gdLst>
                      <a:gd name="T0" fmla="*/ 725 w 725"/>
                      <a:gd name="T1" fmla="*/ 0 h 1"/>
                      <a:gd name="T2" fmla="*/ 0 w 725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725" h="1">
                        <a:moveTo>
                          <a:pt x="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5400" cmpd="sng">
                    <a:solidFill>
                      <a:schemeClr val="tx1"/>
                    </a:solidFill>
                    <a:round/>
                    <a:headEnd type="triangle" w="lg" len="med"/>
                    <a:tailEnd type="triangle" w="lg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9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038226" y="4121958"/>
                    <a:ext cx="5334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endParaRPr lang="nl-NL" altLang="nl-NL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5672962" y="4121958"/>
                    <a:ext cx="5334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t" anchorCtr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endParaRPr lang="nl-NL" altLang="nl-NL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79" name="Tekstvak 78"/>
          <p:cNvSpPr txBox="1"/>
          <p:nvPr/>
        </p:nvSpPr>
        <p:spPr>
          <a:xfrm>
            <a:off x="1563061" y="548541"/>
            <a:ext cx="589813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 staat het voorwerp in het brandpunt.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kstvak 75"/>
          <p:cNvSpPr txBox="1"/>
          <p:nvPr/>
        </p:nvSpPr>
        <p:spPr>
          <a:xfrm>
            <a:off x="179512" y="4586352"/>
            <a:ext cx="4753605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kijkt in de loep naar een beeld dat oneindig ver weg staat. Je hoeft dus niet te accommoderen zodat professionals het uren kunt volhouden.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Actieknop: Verder of Volgende 7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2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55" grpId="0" animBg="1"/>
      <p:bldP spid="74756" grpId="0" autoUpdateAnimBg="0"/>
      <p:bldP spid="74766" grpId="0" animBg="1"/>
      <p:bldP spid="74773" grpId="0" animBg="1"/>
      <p:bldP spid="74788" grpId="0" animBg="1"/>
      <p:bldP spid="74792" grpId="0" animBg="1"/>
      <p:bldP spid="74793" grpId="0" animBg="1"/>
      <p:bldP spid="74795" grpId="0" animBg="1"/>
      <p:bldP spid="74796" grpId="0" animBg="1"/>
      <p:bldP spid="74797" grpId="0" animBg="1"/>
      <p:bldP spid="74810" grpId="0" animBg="1"/>
      <p:bldP spid="74812" grpId="0" animBg="1"/>
      <p:bldP spid="74813" grpId="0" animBg="1"/>
      <p:bldP spid="74814" grpId="0" animBg="1"/>
      <p:bldP spid="33" grpId="0" animBg="1"/>
      <p:bldP spid="34" grpId="0" animBg="1"/>
      <p:bldP spid="79" grpId="0" animBg="1"/>
      <p:bldP spid="76" grpId="0" animBg="1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2D82F4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5533</TotalTime>
  <Words>2799</Words>
  <Application>Microsoft Office PowerPoint</Application>
  <PresentationFormat>Diavoorstelling (4:3)</PresentationFormat>
  <Paragraphs>502</Paragraphs>
  <Slides>35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Standaardontwerp</vt:lpstr>
      <vt:lpstr>   Lenzen</vt:lpstr>
      <vt:lpstr>Breking bij een lens: Een lichtstraal breekt twee keer.</vt:lpstr>
      <vt:lpstr>Lenssoorten:  convergerende en divergerende lenzen.</vt:lpstr>
      <vt:lpstr>Lenzen: Soorten bundels</vt:lpstr>
      <vt:lpstr>Lens: Convergerende en divergerende werking:</vt:lpstr>
      <vt:lpstr>Het beeld construeren bij een positieve lens.</vt:lpstr>
      <vt:lpstr>Een willekeurige stralen en bundel: v &gt; f.</vt:lpstr>
      <vt:lpstr>Het beeld construeren bij een positieve lens: v &lt; f.</vt:lpstr>
      <vt:lpstr>Het voorwerp in het hoofdbrandpunt</vt:lpstr>
      <vt:lpstr>Constructie van een willekeurige straal 1/2.</vt:lpstr>
      <vt:lpstr>Constructie van een willekeurige straal 2/2.</vt:lpstr>
      <vt:lpstr>De negatieve lens: Drie constructiestralen.</vt:lpstr>
      <vt:lpstr>De camera 1/7: Diafragma en scherptediepte.</vt:lpstr>
      <vt:lpstr>De camera 2/7: Diafragma en scherptediepte.</vt:lpstr>
      <vt:lpstr>De camera 3/7: Diafragma en scherptediepte.</vt:lpstr>
      <vt:lpstr>De camera 4/7: Diafragma en scherptediepte.</vt:lpstr>
      <vt:lpstr>De camera 5/7: Diafragma en scherptediepte.</vt:lpstr>
      <vt:lpstr>De camera 6/7: De scherpte-diepte aflezen.</vt:lpstr>
      <vt:lpstr>De camera 7/7: Diafragma-grootte en diafragma-getallen.</vt:lpstr>
      <vt:lpstr>De camera 1/4: Belichtingstijd en bewegingsonscherpte</vt:lpstr>
      <vt:lpstr>De camera 2/4: Belichtingstijd en bewegingsonscherpte.</vt:lpstr>
      <vt:lpstr>De camera 3/4: Belichtingstijd en bewegingsonscherpte</vt:lpstr>
      <vt:lpstr>De camera 4/4: Belichtingstijd en bewegingsonscherpte</vt:lpstr>
      <vt:lpstr>Belichtingstijd.</vt:lpstr>
      <vt:lpstr>Fotograferen</vt:lpstr>
      <vt:lpstr> De lenzenformule.</vt:lpstr>
      <vt:lpstr>De lineaire vergroting.</vt:lpstr>
      <vt:lpstr>De beamer 1/2.</vt:lpstr>
      <vt:lpstr>Een beamer 2/2: De beeldconstructie.</vt:lpstr>
      <vt:lpstr>Het vergrootglas (de loep) 1/2: Berekening</vt:lpstr>
      <vt:lpstr>Het vergrootglas (de loep) 2/2: Beeldconstructie.</vt:lpstr>
      <vt:lpstr>Samenvatting 1/3: Constructiestralen.</vt:lpstr>
      <vt:lpstr>Samenvatting 2/3: Lenzenformule en vergrotingsformule.</vt:lpstr>
      <vt:lpstr>Samenvatting 3/3: De camera.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Lenzen</dc:title>
  <dc:creator>Ton&amp;Els;agtijmensen</dc:creator>
  <cp:lastModifiedBy>Ton&amp;Els</cp:lastModifiedBy>
  <cp:revision>242</cp:revision>
  <dcterms:created xsi:type="dcterms:W3CDTF">2018-10-17T19:30:12Z</dcterms:created>
  <dcterms:modified xsi:type="dcterms:W3CDTF">2021-08-16T14:14:49Z</dcterms:modified>
</cp:coreProperties>
</file>