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962DB-35EC-42A0-B84D-9540B866698C}" type="datetimeFigureOut">
              <a:rPr lang="nl-NL" smtClean="0"/>
              <a:t>27-4-2021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C6B7B-4B57-4886-8073-F4ABCC0B67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2059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B0C1AA-DF85-4912-A98C-C1D519E3E82C}" type="slidenum">
              <a:rPr lang="nl-NL" altLang="nl-NL">
                <a:solidFill>
                  <a:prstClr val="black"/>
                </a:solidFill>
              </a:rPr>
              <a:pPr/>
              <a:t>1</a:t>
            </a:fld>
            <a:endParaRPr lang="nl-NL" altLang="nl-NL">
              <a:solidFill>
                <a:prstClr val="black"/>
              </a:solidFill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927058-0373-45B3-BF43-2C5E00596A1B}" type="slidenum">
              <a:rPr lang="nl-NL" altLang="nl-NL">
                <a:solidFill>
                  <a:prstClr val="black"/>
                </a:solidFill>
              </a:rPr>
              <a:pPr/>
              <a:t>24</a:t>
            </a:fld>
            <a:endParaRPr lang="nl-NL" altLang="nl-NL">
              <a:solidFill>
                <a:prstClr val="black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05F08-DC6F-419D-A67A-143426AD8380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15129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A65E3-C57B-4479-82D0-1FA907015016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093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D8778-82D3-4E92-9F0A-CF91A6BF527E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79784"/>
      </p:ext>
    </p:extLst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C9DA985-32EA-4A06-9209-792F5150F815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47318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32D6AB6-0B30-418F-A9F3-39311DE4EA7A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91172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C5A79-0915-49EF-BC69-C4B2A785519C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14541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D2CDC-7B86-4E7C-B028-91EB8D0D0D22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58151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20C82-F517-43C0-8DF9-C513597D8833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31547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206B1-0CC9-465F-BD32-08CE8FCF1BA1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23558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753FC-4839-42E8-8251-9839738BA1E2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185846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0AF62-E383-453D-AE4D-13372B94EC10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15256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5E3C7-D46B-4C90-8D75-CDB4781F9D89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71247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0D7B6-A4A9-4532-929A-43C1F40E0959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25502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CC"/>
            </a:gs>
            <a:gs pos="50000">
              <a:srgbClr val="CCFFCC">
                <a:gamma/>
                <a:tint val="45490"/>
                <a:invGamma/>
              </a:srgbClr>
            </a:gs>
            <a:gs pos="100000">
              <a:srgbClr val="CC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van de modeltitel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607B74-2FBF-436B-843F-878BC5087EA7}" type="slidenum">
              <a:rPr lang="nl-NL" alt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9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>
    <p:zoom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tijmensen.n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hooltv.nl/beeldbank/clip/20070809_hefbomen0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oltv.nl/beeldbank/clip/20070809_hefbomen0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20725"/>
          </a:xfrm>
        </p:spPr>
        <p:txBody>
          <a:bodyPr/>
          <a:lstStyle/>
          <a:p>
            <a:pPr algn="l"/>
            <a:r>
              <a:rPr lang="en-US" altLang="nl-NL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Foto’s van h</a:t>
            </a:r>
            <a:r>
              <a:rPr lang="nl-NL" altLang="nl-NL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efbomen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8300" y="3128963"/>
            <a:ext cx="8058150" cy="1943100"/>
          </a:xfrm>
        </p:spPr>
        <p:txBody>
          <a:bodyPr/>
          <a:lstStyle/>
          <a:p>
            <a:pPr marL="609600" indent="-609600" algn="l">
              <a:lnSpc>
                <a:spcPct val="80000"/>
              </a:lnSpc>
            </a:pPr>
            <a:r>
              <a:rPr lang="en-US" altLang="nl-NL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● Ladder</a:t>
            </a:r>
          </a:p>
          <a:p>
            <a:pPr marL="609600" indent="-609600" algn="l">
              <a:lnSpc>
                <a:spcPct val="80000"/>
              </a:lnSpc>
            </a:pPr>
            <a:r>
              <a:rPr lang="en-US" altLang="nl-NL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● </a:t>
            </a:r>
            <a:r>
              <a:rPr lang="en-US" altLang="nl-NL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Katrollen</a:t>
            </a:r>
            <a:endParaRPr lang="en-US" altLang="nl-NL" b="1" dirty="0">
              <a:solidFill>
                <a:srgbClr val="00CC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algn="l">
              <a:lnSpc>
                <a:spcPct val="80000"/>
              </a:lnSpc>
            </a:pPr>
            <a:r>
              <a:rPr lang="en-US" altLang="nl-NL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● </a:t>
            </a:r>
            <a:r>
              <a:rPr lang="en-US" altLang="nl-NL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Gereedschappen</a:t>
            </a:r>
            <a:endParaRPr lang="en-US" altLang="nl-NL" b="1" dirty="0">
              <a:solidFill>
                <a:srgbClr val="00CC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algn="l">
              <a:lnSpc>
                <a:spcPct val="80000"/>
              </a:lnSpc>
            </a:pPr>
            <a:r>
              <a:rPr lang="en-US" altLang="nl-NL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● </a:t>
            </a:r>
            <a:r>
              <a:rPr lang="en-US" altLang="nl-NL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Apparaten</a:t>
            </a:r>
            <a:r>
              <a:rPr lang="en-US" altLang="nl-NL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altLang="nl-NL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fiets</a:t>
            </a:r>
            <a:r>
              <a:rPr lang="en-US" altLang="nl-NL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altLang="nl-NL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kruiwagen</a:t>
            </a:r>
            <a:r>
              <a:rPr lang="en-US" altLang="nl-NL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altLang="nl-NL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hijskraan</a:t>
            </a:r>
            <a:endParaRPr lang="nl-NL" altLang="nl-NL" b="1" dirty="0">
              <a:solidFill>
                <a:srgbClr val="00CC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361950" y="5762625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526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3600" b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Einde.</a:t>
            </a:r>
            <a:endParaRPr lang="nl-NL" altLang="nl-NL" sz="3600" b="1">
              <a:solidFill>
                <a:srgbClr val="00CC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526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© </a:t>
            </a:r>
            <a:r>
              <a:rPr lang="en-US" altLang="nl-NL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hlinkClick r:id="rId3"/>
              </a:rPr>
              <a:t>www.agtijmensen.nl</a:t>
            </a:r>
            <a:r>
              <a:rPr lang="en-US" altLang="nl-NL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15102018</a:t>
            </a:r>
            <a:endParaRPr lang="nl-NL" altLang="nl-NL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360363" y="620713"/>
            <a:ext cx="8532812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● </a:t>
            </a: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 </a:t>
            </a:r>
            <a:r>
              <a:rPr lang="en-US" altLang="nl-NL" sz="3200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draaipunt</a:t>
            </a: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● </a:t>
            </a:r>
            <a:r>
              <a:rPr lang="en-US" altLang="nl-NL" sz="3200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krachten</a:t>
            </a: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</a:t>
            </a:r>
            <a:r>
              <a:rPr lang="en-US" altLang="nl-NL" sz="3200" b="1" baseline="-25000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nl-NL" sz="3200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</a:t>
            </a: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</a:t>
            </a:r>
            <a:r>
              <a:rPr lang="en-US" altLang="nl-NL" sz="3200" b="1" baseline="-25000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br>
              <a:rPr lang="en-US" altLang="nl-NL" sz="3200" b="1" baseline="-25000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● </a:t>
            </a:r>
            <a:r>
              <a:rPr lang="en-US" altLang="nl-NL" sz="3200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werklijnen</a:t>
            </a: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● </a:t>
            </a:r>
            <a:r>
              <a:rPr lang="en-US" altLang="nl-NL" sz="3200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armen</a:t>
            </a: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</a:t>
            </a:r>
            <a:r>
              <a:rPr lang="en-US" altLang="nl-NL" sz="3200" b="1" baseline="-25000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nl-NL" sz="3200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</a:t>
            </a: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</a:t>
            </a:r>
            <a:r>
              <a:rPr lang="en-US" altLang="nl-NL" sz="3200" b="1" baseline="-25000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br>
              <a:rPr lang="en-US" altLang="nl-NL" sz="3200" b="1" baseline="-25000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● </a:t>
            </a:r>
            <a:r>
              <a:rPr lang="en-US" altLang="nl-NL" sz="3200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kracht</a:t>
            </a: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</a:t>
            </a:r>
            <a:r>
              <a:rPr lang="en-US" altLang="nl-NL" sz="3200" b="1" baseline="-25000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altLang="nl-NL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het </a:t>
            </a:r>
            <a:r>
              <a:rPr lang="en-US" altLang="nl-NL" sz="3200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draaipunt</a:t>
            </a:r>
            <a:endParaRPr lang="nl-NL" altLang="nl-NL" sz="3200" b="1" dirty="0">
              <a:solidFill>
                <a:srgbClr val="00CC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0" y="2852738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endParaRPr lang="nl-NL" altLang="nl-NL" sz="40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0" y="5059363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52600" indent="-3810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3810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3810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3810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3810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3810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nl-NL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altLang="nl-NL" sz="36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4"/>
              </a:rPr>
              <a:t>Hefbomen</a:t>
            </a:r>
            <a:r>
              <a:rPr lang="en-US" altLang="nl-NL" sz="3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4"/>
              </a:rPr>
              <a:t> video </a:t>
            </a:r>
            <a:r>
              <a:rPr lang="en-US" altLang="nl-NL" sz="36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4"/>
              </a:rPr>
              <a:t>schooltv</a:t>
            </a:r>
            <a:endParaRPr lang="nl-NL" altLang="nl-NL" sz="36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099168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9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9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 autoUpdateAnimBg="0"/>
      <p:bldP spid="149507" grpId="0" build="p" autoUpdateAnimBg="0" advAuto="1000"/>
      <p:bldP spid="149508" grpId="0" autoUpdateAnimBg="0"/>
      <p:bldP spid="149510" grpId="0" build="p" bldLvl="5" autoUpdateAnimBg="0"/>
      <p:bldP spid="149512" grpId="0" build="p" autoUpdateAnimBg="0" advAuto="100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407" name="Object 23"/>
          <p:cNvGraphicFramePr>
            <a:graphicFrameLocks noGrp="1" noChangeAspect="1"/>
          </p:cNvGraphicFramePr>
          <p:nvPr>
            <p:ph/>
          </p:nvPr>
        </p:nvGraphicFramePr>
        <p:xfrm>
          <a:off x="0" y="-6350"/>
          <a:ext cx="9144000" cy="686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Photo Editor-foto" r:id="rId3" imgW="6342857" imgH="4761905" progId="MSPhotoEd.3">
                  <p:embed/>
                </p:oleObj>
              </mc:Choice>
              <mc:Fallback>
                <p:oleObj name="Photo Editor-foto" r:id="rId3" imgW="6342857" imgH="47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6350"/>
                        <a:ext cx="9144000" cy="686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87" name="Freeform 3"/>
          <p:cNvSpPr>
            <a:spLocks/>
          </p:cNvSpPr>
          <p:nvPr/>
        </p:nvSpPr>
        <p:spPr bwMode="auto">
          <a:xfrm>
            <a:off x="3221038" y="333375"/>
            <a:ext cx="79375" cy="3203575"/>
          </a:xfrm>
          <a:custGeom>
            <a:avLst/>
            <a:gdLst>
              <a:gd name="T0" fmla="*/ 0 w 50"/>
              <a:gd name="T1" fmla="*/ 1169 h 1169"/>
              <a:gd name="T2" fmla="*/ 50 w 50"/>
              <a:gd name="T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" h="1169">
                <a:moveTo>
                  <a:pt x="0" y="1169"/>
                </a:moveTo>
                <a:lnTo>
                  <a:pt x="50" y="0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4389" name="Freeform 5"/>
          <p:cNvSpPr>
            <a:spLocks/>
          </p:cNvSpPr>
          <p:nvPr/>
        </p:nvSpPr>
        <p:spPr bwMode="auto">
          <a:xfrm>
            <a:off x="2757488" y="3352800"/>
            <a:ext cx="481012" cy="4763"/>
          </a:xfrm>
          <a:custGeom>
            <a:avLst/>
            <a:gdLst>
              <a:gd name="T0" fmla="*/ 303 w 303"/>
              <a:gd name="T1" fmla="*/ 3 h 3"/>
              <a:gd name="T2" fmla="*/ 0 w 303"/>
              <a:gd name="T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03" h="3">
                <a:moveTo>
                  <a:pt x="303" y="3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0" y="-14288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nagelknipper</a:t>
            </a:r>
          </a:p>
        </p:txBody>
      </p:sp>
      <p:sp>
        <p:nvSpPr>
          <p:cNvPr id="144391" name="AutoShape 7"/>
          <p:cNvSpPr>
            <a:spLocks noChangeArrowheads="1"/>
          </p:cNvSpPr>
          <p:nvPr/>
        </p:nvSpPr>
        <p:spPr bwMode="auto">
          <a:xfrm>
            <a:off x="179388" y="2852738"/>
            <a:ext cx="2087562" cy="503237"/>
          </a:xfrm>
          <a:prstGeom prst="wedgeRoundRectCallout">
            <a:avLst>
              <a:gd name="adj1" fmla="val 65514"/>
              <a:gd name="adj2" fmla="val 4495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44392" name="AutoShape 8"/>
          <p:cNvSpPr>
            <a:spLocks noChangeArrowheads="1"/>
          </p:cNvSpPr>
          <p:nvPr/>
        </p:nvSpPr>
        <p:spPr bwMode="auto">
          <a:xfrm>
            <a:off x="827088" y="908050"/>
            <a:ext cx="1187450" cy="574675"/>
          </a:xfrm>
          <a:prstGeom prst="wedgeRoundRectCallout">
            <a:avLst>
              <a:gd name="adj1" fmla="val 145319"/>
              <a:gd name="adj2" fmla="val 103593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44393" name="AutoShape 9"/>
          <p:cNvSpPr>
            <a:spLocks noChangeArrowheads="1"/>
          </p:cNvSpPr>
          <p:nvPr/>
        </p:nvSpPr>
        <p:spPr bwMode="auto">
          <a:xfrm>
            <a:off x="7235825" y="0"/>
            <a:ext cx="863600" cy="576263"/>
          </a:xfrm>
          <a:prstGeom prst="wedgeRoundRectCallout">
            <a:avLst>
              <a:gd name="adj1" fmla="val -114153"/>
              <a:gd name="adj2" fmla="val 25055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44394" name="AutoShape 10"/>
          <p:cNvSpPr>
            <a:spLocks noChangeArrowheads="1"/>
          </p:cNvSpPr>
          <p:nvPr/>
        </p:nvSpPr>
        <p:spPr bwMode="auto">
          <a:xfrm>
            <a:off x="4787900" y="5661025"/>
            <a:ext cx="790575" cy="574675"/>
          </a:xfrm>
          <a:prstGeom prst="wedgeRoundRectCallout">
            <a:avLst>
              <a:gd name="adj1" fmla="val 65463"/>
              <a:gd name="adj2" fmla="val -37928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44395" name="AutoShape 11"/>
          <p:cNvSpPr>
            <a:spLocks noChangeArrowheads="1"/>
          </p:cNvSpPr>
          <p:nvPr/>
        </p:nvSpPr>
        <p:spPr bwMode="auto">
          <a:xfrm>
            <a:off x="1547813" y="1773238"/>
            <a:ext cx="719137" cy="574675"/>
          </a:xfrm>
          <a:prstGeom prst="wedgeRoundRectCallout">
            <a:avLst>
              <a:gd name="adj1" fmla="val 153755"/>
              <a:gd name="adj2" fmla="val 21188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44396" name="Freeform 12"/>
          <p:cNvSpPr>
            <a:spLocks/>
          </p:cNvSpPr>
          <p:nvPr/>
        </p:nvSpPr>
        <p:spPr bwMode="auto">
          <a:xfrm>
            <a:off x="2714625" y="3381375"/>
            <a:ext cx="3729038" cy="377825"/>
          </a:xfrm>
          <a:custGeom>
            <a:avLst/>
            <a:gdLst>
              <a:gd name="T0" fmla="*/ 2349 w 2349"/>
              <a:gd name="T1" fmla="*/ 238 h 238"/>
              <a:gd name="T2" fmla="*/ 0 w 2349"/>
              <a:gd name="T3" fmla="*/ 0 h 23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49" h="238">
                <a:moveTo>
                  <a:pt x="2349" y="238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4397" name="Freeform 13"/>
          <p:cNvSpPr>
            <a:spLocks/>
          </p:cNvSpPr>
          <p:nvPr/>
        </p:nvSpPr>
        <p:spPr bwMode="auto">
          <a:xfrm>
            <a:off x="6386513" y="2176463"/>
            <a:ext cx="188912" cy="2352675"/>
          </a:xfrm>
          <a:custGeom>
            <a:avLst/>
            <a:gdLst>
              <a:gd name="T0" fmla="*/ 119 w 119"/>
              <a:gd name="T1" fmla="*/ 0 h 1482"/>
              <a:gd name="T2" fmla="*/ 0 w 119"/>
              <a:gd name="T3" fmla="*/ 1482 h 14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1482">
                <a:moveTo>
                  <a:pt x="119" y="0"/>
                </a:moveTo>
                <a:lnTo>
                  <a:pt x="0" y="1482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4404" name="Freeform 20"/>
          <p:cNvSpPr>
            <a:spLocks/>
          </p:cNvSpPr>
          <p:nvPr/>
        </p:nvSpPr>
        <p:spPr bwMode="auto">
          <a:xfrm>
            <a:off x="6578600" y="1612900"/>
            <a:ext cx="50800" cy="558800"/>
          </a:xfrm>
          <a:custGeom>
            <a:avLst/>
            <a:gdLst>
              <a:gd name="T0" fmla="*/ 32 w 32"/>
              <a:gd name="T1" fmla="*/ 0 h 352"/>
              <a:gd name="T2" fmla="*/ 0 w 32"/>
              <a:gd name="T3" fmla="*/ 352 h 3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352">
                <a:moveTo>
                  <a:pt x="32" y="0"/>
                </a:moveTo>
                <a:lnTo>
                  <a:pt x="0" y="352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4405" name="AutoShape 21"/>
          <p:cNvSpPr>
            <a:spLocks noChangeArrowheads="1"/>
          </p:cNvSpPr>
          <p:nvPr/>
        </p:nvSpPr>
        <p:spPr bwMode="auto">
          <a:xfrm>
            <a:off x="7019925" y="5661025"/>
            <a:ext cx="1728788" cy="574675"/>
          </a:xfrm>
          <a:prstGeom prst="wedgeRoundRectCallout">
            <a:avLst>
              <a:gd name="adj1" fmla="val -86273"/>
              <a:gd name="adj2" fmla="val -24088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FF33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6859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4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4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20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44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20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animBg="1"/>
      <p:bldP spid="144389" grpId="0" animBg="1"/>
      <p:bldP spid="144391" grpId="0" animBg="1"/>
      <p:bldP spid="144392" grpId="0" animBg="1"/>
      <p:bldP spid="144393" grpId="0" animBg="1"/>
      <p:bldP spid="144394" grpId="0" animBg="1"/>
      <p:bldP spid="144395" grpId="0" animBg="1"/>
      <p:bldP spid="144396" grpId="0" animBg="1"/>
      <p:bldP spid="144397" grpId="0" animBg="1"/>
      <p:bldP spid="144404" grpId="0" animBg="1"/>
      <p:bldP spid="14440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2597" name="Object 21"/>
          <p:cNvGraphicFramePr>
            <a:graphicFrameLocks noGrp="1" noChangeAspect="1"/>
          </p:cNvGraphicFramePr>
          <p:nvPr>
            <p:ph/>
          </p:nvPr>
        </p:nvGraphicFramePr>
        <p:xfrm>
          <a:off x="0" y="855663"/>
          <a:ext cx="9144000" cy="545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Photo Editor-foto" r:id="rId3" imgW="7980952" imgH="4761905" progId="MSPhotoEd.3">
                  <p:embed/>
                </p:oleObj>
              </mc:Choice>
              <mc:Fallback>
                <p:oleObj name="Photo Editor-foto" r:id="rId3" imgW="7980952" imgH="47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5663"/>
                        <a:ext cx="9144000" cy="545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79" name="Freeform 3"/>
          <p:cNvSpPr>
            <a:spLocks/>
          </p:cNvSpPr>
          <p:nvPr/>
        </p:nvSpPr>
        <p:spPr bwMode="auto">
          <a:xfrm>
            <a:off x="625475" y="3227388"/>
            <a:ext cx="15875" cy="2273300"/>
          </a:xfrm>
          <a:custGeom>
            <a:avLst/>
            <a:gdLst>
              <a:gd name="T0" fmla="*/ 10 w 10"/>
              <a:gd name="T1" fmla="*/ 0 h 1432"/>
              <a:gd name="T2" fmla="*/ 0 w 10"/>
              <a:gd name="T3" fmla="*/ 1432 h 14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" h="1432">
                <a:moveTo>
                  <a:pt x="10" y="0"/>
                </a:moveTo>
                <a:lnTo>
                  <a:pt x="0" y="1432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2581" name="Freeform 5"/>
          <p:cNvSpPr>
            <a:spLocks/>
          </p:cNvSpPr>
          <p:nvPr/>
        </p:nvSpPr>
        <p:spPr bwMode="auto">
          <a:xfrm>
            <a:off x="623888" y="3048000"/>
            <a:ext cx="1384300" cy="20638"/>
          </a:xfrm>
          <a:custGeom>
            <a:avLst/>
            <a:gdLst>
              <a:gd name="T0" fmla="*/ 872 w 872"/>
              <a:gd name="T1" fmla="*/ 13 h 13"/>
              <a:gd name="T2" fmla="*/ 0 w 872"/>
              <a:gd name="T3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72" h="13">
                <a:moveTo>
                  <a:pt x="872" y="13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Twee hefbomen: nijptang</a:t>
            </a:r>
          </a:p>
        </p:txBody>
      </p:sp>
      <p:sp>
        <p:nvSpPr>
          <p:cNvPr id="152583" name="AutoShape 7"/>
          <p:cNvSpPr>
            <a:spLocks noChangeArrowheads="1"/>
          </p:cNvSpPr>
          <p:nvPr/>
        </p:nvSpPr>
        <p:spPr bwMode="auto">
          <a:xfrm>
            <a:off x="2987675" y="5373688"/>
            <a:ext cx="2087563" cy="503237"/>
          </a:xfrm>
          <a:prstGeom prst="wedgeRoundRectCallout">
            <a:avLst>
              <a:gd name="adj1" fmla="val -95856"/>
              <a:gd name="adj2" fmla="val -50236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52584" name="AutoShape 8"/>
          <p:cNvSpPr>
            <a:spLocks noChangeArrowheads="1"/>
          </p:cNvSpPr>
          <p:nvPr/>
        </p:nvSpPr>
        <p:spPr bwMode="auto">
          <a:xfrm>
            <a:off x="1187450" y="4941888"/>
            <a:ext cx="1187450" cy="574675"/>
          </a:xfrm>
          <a:prstGeom prst="wedgeRoundRectCallout">
            <a:avLst>
              <a:gd name="adj1" fmla="val -90773"/>
              <a:gd name="adj2" fmla="val -15000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bout</a:t>
            </a:r>
          </a:p>
        </p:txBody>
      </p:sp>
      <p:sp>
        <p:nvSpPr>
          <p:cNvPr id="152585" name="AutoShape 9"/>
          <p:cNvSpPr>
            <a:spLocks noChangeArrowheads="1"/>
          </p:cNvSpPr>
          <p:nvPr/>
        </p:nvSpPr>
        <p:spPr bwMode="auto">
          <a:xfrm>
            <a:off x="6227763" y="476250"/>
            <a:ext cx="863600" cy="576263"/>
          </a:xfrm>
          <a:prstGeom prst="wedgeRoundRectCallout">
            <a:avLst>
              <a:gd name="adj1" fmla="val 150000"/>
              <a:gd name="adj2" fmla="val 21253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52586" name="AutoShape 10"/>
          <p:cNvSpPr>
            <a:spLocks noChangeArrowheads="1"/>
          </p:cNvSpPr>
          <p:nvPr/>
        </p:nvSpPr>
        <p:spPr bwMode="auto">
          <a:xfrm>
            <a:off x="5867400" y="5661025"/>
            <a:ext cx="790575" cy="574675"/>
          </a:xfrm>
          <a:prstGeom prst="wedgeRoundRectCallout">
            <a:avLst>
              <a:gd name="adj1" fmla="val -48995"/>
              <a:gd name="adj2" fmla="val -38204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52587" name="AutoShape 11"/>
          <p:cNvSpPr>
            <a:spLocks noChangeArrowheads="1"/>
          </p:cNvSpPr>
          <p:nvPr/>
        </p:nvSpPr>
        <p:spPr bwMode="auto">
          <a:xfrm>
            <a:off x="2411413" y="836613"/>
            <a:ext cx="1223962" cy="576262"/>
          </a:xfrm>
          <a:prstGeom prst="wedgeRoundRectCallout">
            <a:avLst>
              <a:gd name="adj1" fmla="val -158042"/>
              <a:gd name="adj2" fmla="val 31776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bout</a:t>
            </a:r>
          </a:p>
        </p:txBody>
      </p:sp>
      <p:sp>
        <p:nvSpPr>
          <p:cNvPr id="152588" name="Freeform 12"/>
          <p:cNvSpPr>
            <a:spLocks/>
          </p:cNvSpPr>
          <p:nvPr/>
        </p:nvSpPr>
        <p:spPr bwMode="auto">
          <a:xfrm>
            <a:off x="7577138" y="1958975"/>
            <a:ext cx="406400" cy="2613025"/>
          </a:xfrm>
          <a:custGeom>
            <a:avLst/>
            <a:gdLst>
              <a:gd name="T0" fmla="*/ 0 w 256"/>
              <a:gd name="T1" fmla="*/ 1646 h 1646"/>
              <a:gd name="T2" fmla="*/ 256 w 256"/>
              <a:gd name="T3" fmla="*/ 0 h 164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6" h="1646">
                <a:moveTo>
                  <a:pt x="0" y="1646"/>
                </a:moveTo>
                <a:lnTo>
                  <a:pt x="256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2591" name="Freeform 15"/>
          <p:cNvSpPr>
            <a:spLocks/>
          </p:cNvSpPr>
          <p:nvPr/>
        </p:nvSpPr>
        <p:spPr bwMode="auto">
          <a:xfrm>
            <a:off x="638175" y="2017713"/>
            <a:ext cx="14288" cy="1233487"/>
          </a:xfrm>
          <a:custGeom>
            <a:avLst/>
            <a:gdLst>
              <a:gd name="T0" fmla="*/ 9 w 9"/>
              <a:gd name="T1" fmla="*/ 0 h 777"/>
              <a:gd name="T2" fmla="*/ 0 w 9"/>
              <a:gd name="T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" h="777">
                <a:moveTo>
                  <a:pt x="9" y="0"/>
                </a:moveTo>
                <a:lnTo>
                  <a:pt x="0" y="777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2592" name="Freeform 16"/>
          <p:cNvSpPr>
            <a:spLocks/>
          </p:cNvSpPr>
          <p:nvPr/>
        </p:nvSpPr>
        <p:spPr bwMode="auto">
          <a:xfrm>
            <a:off x="1989138" y="3062288"/>
            <a:ext cx="5689600" cy="914400"/>
          </a:xfrm>
          <a:custGeom>
            <a:avLst/>
            <a:gdLst>
              <a:gd name="T0" fmla="*/ 0 w 3584"/>
              <a:gd name="T1" fmla="*/ 0 h 576"/>
              <a:gd name="T2" fmla="*/ 3584 w 3584"/>
              <a:gd name="T3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584" h="576">
                <a:moveTo>
                  <a:pt x="0" y="0"/>
                </a:moveTo>
                <a:lnTo>
                  <a:pt x="3584" y="576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2593" name="AutoShape 17"/>
          <p:cNvSpPr>
            <a:spLocks noChangeArrowheads="1"/>
          </p:cNvSpPr>
          <p:nvPr/>
        </p:nvSpPr>
        <p:spPr bwMode="auto">
          <a:xfrm>
            <a:off x="4067175" y="836613"/>
            <a:ext cx="1728788" cy="574675"/>
          </a:xfrm>
          <a:prstGeom prst="wedgeRoundRectCallout">
            <a:avLst>
              <a:gd name="adj1" fmla="val 163866"/>
              <a:gd name="adj2" fmla="val 324583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52594" name="AutoShape 18"/>
          <p:cNvSpPr>
            <a:spLocks noChangeArrowheads="1"/>
          </p:cNvSpPr>
          <p:nvPr/>
        </p:nvSpPr>
        <p:spPr bwMode="auto">
          <a:xfrm>
            <a:off x="323850" y="476250"/>
            <a:ext cx="1728788" cy="574675"/>
          </a:xfrm>
          <a:prstGeom prst="wedgeRoundRectCallout">
            <a:avLst>
              <a:gd name="adj1" fmla="val -31361"/>
              <a:gd name="adj2" fmla="val 19862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52595" name="Freeform 19"/>
          <p:cNvSpPr>
            <a:spLocks/>
          </p:cNvSpPr>
          <p:nvPr/>
        </p:nvSpPr>
        <p:spPr bwMode="auto">
          <a:xfrm>
            <a:off x="7962900" y="1603375"/>
            <a:ext cx="63500" cy="441325"/>
          </a:xfrm>
          <a:custGeom>
            <a:avLst/>
            <a:gdLst>
              <a:gd name="T0" fmla="*/ 40 w 40"/>
              <a:gd name="T1" fmla="*/ 0 h 278"/>
              <a:gd name="T2" fmla="*/ 0 w 40"/>
              <a:gd name="T3" fmla="*/ 278 h 27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" h="278">
                <a:moveTo>
                  <a:pt x="40" y="0"/>
                </a:moveTo>
                <a:lnTo>
                  <a:pt x="0" y="278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8733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5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2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5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15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2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animBg="1"/>
      <p:bldP spid="152581" grpId="0" animBg="1"/>
      <p:bldP spid="152583" grpId="0" animBg="1"/>
      <p:bldP spid="152584" grpId="0" animBg="1"/>
      <p:bldP spid="152585" grpId="0" animBg="1"/>
      <p:bldP spid="152586" grpId="0" animBg="1"/>
      <p:bldP spid="152587" grpId="0" animBg="1"/>
      <p:bldP spid="152588" grpId="0" animBg="1"/>
      <p:bldP spid="152591" grpId="0" animBg="1"/>
      <p:bldP spid="152592" grpId="0" animBg="1"/>
      <p:bldP spid="152593" grpId="0" animBg="1"/>
      <p:bldP spid="152594" grpId="0" animBg="1"/>
      <p:bldP spid="1525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450" name="Object 18"/>
          <p:cNvGraphicFramePr>
            <a:graphicFrameLocks noGrp="1" noChangeAspect="1"/>
          </p:cNvGraphicFramePr>
          <p:nvPr>
            <p:ph/>
          </p:nvPr>
        </p:nvGraphicFramePr>
        <p:xfrm>
          <a:off x="0" y="1588"/>
          <a:ext cx="9144000" cy="686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Photo Editor-foto" r:id="rId3" imgW="6342857" imgH="4761905" progId="MSPhotoEd.3">
                  <p:embed/>
                </p:oleObj>
              </mc:Choice>
              <mc:Fallback>
                <p:oleObj name="Photo Editor-foto" r:id="rId3" imgW="6342857" imgH="47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6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35" name="Freeform 3"/>
          <p:cNvSpPr>
            <a:spLocks/>
          </p:cNvSpPr>
          <p:nvPr/>
        </p:nvSpPr>
        <p:spPr bwMode="auto">
          <a:xfrm>
            <a:off x="3435350" y="2536825"/>
            <a:ext cx="158750" cy="1582738"/>
          </a:xfrm>
          <a:custGeom>
            <a:avLst/>
            <a:gdLst>
              <a:gd name="T0" fmla="*/ 0 w 100"/>
              <a:gd name="T1" fmla="*/ 0 h 1338"/>
              <a:gd name="T2" fmla="*/ 100 w 100"/>
              <a:gd name="T3" fmla="*/ 1338 h 133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0" h="1338">
                <a:moveTo>
                  <a:pt x="0" y="0"/>
                </a:moveTo>
                <a:lnTo>
                  <a:pt x="100" y="1338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6437" name="Freeform 5"/>
          <p:cNvSpPr>
            <a:spLocks/>
          </p:cNvSpPr>
          <p:nvPr/>
        </p:nvSpPr>
        <p:spPr bwMode="auto">
          <a:xfrm>
            <a:off x="3440113" y="2570163"/>
            <a:ext cx="1397000" cy="130175"/>
          </a:xfrm>
          <a:custGeom>
            <a:avLst/>
            <a:gdLst>
              <a:gd name="T0" fmla="*/ 880 w 880"/>
              <a:gd name="T1" fmla="*/ 0 h 82"/>
              <a:gd name="T2" fmla="*/ 0 w 880"/>
              <a:gd name="T3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80" h="82">
                <a:moveTo>
                  <a:pt x="880" y="0"/>
                </a:moveTo>
                <a:lnTo>
                  <a:pt x="0" y="82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Twee hefbomen: schaar</a:t>
            </a:r>
          </a:p>
        </p:txBody>
      </p:sp>
      <p:sp>
        <p:nvSpPr>
          <p:cNvPr id="146439" name="AutoShape 7"/>
          <p:cNvSpPr>
            <a:spLocks noChangeArrowheads="1"/>
          </p:cNvSpPr>
          <p:nvPr/>
        </p:nvSpPr>
        <p:spPr bwMode="auto">
          <a:xfrm>
            <a:off x="2195513" y="5949950"/>
            <a:ext cx="2087562" cy="503238"/>
          </a:xfrm>
          <a:prstGeom prst="wedgeRoundRectCallout">
            <a:avLst>
              <a:gd name="adj1" fmla="val 80190"/>
              <a:gd name="adj2" fmla="val -70331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46440" name="AutoShape 8"/>
          <p:cNvSpPr>
            <a:spLocks noChangeArrowheads="1"/>
          </p:cNvSpPr>
          <p:nvPr/>
        </p:nvSpPr>
        <p:spPr bwMode="auto">
          <a:xfrm>
            <a:off x="539750" y="4437063"/>
            <a:ext cx="1187450" cy="574675"/>
          </a:xfrm>
          <a:prstGeom prst="wedgeRoundRectCallout">
            <a:avLst>
              <a:gd name="adj1" fmla="val 193583"/>
              <a:gd name="adj2" fmla="val -13784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hout</a:t>
            </a:r>
          </a:p>
        </p:txBody>
      </p:sp>
      <p:sp>
        <p:nvSpPr>
          <p:cNvPr id="146441" name="AutoShape 9"/>
          <p:cNvSpPr>
            <a:spLocks noChangeArrowheads="1"/>
          </p:cNvSpPr>
          <p:nvPr/>
        </p:nvSpPr>
        <p:spPr bwMode="auto">
          <a:xfrm>
            <a:off x="7885113" y="1196975"/>
            <a:ext cx="863600" cy="576263"/>
          </a:xfrm>
          <a:prstGeom prst="wedgeRoundRectCallout">
            <a:avLst>
              <a:gd name="adj1" fmla="val -88602"/>
              <a:gd name="adj2" fmla="val 184713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46442" name="AutoShape 10"/>
          <p:cNvSpPr>
            <a:spLocks noChangeArrowheads="1"/>
          </p:cNvSpPr>
          <p:nvPr/>
        </p:nvSpPr>
        <p:spPr bwMode="auto">
          <a:xfrm>
            <a:off x="5867400" y="5661025"/>
            <a:ext cx="790575" cy="574675"/>
          </a:xfrm>
          <a:prstGeom prst="wedgeRoundRectCallout">
            <a:avLst>
              <a:gd name="adj1" fmla="val -45380"/>
              <a:gd name="adj2" fmla="val -56105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46443" name="AutoShape 11"/>
          <p:cNvSpPr>
            <a:spLocks noChangeArrowheads="1"/>
          </p:cNvSpPr>
          <p:nvPr/>
        </p:nvSpPr>
        <p:spPr bwMode="auto">
          <a:xfrm>
            <a:off x="3492500" y="908050"/>
            <a:ext cx="1223963" cy="576263"/>
          </a:xfrm>
          <a:prstGeom prst="wedgeRoundRectCallout">
            <a:avLst>
              <a:gd name="adj1" fmla="val -4347"/>
              <a:gd name="adj2" fmla="val 23788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hout</a:t>
            </a:r>
          </a:p>
        </p:txBody>
      </p:sp>
      <p:sp>
        <p:nvSpPr>
          <p:cNvPr id="146444" name="Freeform 12"/>
          <p:cNvSpPr>
            <a:spLocks/>
          </p:cNvSpPr>
          <p:nvPr/>
        </p:nvSpPr>
        <p:spPr bwMode="auto">
          <a:xfrm>
            <a:off x="4887913" y="2549525"/>
            <a:ext cx="2557462" cy="266700"/>
          </a:xfrm>
          <a:custGeom>
            <a:avLst/>
            <a:gdLst>
              <a:gd name="T0" fmla="*/ 1611 w 1611"/>
              <a:gd name="T1" fmla="*/ 168 h 168"/>
              <a:gd name="T2" fmla="*/ 0 w 1611"/>
              <a:gd name="T3" fmla="*/ 0 h 16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11" h="168">
                <a:moveTo>
                  <a:pt x="1611" y="168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6448" name="Freeform 16"/>
          <p:cNvSpPr>
            <a:spLocks/>
          </p:cNvSpPr>
          <p:nvPr/>
        </p:nvSpPr>
        <p:spPr bwMode="auto">
          <a:xfrm>
            <a:off x="7404100" y="2073275"/>
            <a:ext cx="103188" cy="860425"/>
          </a:xfrm>
          <a:custGeom>
            <a:avLst/>
            <a:gdLst>
              <a:gd name="T0" fmla="*/ 65 w 65"/>
              <a:gd name="T1" fmla="*/ 0 h 542"/>
              <a:gd name="T2" fmla="*/ 0 w 65"/>
              <a:gd name="T3" fmla="*/ 542 h 5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5" h="542">
                <a:moveTo>
                  <a:pt x="65" y="0"/>
                </a:moveTo>
                <a:lnTo>
                  <a:pt x="0" y="542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909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4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3000"/>
                                        <p:tgtEl>
                                          <p:spTgt spid="14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30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animBg="1"/>
      <p:bldP spid="146437" grpId="0" animBg="1"/>
      <p:bldP spid="146439" grpId="0" animBg="1"/>
      <p:bldP spid="146440" grpId="0" animBg="1"/>
      <p:bldP spid="146441" grpId="0" animBg="1"/>
      <p:bldP spid="146442" grpId="0" animBg="1"/>
      <p:bldP spid="146443" grpId="0" animBg="1"/>
      <p:bldP spid="146444" grpId="0" animBg="1"/>
      <p:bldP spid="1464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57" name="Object 21"/>
          <p:cNvGraphicFramePr>
            <a:graphicFrameLocks noGrp="1" noChangeAspect="1"/>
          </p:cNvGraphicFramePr>
          <p:nvPr>
            <p:ph/>
          </p:nvPr>
        </p:nvGraphicFramePr>
        <p:xfrm>
          <a:off x="3455988" y="692150"/>
          <a:ext cx="4932362" cy="616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Photo Editor-foto" r:id="rId3" imgW="4761905" imgH="5952381" progId="MSPhotoEd.3">
                  <p:embed/>
                </p:oleObj>
              </mc:Choice>
              <mc:Fallback>
                <p:oleObj name="Photo Editor-foto" r:id="rId3" imgW="4761905" imgH="59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5988" y="692150"/>
                        <a:ext cx="4932362" cy="616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39" name="Freeform 3"/>
          <p:cNvSpPr>
            <a:spLocks/>
          </p:cNvSpPr>
          <p:nvPr/>
        </p:nvSpPr>
        <p:spPr bwMode="auto">
          <a:xfrm>
            <a:off x="2959100" y="1238250"/>
            <a:ext cx="1900238" cy="2736850"/>
          </a:xfrm>
          <a:custGeom>
            <a:avLst/>
            <a:gdLst>
              <a:gd name="T0" fmla="*/ 1197 w 1197"/>
              <a:gd name="T1" fmla="*/ 0 h 1724"/>
              <a:gd name="T2" fmla="*/ 0 w 1197"/>
              <a:gd name="T3" fmla="*/ 1724 h 172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7" h="1724">
                <a:moveTo>
                  <a:pt x="1197" y="0"/>
                </a:moveTo>
                <a:lnTo>
                  <a:pt x="0" y="1724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2341" name="Freeform 5"/>
          <p:cNvSpPr>
            <a:spLocks/>
          </p:cNvSpPr>
          <p:nvPr/>
        </p:nvSpPr>
        <p:spPr bwMode="auto">
          <a:xfrm>
            <a:off x="4595813" y="1139825"/>
            <a:ext cx="203200" cy="127000"/>
          </a:xfrm>
          <a:custGeom>
            <a:avLst/>
            <a:gdLst>
              <a:gd name="T0" fmla="*/ 0 w 128"/>
              <a:gd name="T1" fmla="*/ 0 h 80"/>
              <a:gd name="T2" fmla="*/ 128 w 128"/>
              <a:gd name="T3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8" h="80">
                <a:moveTo>
                  <a:pt x="0" y="0"/>
                </a:moveTo>
                <a:lnTo>
                  <a:pt x="128" y="8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flessenopener</a:t>
            </a:r>
          </a:p>
        </p:txBody>
      </p:sp>
      <p:sp>
        <p:nvSpPr>
          <p:cNvPr id="142343" name="AutoShape 7"/>
          <p:cNvSpPr>
            <a:spLocks noChangeArrowheads="1"/>
          </p:cNvSpPr>
          <p:nvPr/>
        </p:nvSpPr>
        <p:spPr bwMode="auto">
          <a:xfrm>
            <a:off x="179388" y="2060575"/>
            <a:ext cx="2087562" cy="503238"/>
          </a:xfrm>
          <a:prstGeom prst="wedgeRoundRectCallout">
            <a:avLst>
              <a:gd name="adj1" fmla="val 158745"/>
              <a:gd name="adj2" fmla="val -24085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42344" name="AutoShape 8"/>
          <p:cNvSpPr>
            <a:spLocks noChangeArrowheads="1"/>
          </p:cNvSpPr>
          <p:nvPr/>
        </p:nvSpPr>
        <p:spPr bwMode="auto">
          <a:xfrm>
            <a:off x="3492500" y="5300663"/>
            <a:ext cx="1187450" cy="574675"/>
          </a:xfrm>
          <a:prstGeom prst="wedgeRoundRectCallout">
            <a:avLst>
              <a:gd name="adj1" fmla="val -73130"/>
              <a:gd name="adj2" fmla="val -30718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42345" name="AutoShape 9"/>
          <p:cNvSpPr>
            <a:spLocks noChangeArrowheads="1"/>
          </p:cNvSpPr>
          <p:nvPr/>
        </p:nvSpPr>
        <p:spPr bwMode="auto">
          <a:xfrm>
            <a:off x="8172450" y="3933825"/>
            <a:ext cx="792163" cy="576263"/>
          </a:xfrm>
          <a:prstGeom prst="wedgeRoundRectCallout">
            <a:avLst>
              <a:gd name="adj1" fmla="val -88477"/>
              <a:gd name="adj2" fmla="val -25248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42346" name="AutoShape 10"/>
          <p:cNvSpPr>
            <a:spLocks noChangeArrowheads="1"/>
          </p:cNvSpPr>
          <p:nvPr/>
        </p:nvSpPr>
        <p:spPr bwMode="auto">
          <a:xfrm>
            <a:off x="6588125" y="620713"/>
            <a:ext cx="790575" cy="574675"/>
          </a:xfrm>
          <a:prstGeom prst="wedgeRoundRectCallout">
            <a:avLst>
              <a:gd name="adj1" fmla="val -107431"/>
              <a:gd name="adj2" fmla="val 18287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42347" name="AutoShape 11"/>
          <p:cNvSpPr>
            <a:spLocks noChangeArrowheads="1"/>
          </p:cNvSpPr>
          <p:nvPr/>
        </p:nvSpPr>
        <p:spPr bwMode="auto">
          <a:xfrm>
            <a:off x="2700338" y="2060575"/>
            <a:ext cx="935037" cy="574675"/>
          </a:xfrm>
          <a:prstGeom prst="wedgeRoundRectCallout">
            <a:avLst>
              <a:gd name="adj1" fmla="val 168676"/>
              <a:gd name="adj2" fmla="val -19917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42349" name="Freeform 13"/>
          <p:cNvSpPr>
            <a:spLocks/>
          </p:cNvSpPr>
          <p:nvPr/>
        </p:nvSpPr>
        <p:spPr bwMode="auto">
          <a:xfrm>
            <a:off x="4610100" y="1092200"/>
            <a:ext cx="3098800" cy="1854200"/>
          </a:xfrm>
          <a:custGeom>
            <a:avLst/>
            <a:gdLst>
              <a:gd name="T0" fmla="*/ 0 w 1952"/>
              <a:gd name="T1" fmla="*/ 0 h 1168"/>
              <a:gd name="T2" fmla="*/ 1952 w 1952"/>
              <a:gd name="T3" fmla="*/ 1168 h 116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52" h="1168">
                <a:moveTo>
                  <a:pt x="0" y="0"/>
                </a:moveTo>
                <a:lnTo>
                  <a:pt x="1952" y="1168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2353" name="Freeform 17"/>
          <p:cNvSpPr>
            <a:spLocks/>
          </p:cNvSpPr>
          <p:nvPr/>
        </p:nvSpPr>
        <p:spPr bwMode="auto">
          <a:xfrm>
            <a:off x="7642225" y="2730500"/>
            <a:ext cx="206375" cy="363538"/>
          </a:xfrm>
          <a:custGeom>
            <a:avLst/>
            <a:gdLst>
              <a:gd name="T0" fmla="*/ 0 w 130"/>
              <a:gd name="T1" fmla="*/ 229 h 229"/>
              <a:gd name="T2" fmla="*/ 130 w 130"/>
              <a:gd name="T3" fmla="*/ 0 h 2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0" h="229">
                <a:moveTo>
                  <a:pt x="0" y="229"/>
                </a:moveTo>
                <a:lnTo>
                  <a:pt x="130" y="0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2774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4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3000"/>
                                        <p:tgtEl>
                                          <p:spTgt spid="14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animBg="1"/>
      <p:bldP spid="142341" grpId="0" animBg="1"/>
      <p:bldP spid="142343" grpId="0" animBg="1"/>
      <p:bldP spid="142344" grpId="0" animBg="1"/>
      <p:bldP spid="142345" grpId="0" animBg="1"/>
      <p:bldP spid="142346" grpId="0" animBg="1"/>
      <p:bldP spid="142347" grpId="0" animBg="1"/>
      <p:bldP spid="142349" grpId="0" animBg="1"/>
      <p:bldP spid="1423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698" name="Object 26"/>
          <p:cNvGraphicFramePr>
            <a:graphicFrameLocks noGrp="1" noChangeAspect="1"/>
          </p:cNvGraphicFramePr>
          <p:nvPr>
            <p:ph/>
          </p:nvPr>
        </p:nvGraphicFramePr>
        <p:xfrm>
          <a:off x="0" y="935038"/>
          <a:ext cx="9324975" cy="514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Photo Editor-foto" r:id="rId3" imgW="8640381" imgH="4761905" progId="MSPhotoEd.3">
                  <p:embed/>
                </p:oleObj>
              </mc:Choice>
              <mc:Fallback>
                <p:oleObj name="Photo Editor-foto" r:id="rId3" imgW="8640381" imgH="47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5038"/>
                        <a:ext cx="9324975" cy="514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675" name="Freeform 3"/>
          <p:cNvSpPr>
            <a:spLocks/>
          </p:cNvSpPr>
          <p:nvPr/>
        </p:nvSpPr>
        <p:spPr bwMode="auto">
          <a:xfrm>
            <a:off x="2171700" y="2400300"/>
            <a:ext cx="12700" cy="1117600"/>
          </a:xfrm>
          <a:custGeom>
            <a:avLst/>
            <a:gdLst>
              <a:gd name="T0" fmla="*/ 8 w 8"/>
              <a:gd name="T1" fmla="*/ 704 h 704"/>
              <a:gd name="T2" fmla="*/ 0 w 8"/>
              <a:gd name="T3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704">
                <a:moveTo>
                  <a:pt x="8" y="704"/>
                </a:moveTo>
                <a:lnTo>
                  <a:pt x="0" y="0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6677" name="Freeform 5"/>
          <p:cNvSpPr>
            <a:spLocks/>
          </p:cNvSpPr>
          <p:nvPr/>
        </p:nvSpPr>
        <p:spPr bwMode="auto">
          <a:xfrm>
            <a:off x="2184400" y="3505200"/>
            <a:ext cx="5754688" cy="33338"/>
          </a:xfrm>
          <a:custGeom>
            <a:avLst/>
            <a:gdLst>
              <a:gd name="T0" fmla="*/ 3625 w 3625"/>
              <a:gd name="T1" fmla="*/ 21 h 21"/>
              <a:gd name="T2" fmla="*/ 0 w 3625"/>
              <a:gd name="T3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25" h="21">
                <a:moveTo>
                  <a:pt x="3625" y="21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Twee hefbomen: pincet</a:t>
            </a:r>
          </a:p>
        </p:txBody>
      </p:sp>
      <p:sp>
        <p:nvSpPr>
          <p:cNvPr id="156679" name="AutoShape 7"/>
          <p:cNvSpPr>
            <a:spLocks noChangeArrowheads="1"/>
          </p:cNvSpPr>
          <p:nvPr/>
        </p:nvSpPr>
        <p:spPr bwMode="auto">
          <a:xfrm>
            <a:off x="7056438" y="5949950"/>
            <a:ext cx="2087562" cy="503238"/>
          </a:xfrm>
          <a:prstGeom prst="wedgeRoundRectCallout">
            <a:avLst>
              <a:gd name="adj1" fmla="val -8023"/>
              <a:gd name="adj2" fmla="val -51656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56680" name="AutoShape 8"/>
          <p:cNvSpPr>
            <a:spLocks noChangeArrowheads="1"/>
          </p:cNvSpPr>
          <p:nvPr/>
        </p:nvSpPr>
        <p:spPr bwMode="auto">
          <a:xfrm>
            <a:off x="2339975" y="908050"/>
            <a:ext cx="1368425" cy="574675"/>
          </a:xfrm>
          <a:prstGeom prst="wedgeRoundRectCallout">
            <a:avLst>
              <a:gd name="adj1" fmla="val -55454"/>
              <a:gd name="adj2" fmla="val 191713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houtje</a:t>
            </a:r>
          </a:p>
        </p:txBody>
      </p:sp>
      <p:sp>
        <p:nvSpPr>
          <p:cNvPr id="156681" name="AutoShape 9"/>
          <p:cNvSpPr>
            <a:spLocks noChangeArrowheads="1"/>
          </p:cNvSpPr>
          <p:nvPr/>
        </p:nvSpPr>
        <p:spPr bwMode="auto">
          <a:xfrm>
            <a:off x="3348038" y="5300663"/>
            <a:ext cx="863600" cy="576262"/>
          </a:xfrm>
          <a:prstGeom prst="wedgeRoundRectCallout">
            <a:avLst>
              <a:gd name="adj1" fmla="val 191727"/>
              <a:gd name="adj2" fmla="val -17837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56682" name="AutoShape 10"/>
          <p:cNvSpPr>
            <a:spLocks noChangeArrowheads="1"/>
          </p:cNvSpPr>
          <p:nvPr/>
        </p:nvSpPr>
        <p:spPr bwMode="auto">
          <a:xfrm>
            <a:off x="6443663" y="1700213"/>
            <a:ext cx="790575" cy="574675"/>
          </a:xfrm>
          <a:prstGeom prst="wedgeRoundRectCallout">
            <a:avLst>
              <a:gd name="adj1" fmla="val -53815"/>
              <a:gd name="adj2" fmla="val 25663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56683" name="AutoShape 11"/>
          <p:cNvSpPr>
            <a:spLocks noChangeArrowheads="1"/>
          </p:cNvSpPr>
          <p:nvPr/>
        </p:nvSpPr>
        <p:spPr bwMode="auto">
          <a:xfrm>
            <a:off x="3851275" y="1844675"/>
            <a:ext cx="1223963" cy="576263"/>
          </a:xfrm>
          <a:prstGeom prst="wedgeRoundRectCallout">
            <a:avLst>
              <a:gd name="adj1" fmla="val -55708"/>
              <a:gd name="adj2" fmla="val 22575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houtje</a:t>
            </a:r>
          </a:p>
        </p:txBody>
      </p:sp>
      <p:sp>
        <p:nvSpPr>
          <p:cNvPr id="156685" name="Freeform 13"/>
          <p:cNvSpPr>
            <a:spLocks/>
          </p:cNvSpPr>
          <p:nvPr/>
        </p:nvSpPr>
        <p:spPr bwMode="auto">
          <a:xfrm>
            <a:off x="2171700" y="3073400"/>
            <a:ext cx="23813" cy="1193800"/>
          </a:xfrm>
          <a:custGeom>
            <a:avLst/>
            <a:gdLst>
              <a:gd name="T0" fmla="*/ 15 w 15"/>
              <a:gd name="T1" fmla="*/ 0 h 752"/>
              <a:gd name="T2" fmla="*/ 0 w 15"/>
              <a:gd name="T3" fmla="*/ 752 h 7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" h="752">
                <a:moveTo>
                  <a:pt x="15" y="0"/>
                </a:moveTo>
                <a:lnTo>
                  <a:pt x="0" y="752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6686" name="Freeform 14"/>
          <p:cNvSpPr>
            <a:spLocks/>
          </p:cNvSpPr>
          <p:nvPr/>
        </p:nvSpPr>
        <p:spPr bwMode="auto">
          <a:xfrm>
            <a:off x="5549900" y="3479800"/>
            <a:ext cx="2393950" cy="25400"/>
          </a:xfrm>
          <a:custGeom>
            <a:avLst/>
            <a:gdLst>
              <a:gd name="T0" fmla="*/ 0 w 1508"/>
              <a:gd name="T1" fmla="*/ 0 h 16"/>
              <a:gd name="T2" fmla="*/ 1508 w 1508"/>
              <a:gd name="T3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08" h="16">
                <a:moveTo>
                  <a:pt x="0" y="0"/>
                </a:moveTo>
                <a:lnTo>
                  <a:pt x="1508" y="16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6688" name="AutoShape 16"/>
          <p:cNvSpPr>
            <a:spLocks noChangeArrowheads="1"/>
          </p:cNvSpPr>
          <p:nvPr/>
        </p:nvSpPr>
        <p:spPr bwMode="auto">
          <a:xfrm>
            <a:off x="684213" y="5300663"/>
            <a:ext cx="1728787" cy="574675"/>
          </a:xfrm>
          <a:prstGeom prst="wedgeRoundRectCallout">
            <a:avLst>
              <a:gd name="adj1" fmla="val 31634"/>
              <a:gd name="adj2" fmla="val -227903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56692" name="Freeform 20"/>
          <p:cNvSpPr>
            <a:spLocks/>
          </p:cNvSpPr>
          <p:nvPr/>
        </p:nvSpPr>
        <p:spPr bwMode="auto">
          <a:xfrm>
            <a:off x="5486400" y="3482975"/>
            <a:ext cx="31750" cy="2587625"/>
          </a:xfrm>
          <a:custGeom>
            <a:avLst/>
            <a:gdLst>
              <a:gd name="T0" fmla="*/ 20 w 20"/>
              <a:gd name="T1" fmla="*/ 0 h 1630"/>
              <a:gd name="T2" fmla="*/ 0 w 20"/>
              <a:gd name="T3" fmla="*/ 1630 h 163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630">
                <a:moveTo>
                  <a:pt x="20" y="0"/>
                </a:moveTo>
                <a:lnTo>
                  <a:pt x="0" y="1630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6695" name="Freeform 23"/>
          <p:cNvSpPr>
            <a:spLocks/>
          </p:cNvSpPr>
          <p:nvPr/>
        </p:nvSpPr>
        <p:spPr bwMode="auto">
          <a:xfrm>
            <a:off x="7924800" y="2057400"/>
            <a:ext cx="11113" cy="1473200"/>
          </a:xfrm>
          <a:custGeom>
            <a:avLst/>
            <a:gdLst>
              <a:gd name="T0" fmla="*/ 7 w 7"/>
              <a:gd name="T1" fmla="*/ 928 h 928"/>
              <a:gd name="T2" fmla="*/ 0 w 7"/>
              <a:gd name="T3" fmla="*/ 0 h 9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" h="928">
                <a:moveTo>
                  <a:pt x="7" y="928"/>
                </a:moveTo>
                <a:lnTo>
                  <a:pt x="0" y="0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6696" name="AutoShape 24"/>
          <p:cNvSpPr>
            <a:spLocks noChangeArrowheads="1"/>
          </p:cNvSpPr>
          <p:nvPr/>
        </p:nvSpPr>
        <p:spPr bwMode="auto">
          <a:xfrm>
            <a:off x="7235825" y="1052513"/>
            <a:ext cx="1728788" cy="574675"/>
          </a:xfrm>
          <a:prstGeom prst="wedgeRoundRectCallout">
            <a:avLst>
              <a:gd name="adj1" fmla="val -7208"/>
              <a:gd name="adj2" fmla="val 104694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3945127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56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5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6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5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66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30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6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0"/>
                                        <p:tgtEl>
                                          <p:spTgt spid="15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6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nimBg="1"/>
      <p:bldP spid="156677" grpId="0" animBg="1"/>
      <p:bldP spid="156679" grpId="0" animBg="1"/>
      <p:bldP spid="156680" grpId="0" animBg="1"/>
      <p:bldP spid="156681" grpId="0" animBg="1"/>
      <p:bldP spid="156682" grpId="0" animBg="1"/>
      <p:bldP spid="156683" grpId="0" animBg="1"/>
      <p:bldP spid="156685" grpId="0" animBg="1"/>
      <p:bldP spid="156686" grpId="0" animBg="1"/>
      <p:bldP spid="156688" grpId="0" animBg="1"/>
      <p:bldP spid="156692" grpId="0" animBg="1"/>
      <p:bldP spid="156695" grpId="0" animBg="1"/>
      <p:bldP spid="15669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3" name="Object 23"/>
          <p:cNvGraphicFramePr>
            <a:graphicFrameLocks noGrp="1" noChangeAspect="1"/>
          </p:cNvGraphicFramePr>
          <p:nvPr>
            <p:ph/>
          </p:nvPr>
        </p:nvGraphicFramePr>
        <p:xfrm>
          <a:off x="2627313" y="1238250"/>
          <a:ext cx="6532562" cy="565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Photo Editor-foto" r:id="rId3" imgW="5504762" imgH="4761905" progId="MSPhotoEd.3">
                  <p:embed/>
                </p:oleObj>
              </mc:Choice>
              <mc:Fallback>
                <p:oleObj name="Photo Editor-foto" r:id="rId3" imgW="5504762" imgH="47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1238250"/>
                        <a:ext cx="6532562" cy="565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3" name="Freeform 3"/>
          <p:cNvSpPr>
            <a:spLocks/>
          </p:cNvSpPr>
          <p:nvPr/>
        </p:nvSpPr>
        <p:spPr bwMode="auto">
          <a:xfrm>
            <a:off x="4279900" y="2263775"/>
            <a:ext cx="452438" cy="2079625"/>
          </a:xfrm>
          <a:custGeom>
            <a:avLst/>
            <a:gdLst>
              <a:gd name="T0" fmla="*/ 285 w 285"/>
              <a:gd name="T1" fmla="*/ 0 h 1310"/>
              <a:gd name="T2" fmla="*/ 0 w 285"/>
              <a:gd name="T3" fmla="*/ 1310 h 13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85" h="1310">
                <a:moveTo>
                  <a:pt x="285" y="0"/>
                </a:moveTo>
                <a:lnTo>
                  <a:pt x="0" y="1310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3605" name="Freeform 5"/>
          <p:cNvSpPr>
            <a:spLocks/>
          </p:cNvSpPr>
          <p:nvPr/>
        </p:nvSpPr>
        <p:spPr bwMode="auto">
          <a:xfrm>
            <a:off x="3802063" y="2017713"/>
            <a:ext cx="944562" cy="188912"/>
          </a:xfrm>
          <a:custGeom>
            <a:avLst/>
            <a:gdLst>
              <a:gd name="T0" fmla="*/ 595 w 595"/>
              <a:gd name="T1" fmla="*/ 119 h 119"/>
              <a:gd name="T2" fmla="*/ 0 w 595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95" h="119">
                <a:moveTo>
                  <a:pt x="595" y="119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kurketrekker</a:t>
            </a:r>
          </a:p>
        </p:txBody>
      </p:sp>
      <p:sp>
        <p:nvSpPr>
          <p:cNvPr id="153607" name="AutoShape 7"/>
          <p:cNvSpPr>
            <a:spLocks noChangeArrowheads="1"/>
          </p:cNvSpPr>
          <p:nvPr/>
        </p:nvSpPr>
        <p:spPr bwMode="auto">
          <a:xfrm>
            <a:off x="1187450" y="5949950"/>
            <a:ext cx="2087563" cy="503238"/>
          </a:xfrm>
          <a:prstGeom prst="wedgeRoundRectCallout">
            <a:avLst>
              <a:gd name="adj1" fmla="val 73116"/>
              <a:gd name="adj2" fmla="val -81876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53608" name="AutoShape 8"/>
          <p:cNvSpPr>
            <a:spLocks noChangeArrowheads="1"/>
          </p:cNvSpPr>
          <p:nvPr/>
        </p:nvSpPr>
        <p:spPr bwMode="auto">
          <a:xfrm>
            <a:off x="5940425" y="5734050"/>
            <a:ext cx="1187450" cy="574675"/>
          </a:xfrm>
          <a:prstGeom prst="wedgeRoundRectCallout">
            <a:avLst>
              <a:gd name="adj1" fmla="val -169519"/>
              <a:gd name="adj2" fmla="val -43784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kurk</a:t>
            </a:r>
          </a:p>
        </p:txBody>
      </p:sp>
      <p:sp>
        <p:nvSpPr>
          <p:cNvPr id="153609" name="AutoShape 9"/>
          <p:cNvSpPr>
            <a:spLocks noChangeArrowheads="1"/>
          </p:cNvSpPr>
          <p:nvPr/>
        </p:nvSpPr>
        <p:spPr bwMode="auto">
          <a:xfrm>
            <a:off x="7956550" y="333375"/>
            <a:ext cx="863600" cy="576263"/>
          </a:xfrm>
          <a:prstGeom prst="wedgeRoundRectCallout">
            <a:avLst>
              <a:gd name="adj1" fmla="val -106986"/>
              <a:gd name="adj2" fmla="val 23650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53610" name="AutoShape 10"/>
          <p:cNvSpPr>
            <a:spLocks noChangeArrowheads="1"/>
          </p:cNvSpPr>
          <p:nvPr/>
        </p:nvSpPr>
        <p:spPr bwMode="auto">
          <a:xfrm>
            <a:off x="6011863" y="4508500"/>
            <a:ext cx="790575" cy="574675"/>
          </a:xfrm>
          <a:prstGeom prst="wedgeRoundRectCallout">
            <a:avLst>
              <a:gd name="adj1" fmla="val -48995"/>
              <a:gd name="adj2" fmla="val -38204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53611" name="AutoShape 11"/>
          <p:cNvSpPr>
            <a:spLocks noChangeArrowheads="1"/>
          </p:cNvSpPr>
          <p:nvPr/>
        </p:nvSpPr>
        <p:spPr bwMode="auto">
          <a:xfrm>
            <a:off x="4284663" y="549275"/>
            <a:ext cx="1223962" cy="576263"/>
          </a:xfrm>
          <a:prstGeom prst="wedgeRoundRectCallout">
            <a:avLst>
              <a:gd name="adj1" fmla="val -47019"/>
              <a:gd name="adj2" fmla="val 20261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kurk</a:t>
            </a:r>
          </a:p>
        </p:txBody>
      </p:sp>
      <p:sp>
        <p:nvSpPr>
          <p:cNvPr id="153612" name="Freeform 12"/>
          <p:cNvSpPr>
            <a:spLocks/>
          </p:cNvSpPr>
          <p:nvPr/>
        </p:nvSpPr>
        <p:spPr bwMode="auto">
          <a:xfrm>
            <a:off x="7126288" y="2466975"/>
            <a:ext cx="188912" cy="900113"/>
          </a:xfrm>
          <a:custGeom>
            <a:avLst/>
            <a:gdLst>
              <a:gd name="T0" fmla="*/ 0 w 119"/>
              <a:gd name="T1" fmla="*/ 567 h 567"/>
              <a:gd name="T2" fmla="*/ 119 w 119"/>
              <a:gd name="T3" fmla="*/ 0 h 56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" h="567">
                <a:moveTo>
                  <a:pt x="0" y="567"/>
                </a:moveTo>
                <a:lnTo>
                  <a:pt x="119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3614" name="Freeform 14"/>
          <p:cNvSpPr>
            <a:spLocks/>
          </p:cNvSpPr>
          <p:nvPr/>
        </p:nvSpPr>
        <p:spPr bwMode="auto">
          <a:xfrm>
            <a:off x="3730625" y="2074863"/>
            <a:ext cx="3511550" cy="711200"/>
          </a:xfrm>
          <a:custGeom>
            <a:avLst/>
            <a:gdLst>
              <a:gd name="T0" fmla="*/ 0 w 2212"/>
              <a:gd name="T1" fmla="*/ 0 h 448"/>
              <a:gd name="T2" fmla="*/ 2212 w 2212"/>
              <a:gd name="T3" fmla="*/ 448 h 4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12" h="448">
                <a:moveTo>
                  <a:pt x="0" y="0"/>
                </a:moveTo>
                <a:lnTo>
                  <a:pt x="2212" y="448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3615" name="AutoShape 15"/>
          <p:cNvSpPr>
            <a:spLocks noChangeArrowheads="1"/>
          </p:cNvSpPr>
          <p:nvPr/>
        </p:nvSpPr>
        <p:spPr bwMode="auto">
          <a:xfrm>
            <a:off x="7315200" y="4724400"/>
            <a:ext cx="1728788" cy="574675"/>
          </a:xfrm>
          <a:prstGeom prst="wedgeRoundRectCallout">
            <a:avLst>
              <a:gd name="adj1" fmla="val -57806"/>
              <a:gd name="adj2" fmla="val -27873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53621" name="Freeform 21"/>
          <p:cNvSpPr>
            <a:spLocks/>
          </p:cNvSpPr>
          <p:nvPr/>
        </p:nvSpPr>
        <p:spPr bwMode="auto">
          <a:xfrm>
            <a:off x="7289800" y="1993900"/>
            <a:ext cx="114300" cy="596900"/>
          </a:xfrm>
          <a:custGeom>
            <a:avLst/>
            <a:gdLst>
              <a:gd name="T0" fmla="*/ 0 w 72"/>
              <a:gd name="T1" fmla="*/ 376 h 376"/>
              <a:gd name="T2" fmla="*/ 72 w 72"/>
              <a:gd name="T3" fmla="*/ 0 h 3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2" h="376">
                <a:moveTo>
                  <a:pt x="0" y="376"/>
                </a:moveTo>
                <a:lnTo>
                  <a:pt x="72" y="0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5990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53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36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53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animBg="1"/>
      <p:bldP spid="153605" grpId="0" animBg="1"/>
      <p:bldP spid="153607" grpId="0" animBg="1"/>
      <p:bldP spid="153608" grpId="0" animBg="1"/>
      <p:bldP spid="153609" grpId="0" animBg="1"/>
      <p:bldP spid="153610" grpId="0" animBg="1"/>
      <p:bldP spid="153611" grpId="0" animBg="1"/>
      <p:bldP spid="153612" grpId="0" animBg="1"/>
      <p:bldP spid="153614" grpId="0" animBg="1"/>
      <p:bldP spid="153615" grpId="0" animBg="1"/>
      <p:bldP spid="1536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94" name="Picture 26" descr="racefiets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0563"/>
            <a:ext cx="9144000" cy="6194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9" name="Freeform 11"/>
          <p:cNvSpPr>
            <a:spLocks/>
          </p:cNvSpPr>
          <p:nvPr/>
        </p:nvSpPr>
        <p:spPr bwMode="auto">
          <a:xfrm>
            <a:off x="4419600" y="4411663"/>
            <a:ext cx="6350" cy="674687"/>
          </a:xfrm>
          <a:custGeom>
            <a:avLst/>
            <a:gdLst>
              <a:gd name="T0" fmla="*/ 4 w 4"/>
              <a:gd name="T1" fmla="*/ 0 h 425"/>
              <a:gd name="T2" fmla="*/ 0 w 4"/>
              <a:gd name="T3" fmla="*/ 425 h 42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" h="425">
                <a:moveTo>
                  <a:pt x="4" y="0"/>
                </a:moveTo>
                <a:lnTo>
                  <a:pt x="0" y="425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5181" name="Freeform 13"/>
          <p:cNvSpPr>
            <a:spLocks/>
          </p:cNvSpPr>
          <p:nvPr/>
        </p:nvSpPr>
        <p:spPr bwMode="auto">
          <a:xfrm>
            <a:off x="3959225" y="5276850"/>
            <a:ext cx="460375" cy="6350"/>
          </a:xfrm>
          <a:custGeom>
            <a:avLst/>
            <a:gdLst>
              <a:gd name="T0" fmla="*/ 290 w 290"/>
              <a:gd name="T1" fmla="*/ 0 h 4"/>
              <a:gd name="T2" fmla="*/ 0 w 290"/>
              <a:gd name="T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90" h="4">
                <a:moveTo>
                  <a:pt x="290" y="0"/>
                </a:moveTo>
                <a:lnTo>
                  <a:pt x="0" y="4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5182" name="Freeform 14"/>
          <p:cNvSpPr>
            <a:spLocks/>
          </p:cNvSpPr>
          <p:nvPr/>
        </p:nvSpPr>
        <p:spPr bwMode="auto">
          <a:xfrm>
            <a:off x="3952875" y="4676775"/>
            <a:ext cx="19050" cy="598488"/>
          </a:xfrm>
          <a:custGeom>
            <a:avLst/>
            <a:gdLst>
              <a:gd name="T0" fmla="*/ 0 w 12"/>
              <a:gd name="T1" fmla="*/ 377 h 377"/>
              <a:gd name="T2" fmla="*/ 12 w 12"/>
              <a:gd name="T3" fmla="*/ 0 h 37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" h="377">
                <a:moveTo>
                  <a:pt x="0" y="377"/>
                </a:moveTo>
                <a:lnTo>
                  <a:pt x="12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5183" name="Line 15"/>
          <p:cNvSpPr>
            <a:spLocks noChangeShapeType="1"/>
          </p:cNvSpPr>
          <p:nvPr/>
        </p:nvSpPr>
        <p:spPr bwMode="auto">
          <a:xfrm>
            <a:off x="4427538" y="4408488"/>
            <a:ext cx="0" cy="15113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5184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voortandwiel en cranck</a:t>
            </a:r>
          </a:p>
        </p:txBody>
      </p:sp>
      <p:sp>
        <p:nvSpPr>
          <p:cNvPr id="135185" name="AutoShape 17"/>
          <p:cNvSpPr>
            <a:spLocks noChangeArrowheads="1"/>
          </p:cNvSpPr>
          <p:nvPr/>
        </p:nvSpPr>
        <p:spPr bwMode="auto">
          <a:xfrm>
            <a:off x="0" y="6354763"/>
            <a:ext cx="2087563" cy="503237"/>
          </a:xfrm>
          <a:prstGeom prst="wedgeRoundRectCallout">
            <a:avLst>
              <a:gd name="adj1" fmla="val 139810"/>
              <a:gd name="adj2" fmla="val -26735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35186" name="AutoShape 18"/>
          <p:cNvSpPr>
            <a:spLocks noChangeArrowheads="1"/>
          </p:cNvSpPr>
          <p:nvPr/>
        </p:nvSpPr>
        <p:spPr bwMode="auto">
          <a:xfrm>
            <a:off x="7524750" y="6092825"/>
            <a:ext cx="1187450" cy="574675"/>
          </a:xfrm>
          <a:prstGeom prst="wedgeRoundRectCallout">
            <a:avLst>
              <a:gd name="adj1" fmla="val -310963"/>
              <a:gd name="adj2" fmla="val -29862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spier</a:t>
            </a:r>
          </a:p>
        </p:txBody>
      </p:sp>
      <p:sp>
        <p:nvSpPr>
          <p:cNvPr id="135187" name="AutoShape 19"/>
          <p:cNvSpPr>
            <a:spLocks noChangeArrowheads="1"/>
          </p:cNvSpPr>
          <p:nvPr/>
        </p:nvSpPr>
        <p:spPr bwMode="auto">
          <a:xfrm>
            <a:off x="179388" y="1557338"/>
            <a:ext cx="1728787" cy="503237"/>
          </a:xfrm>
          <a:prstGeom prst="wedgeRoundRectCallout">
            <a:avLst>
              <a:gd name="adj1" fmla="val 130259"/>
              <a:gd name="adj2" fmla="val 55851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ketting</a:t>
            </a:r>
          </a:p>
        </p:txBody>
      </p:sp>
      <p:sp>
        <p:nvSpPr>
          <p:cNvPr id="135196" name="AutoShape 28"/>
          <p:cNvSpPr>
            <a:spLocks noChangeArrowheads="1"/>
          </p:cNvSpPr>
          <p:nvPr/>
        </p:nvSpPr>
        <p:spPr bwMode="auto">
          <a:xfrm>
            <a:off x="0" y="4365625"/>
            <a:ext cx="1258888" cy="574675"/>
          </a:xfrm>
          <a:prstGeom prst="wedgeRoundRectCallout">
            <a:avLst>
              <a:gd name="adj1" fmla="val 259963"/>
              <a:gd name="adj2" fmla="val 65468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ketting</a:t>
            </a:r>
          </a:p>
        </p:txBody>
      </p:sp>
      <p:sp>
        <p:nvSpPr>
          <p:cNvPr id="135197" name="AutoShape 29"/>
          <p:cNvSpPr>
            <a:spLocks noChangeArrowheads="1"/>
          </p:cNvSpPr>
          <p:nvPr/>
        </p:nvSpPr>
        <p:spPr bwMode="auto">
          <a:xfrm>
            <a:off x="3419475" y="6283325"/>
            <a:ext cx="1187450" cy="574675"/>
          </a:xfrm>
          <a:prstGeom prst="wedgeRoundRectCallout">
            <a:avLst>
              <a:gd name="adj1" fmla="val 20856"/>
              <a:gd name="adj2" fmla="val -22292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spier</a:t>
            </a:r>
          </a:p>
        </p:txBody>
      </p:sp>
      <p:sp>
        <p:nvSpPr>
          <p:cNvPr id="135198" name="Freeform 30"/>
          <p:cNvSpPr>
            <a:spLocks/>
          </p:cNvSpPr>
          <p:nvPr/>
        </p:nvSpPr>
        <p:spPr bwMode="auto">
          <a:xfrm>
            <a:off x="2859088" y="4659313"/>
            <a:ext cx="1103312" cy="28575"/>
          </a:xfrm>
          <a:custGeom>
            <a:avLst/>
            <a:gdLst>
              <a:gd name="T0" fmla="*/ 695 w 695"/>
              <a:gd name="T1" fmla="*/ 0 h 18"/>
              <a:gd name="T2" fmla="*/ 0 w 695"/>
              <a:gd name="T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95" h="18">
                <a:moveTo>
                  <a:pt x="695" y="0"/>
                </a:moveTo>
                <a:lnTo>
                  <a:pt x="0" y="18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5541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5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35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3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5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5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9" grpId="0" animBg="1"/>
      <p:bldP spid="135181" grpId="0" animBg="1"/>
      <p:bldP spid="135182" grpId="0" animBg="1"/>
      <p:bldP spid="135183" grpId="0" animBg="1"/>
      <p:bldP spid="135185" grpId="0" animBg="1"/>
      <p:bldP spid="135186" grpId="0" animBg="1"/>
      <p:bldP spid="135187" grpId="0" animBg="1"/>
      <p:bldP spid="135196" grpId="0" animBg="1"/>
      <p:bldP spid="135197" grpId="0" animBg="1"/>
      <p:bldP spid="13519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9" name="Object 19"/>
          <p:cNvGraphicFramePr>
            <a:graphicFrameLocks noGrp="1" noChangeAspect="1"/>
          </p:cNvGraphicFramePr>
          <p:nvPr>
            <p:ph/>
          </p:nvPr>
        </p:nvGraphicFramePr>
        <p:xfrm>
          <a:off x="611188" y="479425"/>
          <a:ext cx="8532812" cy="640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Photo Editor-foto" r:id="rId3" imgW="6342857" imgH="4761905" progId="MSPhotoEd.3">
                  <p:embed/>
                </p:oleObj>
              </mc:Choice>
              <mc:Fallback>
                <p:oleObj name="Photo Editor-foto" r:id="rId3" imgW="6342857" imgH="47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79425"/>
                        <a:ext cx="8532812" cy="640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43" name="Freeform 3"/>
          <p:cNvSpPr>
            <a:spLocks/>
          </p:cNvSpPr>
          <p:nvPr/>
        </p:nvSpPr>
        <p:spPr bwMode="auto">
          <a:xfrm>
            <a:off x="1727200" y="3670300"/>
            <a:ext cx="330200" cy="695325"/>
          </a:xfrm>
          <a:custGeom>
            <a:avLst/>
            <a:gdLst>
              <a:gd name="T0" fmla="*/ 208 w 208"/>
              <a:gd name="T1" fmla="*/ 438 h 438"/>
              <a:gd name="T2" fmla="*/ 0 w 208"/>
              <a:gd name="T3" fmla="*/ 0 h 43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8" h="438">
                <a:moveTo>
                  <a:pt x="208" y="438"/>
                </a:moveTo>
                <a:lnTo>
                  <a:pt x="0" y="0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3844" name="Freeform 4"/>
          <p:cNvSpPr>
            <a:spLocks/>
          </p:cNvSpPr>
          <p:nvPr/>
        </p:nvSpPr>
        <p:spPr bwMode="auto">
          <a:xfrm>
            <a:off x="2286000" y="3467100"/>
            <a:ext cx="2959100" cy="1346200"/>
          </a:xfrm>
          <a:custGeom>
            <a:avLst/>
            <a:gdLst>
              <a:gd name="T0" fmla="*/ 1864 w 1864"/>
              <a:gd name="T1" fmla="*/ 0 h 848"/>
              <a:gd name="T2" fmla="*/ 0 w 1864"/>
              <a:gd name="T3" fmla="*/ 848 h 8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4" h="848">
                <a:moveTo>
                  <a:pt x="1864" y="0"/>
                </a:moveTo>
                <a:lnTo>
                  <a:pt x="0" y="848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3845" name="Freeform 5"/>
          <p:cNvSpPr>
            <a:spLocks/>
          </p:cNvSpPr>
          <p:nvPr/>
        </p:nvSpPr>
        <p:spPr bwMode="auto">
          <a:xfrm>
            <a:off x="5257800" y="3479800"/>
            <a:ext cx="114300" cy="673100"/>
          </a:xfrm>
          <a:custGeom>
            <a:avLst/>
            <a:gdLst>
              <a:gd name="T0" fmla="*/ 72 w 72"/>
              <a:gd name="T1" fmla="*/ 424 h 424"/>
              <a:gd name="T2" fmla="*/ 0 w 72"/>
              <a:gd name="T3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2" h="424">
                <a:moveTo>
                  <a:pt x="72" y="424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3846" name="Freeform 6"/>
          <p:cNvSpPr>
            <a:spLocks/>
          </p:cNvSpPr>
          <p:nvPr/>
        </p:nvSpPr>
        <p:spPr bwMode="auto">
          <a:xfrm>
            <a:off x="2044700" y="4343400"/>
            <a:ext cx="685800" cy="1358900"/>
          </a:xfrm>
          <a:custGeom>
            <a:avLst/>
            <a:gdLst>
              <a:gd name="T0" fmla="*/ 0 w 432"/>
              <a:gd name="T1" fmla="*/ 0 h 856"/>
              <a:gd name="T2" fmla="*/ 432 w 432"/>
              <a:gd name="T3" fmla="*/ 856 h 8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2" h="856">
                <a:moveTo>
                  <a:pt x="0" y="0"/>
                </a:moveTo>
                <a:lnTo>
                  <a:pt x="432" y="856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384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handrem</a:t>
            </a:r>
          </a:p>
        </p:txBody>
      </p:sp>
      <p:sp>
        <p:nvSpPr>
          <p:cNvPr id="163848" name="AutoShape 8"/>
          <p:cNvSpPr>
            <a:spLocks noChangeArrowheads="1"/>
          </p:cNvSpPr>
          <p:nvPr/>
        </p:nvSpPr>
        <p:spPr bwMode="auto">
          <a:xfrm>
            <a:off x="6443663" y="765175"/>
            <a:ext cx="2087562" cy="503238"/>
          </a:xfrm>
          <a:prstGeom prst="wedgeRoundRectCallout">
            <a:avLst>
              <a:gd name="adj1" fmla="val -104981"/>
              <a:gd name="adj2" fmla="val 48249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63849" name="AutoShape 9"/>
          <p:cNvSpPr>
            <a:spLocks noChangeArrowheads="1"/>
          </p:cNvSpPr>
          <p:nvPr/>
        </p:nvSpPr>
        <p:spPr bwMode="auto">
          <a:xfrm>
            <a:off x="1116013" y="1196975"/>
            <a:ext cx="1187450" cy="574675"/>
          </a:xfrm>
          <a:prstGeom prst="wedgeRoundRectCallout">
            <a:avLst>
              <a:gd name="adj1" fmla="val 935"/>
              <a:gd name="adj2" fmla="val 36988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spier</a:t>
            </a:r>
          </a:p>
        </p:txBody>
      </p:sp>
      <p:sp>
        <p:nvSpPr>
          <p:cNvPr id="163850" name="AutoShape 10"/>
          <p:cNvSpPr>
            <a:spLocks noChangeArrowheads="1"/>
          </p:cNvSpPr>
          <p:nvPr/>
        </p:nvSpPr>
        <p:spPr bwMode="auto">
          <a:xfrm>
            <a:off x="6877050" y="5084763"/>
            <a:ext cx="1728788" cy="503237"/>
          </a:xfrm>
          <a:prstGeom prst="wedgeRoundRectCallout">
            <a:avLst>
              <a:gd name="adj1" fmla="val -99954"/>
              <a:gd name="adj2" fmla="val -25347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163851" name="AutoShape 11"/>
          <p:cNvSpPr>
            <a:spLocks noChangeArrowheads="1"/>
          </p:cNvSpPr>
          <p:nvPr/>
        </p:nvSpPr>
        <p:spPr bwMode="auto">
          <a:xfrm>
            <a:off x="7524750" y="2852738"/>
            <a:ext cx="1258888" cy="574675"/>
          </a:xfrm>
          <a:prstGeom prst="wedgeRoundRectCallout">
            <a:avLst>
              <a:gd name="adj1" fmla="val -219356"/>
              <a:gd name="adj2" fmla="val 12403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163852" name="AutoShape 12"/>
          <p:cNvSpPr>
            <a:spLocks noChangeArrowheads="1"/>
          </p:cNvSpPr>
          <p:nvPr/>
        </p:nvSpPr>
        <p:spPr bwMode="auto">
          <a:xfrm>
            <a:off x="3563938" y="5949950"/>
            <a:ext cx="1187450" cy="574675"/>
          </a:xfrm>
          <a:prstGeom prst="wedgeRoundRectCallout">
            <a:avLst>
              <a:gd name="adj1" fmla="val -80079"/>
              <a:gd name="adj2" fmla="val -30856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spier</a:t>
            </a:r>
          </a:p>
        </p:txBody>
      </p:sp>
      <p:sp>
        <p:nvSpPr>
          <p:cNvPr id="163853" name="Freeform 13"/>
          <p:cNvSpPr>
            <a:spLocks/>
          </p:cNvSpPr>
          <p:nvPr/>
        </p:nvSpPr>
        <p:spPr bwMode="auto">
          <a:xfrm>
            <a:off x="5232400" y="3584575"/>
            <a:ext cx="3141663" cy="593725"/>
          </a:xfrm>
          <a:custGeom>
            <a:avLst/>
            <a:gdLst>
              <a:gd name="T0" fmla="*/ 0 w 1979"/>
              <a:gd name="T1" fmla="*/ 374 h 374"/>
              <a:gd name="T2" fmla="*/ 1979 w 1979"/>
              <a:gd name="T3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79" h="374">
                <a:moveTo>
                  <a:pt x="0" y="374"/>
                </a:moveTo>
                <a:lnTo>
                  <a:pt x="1979" y="0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3856" name="AutoShape 16"/>
          <p:cNvSpPr>
            <a:spLocks noChangeArrowheads="1"/>
          </p:cNvSpPr>
          <p:nvPr/>
        </p:nvSpPr>
        <p:spPr bwMode="auto">
          <a:xfrm>
            <a:off x="395288" y="6021388"/>
            <a:ext cx="1728787" cy="574675"/>
          </a:xfrm>
          <a:prstGeom prst="wedgeRoundRectCallout">
            <a:avLst>
              <a:gd name="adj1" fmla="val 66713"/>
              <a:gd name="adj2" fmla="val -16795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3333CC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698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3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38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3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animBg="1"/>
      <p:bldP spid="163844" grpId="0" animBg="1"/>
      <p:bldP spid="163845" grpId="0" animBg="1"/>
      <p:bldP spid="163846" grpId="0" animBg="1"/>
      <p:bldP spid="163848" grpId="0" animBg="1"/>
      <p:bldP spid="163849" grpId="0" animBg="1"/>
      <p:bldP spid="163850" grpId="0" animBg="1"/>
      <p:bldP spid="163851" grpId="0" animBg="1"/>
      <p:bldP spid="163852" grpId="0" animBg="1"/>
      <p:bldP spid="163853" grpId="0" animBg="1"/>
      <p:bldP spid="1638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884" name="Object 20"/>
          <p:cNvGraphicFramePr>
            <a:graphicFrameLocks noGrp="1" noChangeAspect="1"/>
          </p:cNvGraphicFramePr>
          <p:nvPr>
            <p:ph/>
          </p:nvPr>
        </p:nvGraphicFramePr>
        <p:xfrm>
          <a:off x="4405313" y="549275"/>
          <a:ext cx="4738687" cy="630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Photo Editor-foto" r:id="rId3" imgW="4761905" imgH="6342857" progId="MSPhotoEd.3">
                  <p:embed/>
                </p:oleObj>
              </mc:Choice>
              <mc:Fallback>
                <p:oleObj name="Photo Editor-foto" r:id="rId3" imgW="4761905" imgH="63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5313" y="549275"/>
                        <a:ext cx="4738687" cy="630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67" name="Freeform 3"/>
          <p:cNvSpPr>
            <a:spLocks/>
          </p:cNvSpPr>
          <p:nvPr/>
        </p:nvSpPr>
        <p:spPr bwMode="auto">
          <a:xfrm>
            <a:off x="6470650" y="1131888"/>
            <a:ext cx="452438" cy="906462"/>
          </a:xfrm>
          <a:custGeom>
            <a:avLst/>
            <a:gdLst>
              <a:gd name="T0" fmla="*/ 0 w 285"/>
              <a:gd name="T1" fmla="*/ 571 h 571"/>
              <a:gd name="T2" fmla="*/ 285 w 285"/>
              <a:gd name="T3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85" h="571">
                <a:moveTo>
                  <a:pt x="0" y="571"/>
                </a:moveTo>
                <a:lnTo>
                  <a:pt x="285" y="0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4868" name="Freeform 4"/>
          <p:cNvSpPr>
            <a:spLocks/>
          </p:cNvSpPr>
          <p:nvPr/>
        </p:nvSpPr>
        <p:spPr bwMode="auto">
          <a:xfrm>
            <a:off x="5524500" y="3759200"/>
            <a:ext cx="1282700" cy="749300"/>
          </a:xfrm>
          <a:custGeom>
            <a:avLst/>
            <a:gdLst>
              <a:gd name="T0" fmla="*/ 808 w 808"/>
              <a:gd name="T1" fmla="*/ 472 h 472"/>
              <a:gd name="T2" fmla="*/ 0 w 808"/>
              <a:gd name="T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08" h="472">
                <a:moveTo>
                  <a:pt x="808" y="472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4869" name="Freeform 5"/>
          <p:cNvSpPr>
            <a:spLocks/>
          </p:cNvSpPr>
          <p:nvPr/>
        </p:nvSpPr>
        <p:spPr bwMode="auto">
          <a:xfrm>
            <a:off x="6794500" y="3606800"/>
            <a:ext cx="25400" cy="901700"/>
          </a:xfrm>
          <a:custGeom>
            <a:avLst/>
            <a:gdLst>
              <a:gd name="T0" fmla="*/ 16 w 16"/>
              <a:gd name="T1" fmla="*/ 568 h 568"/>
              <a:gd name="T2" fmla="*/ 0 w 16"/>
              <a:gd name="T3" fmla="*/ 0 h 56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568">
                <a:moveTo>
                  <a:pt x="16" y="568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4870" name="Freeform 6"/>
          <p:cNvSpPr>
            <a:spLocks/>
          </p:cNvSpPr>
          <p:nvPr/>
        </p:nvSpPr>
        <p:spPr bwMode="auto">
          <a:xfrm>
            <a:off x="5308600" y="2032000"/>
            <a:ext cx="1168400" cy="2095500"/>
          </a:xfrm>
          <a:custGeom>
            <a:avLst/>
            <a:gdLst>
              <a:gd name="T0" fmla="*/ 736 w 736"/>
              <a:gd name="T1" fmla="*/ 0 h 1320"/>
              <a:gd name="T2" fmla="*/ 0 w 736"/>
              <a:gd name="T3" fmla="*/ 1320 h 13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36" h="1320">
                <a:moveTo>
                  <a:pt x="736" y="0"/>
                </a:moveTo>
                <a:lnTo>
                  <a:pt x="0" y="132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487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velgrem</a:t>
            </a:r>
          </a:p>
        </p:txBody>
      </p:sp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6588125" y="6165850"/>
            <a:ext cx="2087563" cy="503238"/>
          </a:xfrm>
          <a:prstGeom prst="wedgeRoundRectCallout">
            <a:avLst>
              <a:gd name="adj1" fmla="val -40037"/>
              <a:gd name="adj2" fmla="val -38249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64873" name="AutoShape 9"/>
          <p:cNvSpPr>
            <a:spLocks noChangeArrowheads="1"/>
          </p:cNvSpPr>
          <p:nvPr/>
        </p:nvSpPr>
        <p:spPr bwMode="auto">
          <a:xfrm>
            <a:off x="8101013" y="2781300"/>
            <a:ext cx="863600" cy="574675"/>
          </a:xfrm>
          <a:prstGeom prst="wedgeRoundRectCallout">
            <a:avLst>
              <a:gd name="adj1" fmla="val -107903"/>
              <a:gd name="adj2" fmla="val 6988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n</a:t>
            </a:r>
          </a:p>
        </p:txBody>
      </p:sp>
      <p:sp>
        <p:nvSpPr>
          <p:cNvPr id="164874" name="AutoShape 10"/>
          <p:cNvSpPr>
            <a:spLocks noChangeArrowheads="1"/>
          </p:cNvSpPr>
          <p:nvPr/>
        </p:nvSpPr>
        <p:spPr bwMode="auto">
          <a:xfrm>
            <a:off x="2195513" y="765175"/>
            <a:ext cx="1296987" cy="576263"/>
          </a:xfrm>
          <a:prstGeom prst="wedgeRoundRectCallout">
            <a:avLst>
              <a:gd name="adj1" fmla="val 294310"/>
              <a:gd name="adj2" fmla="val 6570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164875" name="AutoShape 11"/>
          <p:cNvSpPr>
            <a:spLocks noChangeArrowheads="1"/>
          </p:cNvSpPr>
          <p:nvPr/>
        </p:nvSpPr>
        <p:spPr bwMode="auto">
          <a:xfrm>
            <a:off x="4356100" y="4941888"/>
            <a:ext cx="827088" cy="576262"/>
          </a:xfrm>
          <a:prstGeom prst="wedgeRoundRectCallout">
            <a:avLst>
              <a:gd name="adj1" fmla="val 166125"/>
              <a:gd name="adj2" fmla="val -180028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164876" name="AutoShape 12"/>
          <p:cNvSpPr>
            <a:spLocks noChangeArrowheads="1"/>
          </p:cNvSpPr>
          <p:nvPr/>
        </p:nvSpPr>
        <p:spPr bwMode="auto">
          <a:xfrm>
            <a:off x="7885113" y="4221163"/>
            <a:ext cx="754062" cy="574675"/>
          </a:xfrm>
          <a:prstGeom prst="wedgeRoundRectCallout">
            <a:avLst>
              <a:gd name="adj1" fmla="val -184528"/>
              <a:gd name="adj2" fmla="val -10580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n</a:t>
            </a:r>
          </a:p>
        </p:txBody>
      </p:sp>
      <p:sp>
        <p:nvSpPr>
          <p:cNvPr id="164877" name="Freeform 13"/>
          <p:cNvSpPr>
            <a:spLocks/>
          </p:cNvSpPr>
          <p:nvPr/>
        </p:nvSpPr>
        <p:spPr bwMode="auto">
          <a:xfrm>
            <a:off x="6646863" y="3543300"/>
            <a:ext cx="1481137" cy="41275"/>
          </a:xfrm>
          <a:custGeom>
            <a:avLst/>
            <a:gdLst>
              <a:gd name="T0" fmla="*/ 933 w 933"/>
              <a:gd name="T1" fmla="*/ 0 h 26"/>
              <a:gd name="T2" fmla="*/ 0 w 933"/>
              <a:gd name="T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3" h="26">
                <a:moveTo>
                  <a:pt x="933" y="0"/>
                </a:moveTo>
                <a:lnTo>
                  <a:pt x="0" y="26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4882" name="AutoShape 18"/>
          <p:cNvSpPr>
            <a:spLocks noChangeArrowheads="1"/>
          </p:cNvSpPr>
          <p:nvPr/>
        </p:nvSpPr>
        <p:spPr bwMode="auto">
          <a:xfrm>
            <a:off x="1476375" y="2276475"/>
            <a:ext cx="1728788" cy="574675"/>
          </a:xfrm>
          <a:prstGeom prst="wedgeRoundRectCallout">
            <a:avLst>
              <a:gd name="adj1" fmla="val 200412"/>
              <a:gd name="adj2" fmla="val 8397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3333CC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3416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4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6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4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48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4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animBg="1"/>
      <p:bldP spid="164868" grpId="0" animBg="1"/>
      <p:bldP spid="164869" grpId="0" animBg="1"/>
      <p:bldP spid="164870" grpId="0" animBg="1"/>
      <p:bldP spid="164872" grpId="0" animBg="1"/>
      <p:bldP spid="164873" grpId="0" animBg="1"/>
      <p:bldP spid="164874" grpId="0" animBg="1"/>
      <p:bldP spid="164875" grpId="0" animBg="1"/>
      <p:bldP spid="164876" grpId="0" animBg="1"/>
      <p:bldP spid="164877" grpId="0" animBg="1"/>
      <p:bldP spid="16488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55" name="Picture 15" descr="hijskra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890588"/>
            <a:ext cx="7956550" cy="5967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3" name="Freeform 3"/>
          <p:cNvSpPr>
            <a:spLocks/>
          </p:cNvSpPr>
          <p:nvPr/>
        </p:nvSpPr>
        <p:spPr bwMode="auto">
          <a:xfrm>
            <a:off x="4935538" y="3098800"/>
            <a:ext cx="4762" cy="1357313"/>
          </a:xfrm>
          <a:custGeom>
            <a:avLst/>
            <a:gdLst>
              <a:gd name="T0" fmla="*/ 3 w 3"/>
              <a:gd name="T1" fmla="*/ 0 h 855"/>
              <a:gd name="T2" fmla="*/ 0 w 3"/>
              <a:gd name="T3" fmla="*/ 855 h 8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" h="855">
                <a:moveTo>
                  <a:pt x="3" y="0"/>
                </a:moveTo>
                <a:lnTo>
                  <a:pt x="0" y="855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8245" name="Freeform 5"/>
          <p:cNvSpPr>
            <a:spLocks/>
          </p:cNvSpPr>
          <p:nvPr/>
        </p:nvSpPr>
        <p:spPr bwMode="auto">
          <a:xfrm>
            <a:off x="2641600" y="4673600"/>
            <a:ext cx="2263775" cy="73025"/>
          </a:xfrm>
          <a:custGeom>
            <a:avLst/>
            <a:gdLst>
              <a:gd name="T0" fmla="*/ 1426 w 1426"/>
              <a:gd name="T1" fmla="*/ 46 h 46"/>
              <a:gd name="T2" fmla="*/ 0 w 1426"/>
              <a:gd name="T3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26" h="46">
                <a:moveTo>
                  <a:pt x="1426" y="46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8246" name="Freeform 6"/>
          <p:cNvSpPr>
            <a:spLocks/>
          </p:cNvSpPr>
          <p:nvPr/>
        </p:nvSpPr>
        <p:spPr bwMode="auto">
          <a:xfrm>
            <a:off x="2903538" y="3340100"/>
            <a:ext cx="2284412" cy="2146300"/>
          </a:xfrm>
          <a:custGeom>
            <a:avLst/>
            <a:gdLst>
              <a:gd name="T0" fmla="*/ 0 w 1439"/>
              <a:gd name="T1" fmla="*/ 1352 h 1352"/>
              <a:gd name="T2" fmla="*/ 1439 w 1439"/>
              <a:gd name="T3" fmla="*/ 0 h 13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9" h="1352">
                <a:moveTo>
                  <a:pt x="0" y="1352"/>
                </a:moveTo>
                <a:lnTo>
                  <a:pt x="1439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8247" name="Freeform 7"/>
          <p:cNvSpPr>
            <a:spLocks/>
          </p:cNvSpPr>
          <p:nvPr/>
        </p:nvSpPr>
        <p:spPr bwMode="auto">
          <a:xfrm>
            <a:off x="4932363" y="4356100"/>
            <a:ext cx="7937" cy="1116013"/>
          </a:xfrm>
          <a:custGeom>
            <a:avLst/>
            <a:gdLst>
              <a:gd name="T0" fmla="*/ 5 w 5"/>
              <a:gd name="T1" fmla="*/ 0 h 703"/>
              <a:gd name="T2" fmla="*/ 0 w 5"/>
              <a:gd name="T3" fmla="*/ 703 h 70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" h="703">
                <a:moveTo>
                  <a:pt x="5" y="0"/>
                </a:moveTo>
                <a:lnTo>
                  <a:pt x="0" y="703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hijsbalk van hijskraan</a:t>
            </a:r>
          </a:p>
        </p:txBody>
      </p:sp>
      <p:sp>
        <p:nvSpPr>
          <p:cNvPr id="138249" name="AutoShape 9"/>
          <p:cNvSpPr>
            <a:spLocks noChangeArrowheads="1"/>
          </p:cNvSpPr>
          <p:nvPr/>
        </p:nvSpPr>
        <p:spPr bwMode="auto">
          <a:xfrm>
            <a:off x="179388" y="3357563"/>
            <a:ext cx="2087562" cy="503237"/>
          </a:xfrm>
          <a:prstGeom prst="wedgeRoundRectCallout">
            <a:avLst>
              <a:gd name="adj1" fmla="val 67264"/>
              <a:gd name="adj2" fmla="val 20709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38250" name="AutoShape 10"/>
          <p:cNvSpPr>
            <a:spLocks noChangeArrowheads="1"/>
          </p:cNvSpPr>
          <p:nvPr/>
        </p:nvSpPr>
        <p:spPr bwMode="auto">
          <a:xfrm>
            <a:off x="7740650" y="4221163"/>
            <a:ext cx="792163" cy="574675"/>
          </a:xfrm>
          <a:prstGeom prst="wedgeRoundRectCallout">
            <a:avLst>
              <a:gd name="adj1" fmla="val -398898"/>
              <a:gd name="adj2" fmla="val -8397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z</a:t>
            </a:r>
          </a:p>
        </p:txBody>
      </p:sp>
      <p:sp>
        <p:nvSpPr>
          <p:cNvPr id="138251" name="AutoShape 11"/>
          <p:cNvSpPr>
            <a:spLocks noChangeArrowheads="1"/>
          </p:cNvSpPr>
          <p:nvPr/>
        </p:nvSpPr>
        <p:spPr bwMode="auto">
          <a:xfrm>
            <a:off x="3276600" y="1052513"/>
            <a:ext cx="720725" cy="503237"/>
          </a:xfrm>
          <a:prstGeom prst="wedgeRoundRectCallout">
            <a:avLst>
              <a:gd name="adj1" fmla="val 284801"/>
              <a:gd name="adj2" fmla="val 28469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38252" name="AutoShape 12"/>
          <p:cNvSpPr>
            <a:spLocks noChangeArrowheads="1"/>
          </p:cNvSpPr>
          <p:nvPr/>
        </p:nvSpPr>
        <p:spPr bwMode="auto">
          <a:xfrm>
            <a:off x="179388" y="5013325"/>
            <a:ext cx="790575" cy="574675"/>
          </a:xfrm>
          <a:prstGeom prst="wedgeRoundRectCallout">
            <a:avLst>
              <a:gd name="adj1" fmla="val 290361"/>
              <a:gd name="adj2" fmla="val -4447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38253" name="AutoShape 13"/>
          <p:cNvSpPr>
            <a:spLocks noChangeArrowheads="1"/>
          </p:cNvSpPr>
          <p:nvPr/>
        </p:nvSpPr>
        <p:spPr bwMode="auto">
          <a:xfrm>
            <a:off x="3492500" y="6283325"/>
            <a:ext cx="719138" cy="574675"/>
          </a:xfrm>
          <a:prstGeom prst="wedgeRoundRectCallout">
            <a:avLst>
              <a:gd name="adj1" fmla="val 63023"/>
              <a:gd name="adj2" fmla="val -30635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z</a:t>
            </a:r>
          </a:p>
        </p:txBody>
      </p:sp>
      <p:sp>
        <p:nvSpPr>
          <p:cNvPr id="138257" name="Freeform 17"/>
          <p:cNvSpPr>
            <a:spLocks/>
          </p:cNvSpPr>
          <p:nvPr/>
        </p:nvSpPr>
        <p:spPr bwMode="auto">
          <a:xfrm>
            <a:off x="2627313" y="4659313"/>
            <a:ext cx="508000" cy="595312"/>
          </a:xfrm>
          <a:custGeom>
            <a:avLst/>
            <a:gdLst>
              <a:gd name="T0" fmla="*/ 0 w 320"/>
              <a:gd name="T1" fmla="*/ 0 h 375"/>
              <a:gd name="T2" fmla="*/ 320 w 320"/>
              <a:gd name="T3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0" h="375">
                <a:moveTo>
                  <a:pt x="0" y="0"/>
                </a:moveTo>
                <a:lnTo>
                  <a:pt x="320" y="375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8258" name="Freeform 18"/>
          <p:cNvSpPr>
            <a:spLocks/>
          </p:cNvSpPr>
          <p:nvPr/>
        </p:nvSpPr>
        <p:spPr bwMode="auto">
          <a:xfrm>
            <a:off x="5167313" y="1206500"/>
            <a:ext cx="2274887" cy="2160588"/>
          </a:xfrm>
          <a:custGeom>
            <a:avLst/>
            <a:gdLst>
              <a:gd name="T0" fmla="*/ 0 w 1433"/>
              <a:gd name="T1" fmla="*/ 1361 h 1361"/>
              <a:gd name="T2" fmla="*/ 1433 w 1433"/>
              <a:gd name="T3" fmla="*/ 0 h 13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3" h="1361">
                <a:moveTo>
                  <a:pt x="0" y="1361"/>
                </a:moveTo>
                <a:lnTo>
                  <a:pt x="1433" y="0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8259" name="AutoShape 19"/>
          <p:cNvSpPr>
            <a:spLocks noChangeArrowheads="1"/>
          </p:cNvSpPr>
          <p:nvPr/>
        </p:nvSpPr>
        <p:spPr bwMode="auto">
          <a:xfrm>
            <a:off x="2771775" y="2205038"/>
            <a:ext cx="1728788" cy="574675"/>
          </a:xfrm>
          <a:prstGeom prst="wedgeRoundRectCallout">
            <a:avLst>
              <a:gd name="adj1" fmla="val 34574"/>
              <a:gd name="adj2" fmla="val 283148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38260" name="AutoShape 20"/>
          <p:cNvSpPr>
            <a:spLocks noChangeArrowheads="1"/>
          </p:cNvSpPr>
          <p:nvPr/>
        </p:nvSpPr>
        <p:spPr bwMode="auto">
          <a:xfrm>
            <a:off x="6372225" y="6092825"/>
            <a:ext cx="1728788" cy="574675"/>
          </a:xfrm>
          <a:prstGeom prst="wedgeRoundRectCallout">
            <a:avLst>
              <a:gd name="adj1" fmla="val -128880"/>
              <a:gd name="adj2" fmla="val -17900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3333CC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33030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13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8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30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8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3000"/>
                                        <p:tgtEl>
                                          <p:spTgt spid="13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8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animBg="1"/>
      <p:bldP spid="138245" grpId="0" animBg="1"/>
      <p:bldP spid="138246" grpId="0" animBg="1"/>
      <p:bldP spid="138247" grpId="0" animBg="1"/>
      <p:bldP spid="138249" grpId="0" animBg="1"/>
      <p:bldP spid="138250" grpId="0" animBg="1"/>
      <p:bldP spid="138251" grpId="0" animBg="1"/>
      <p:bldP spid="138252" grpId="0" animBg="1"/>
      <p:bldP spid="138253" grpId="0" animBg="1"/>
      <p:bldP spid="138257" grpId="0" animBg="1"/>
      <p:bldP spid="138258" grpId="0" animBg="1"/>
      <p:bldP spid="138259" grpId="0" animBg="1"/>
      <p:bldP spid="1382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890" name="Object 14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610100" y="0"/>
          <a:ext cx="30114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-foto" r:id="rId3" imgW="4761905" imgH="10847619" progId="MSPhotoEd.3">
                  <p:embed/>
                </p:oleObj>
              </mc:Choice>
              <mc:Fallback>
                <p:oleObj name="Photo Editor-foto" r:id="rId3" imgW="4761905" imgH="108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00" y="0"/>
                        <a:ext cx="30114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887" name="Group 143"/>
          <p:cNvGraphicFramePr>
            <a:graphicFrameLocks noGrp="1"/>
          </p:cNvGraphicFramePr>
          <p:nvPr>
            <p:ph sz="half" idx="1"/>
          </p:nvPr>
        </p:nvGraphicFramePr>
        <p:xfrm>
          <a:off x="0" y="4797425"/>
          <a:ext cx="4500563" cy="2060576"/>
        </p:xfrm>
        <a:graphic>
          <a:graphicData uri="http://schemas.openxmlformats.org/drawingml/2006/table">
            <a:tbl>
              <a:tblPr/>
              <a:tblGrid>
                <a:gridCol w="676275"/>
                <a:gridCol w="717550"/>
                <a:gridCol w="876300"/>
                <a:gridCol w="876300"/>
                <a:gridCol w="638175"/>
                <a:gridCol w="715963"/>
              </a:tblGrid>
              <a:tr h="801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</a:t>
                      </a:r>
                      <a:endParaRPr kumimoji="0" lang="nl-NL" altLang="nl-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</a:t>
                      </a:r>
                      <a:endParaRPr kumimoji="0" lang="nl-NL" altLang="nl-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nl-NL" altLang="nl-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nl-NL" altLang="nl-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nl-NL" altLang="nl-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(Nm)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(Nm)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9747" name="Freeform 3"/>
          <p:cNvSpPr>
            <a:spLocks/>
          </p:cNvSpPr>
          <p:nvPr/>
        </p:nvSpPr>
        <p:spPr bwMode="auto">
          <a:xfrm>
            <a:off x="6097588" y="3138488"/>
            <a:ext cx="22225" cy="2886075"/>
          </a:xfrm>
          <a:custGeom>
            <a:avLst/>
            <a:gdLst>
              <a:gd name="T0" fmla="*/ 14 w 14"/>
              <a:gd name="T1" fmla="*/ 0 h 1818"/>
              <a:gd name="T2" fmla="*/ 0 w 14"/>
              <a:gd name="T3" fmla="*/ 1818 h 181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" h="1818">
                <a:moveTo>
                  <a:pt x="14" y="0"/>
                </a:moveTo>
                <a:lnTo>
                  <a:pt x="0" y="1818"/>
                </a:lnTo>
              </a:path>
            </a:pathLst>
          </a:custGeom>
          <a:noFill/>
          <a:ln w="38100" cmpd="sng">
            <a:solidFill>
              <a:srgbClr val="00FFCC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9748" name="Freeform 4"/>
          <p:cNvSpPr>
            <a:spLocks/>
          </p:cNvSpPr>
          <p:nvPr/>
        </p:nvSpPr>
        <p:spPr bwMode="auto">
          <a:xfrm>
            <a:off x="5162550" y="6507163"/>
            <a:ext cx="958850" cy="33337"/>
          </a:xfrm>
          <a:custGeom>
            <a:avLst/>
            <a:gdLst>
              <a:gd name="T0" fmla="*/ 604 w 604"/>
              <a:gd name="T1" fmla="*/ 21 h 21"/>
              <a:gd name="T2" fmla="*/ 0 w 604"/>
              <a:gd name="T3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04" h="21">
                <a:moveTo>
                  <a:pt x="604" y="21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00FF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9749" name="Freeform 5"/>
          <p:cNvSpPr>
            <a:spLocks/>
          </p:cNvSpPr>
          <p:nvPr/>
        </p:nvSpPr>
        <p:spPr bwMode="auto">
          <a:xfrm>
            <a:off x="5194300" y="825500"/>
            <a:ext cx="1549400" cy="5626100"/>
          </a:xfrm>
          <a:custGeom>
            <a:avLst/>
            <a:gdLst>
              <a:gd name="T0" fmla="*/ 0 w 976"/>
              <a:gd name="T1" fmla="*/ 3544 h 3544"/>
              <a:gd name="T2" fmla="*/ 976 w 976"/>
              <a:gd name="T3" fmla="*/ 0 h 35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76" h="3544">
                <a:moveTo>
                  <a:pt x="0" y="3544"/>
                </a:moveTo>
                <a:lnTo>
                  <a:pt x="976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9750" name="Freeform 6"/>
          <p:cNvSpPr>
            <a:spLocks/>
          </p:cNvSpPr>
          <p:nvPr/>
        </p:nvSpPr>
        <p:spPr bwMode="auto">
          <a:xfrm>
            <a:off x="6096000" y="5981700"/>
            <a:ext cx="1588" cy="831850"/>
          </a:xfrm>
          <a:custGeom>
            <a:avLst/>
            <a:gdLst>
              <a:gd name="T0" fmla="*/ 0 w 1"/>
              <a:gd name="T1" fmla="*/ 0 h 524"/>
              <a:gd name="T2" fmla="*/ 1 w 1"/>
              <a:gd name="T3" fmla="*/ 524 h 52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524">
                <a:moveTo>
                  <a:pt x="0" y="0"/>
                </a:moveTo>
                <a:lnTo>
                  <a:pt x="1" y="524"/>
                </a:lnTo>
              </a:path>
            </a:pathLst>
          </a:custGeom>
          <a:noFill/>
          <a:ln w="38100">
            <a:solidFill>
              <a:srgbClr val="00FF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ladder</a:t>
            </a:r>
          </a:p>
        </p:txBody>
      </p:sp>
      <p:sp>
        <p:nvSpPr>
          <p:cNvPr id="159753" name="AutoShape 9"/>
          <p:cNvSpPr>
            <a:spLocks noChangeArrowheads="1"/>
          </p:cNvSpPr>
          <p:nvPr/>
        </p:nvSpPr>
        <p:spPr bwMode="auto">
          <a:xfrm>
            <a:off x="7885113" y="4221163"/>
            <a:ext cx="1008062" cy="574675"/>
          </a:xfrm>
          <a:prstGeom prst="wedgeRoundRectCallout">
            <a:avLst>
              <a:gd name="adj1" fmla="val -216301"/>
              <a:gd name="adj2" fmla="val -44199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FF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00FFCC"/>
                </a:solidFill>
                <a:latin typeface="Comic Sans MS" pitchFamily="66" charset="0"/>
              </a:rPr>
              <a:t>z</a:t>
            </a:r>
            <a:endParaRPr lang="nl-NL" altLang="nl-NL" sz="2000">
              <a:solidFill>
                <a:srgbClr val="00FFCC"/>
              </a:solidFill>
            </a:endParaRPr>
          </a:p>
        </p:txBody>
      </p:sp>
      <p:sp>
        <p:nvSpPr>
          <p:cNvPr id="159754" name="AutoShape 10"/>
          <p:cNvSpPr>
            <a:spLocks noChangeArrowheads="1"/>
          </p:cNvSpPr>
          <p:nvPr/>
        </p:nvSpPr>
        <p:spPr bwMode="auto">
          <a:xfrm>
            <a:off x="6659563" y="0"/>
            <a:ext cx="1370012" cy="503238"/>
          </a:xfrm>
          <a:prstGeom prst="wedgeRoundRectCallout">
            <a:avLst>
              <a:gd name="adj1" fmla="val -70741"/>
              <a:gd name="adj2" fmla="val 7081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</a:t>
            </a:r>
            <a:endParaRPr lang="nl-NL" altLang="nl-NL" sz="2000" baseline="-250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59755" name="AutoShape 11"/>
          <p:cNvSpPr>
            <a:spLocks noChangeArrowheads="1"/>
          </p:cNvSpPr>
          <p:nvPr/>
        </p:nvSpPr>
        <p:spPr bwMode="auto">
          <a:xfrm>
            <a:off x="3492500" y="1412875"/>
            <a:ext cx="790575" cy="574675"/>
          </a:xfrm>
          <a:prstGeom prst="wedgeRoundRectCallout">
            <a:avLst>
              <a:gd name="adj1" fmla="val 295380"/>
              <a:gd name="adj2" fmla="val 11353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</a:t>
            </a:r>
            <a:endParaRPr lang="nl-NL" altLang="nl-NL" sz="2000">
              <a:solidFill>
                <a:srgbClr val="FF3300"/>
              </a:solidFill>
            </a:endParaRPr>
          </a:p>
        </p:txBody>
      </p:sp>
      <p:sp>
        <p:nvSpPr>
          <p:cNvPr id="159756" name="AutoShape 12"/>
          <p:cNvSpPr>
            <a:spLocks noChangeArrowheads="1"/>
          </p:cNvSpPr>
          <p:nvPr/>
        </p:nvSpPr>
        <p:spPr bwMode="auto">
          <a:xfrm>
            <a:off x="7451725" y="5084763"/>
            <a:ext cx="719138" cy="574675"/>
          </a:xfrm>
          <a:prstGeom prst="wedgeRoundRectCallout">
            <a:avLst>
              <a:gd name="adj1" fmla="val -281347"/>
              <a:gd name="adj2" fmla="val 190884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FF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00FFCC"/>
                </a:solidFill>
                <a:latin typeface="Comic Sans MS" pitchFamily="66" charset="0"/>
              </a:rPr>
              <a:t>z</a:t>
            </a:r>
          </a:p>
        </p:txBody>
      </p:sp>
      <p:sp>
        <p:nvSpPr>
          <p:cNvPr id="159758" name="Freeform 14"/>
          <p:cNvSpPr>
            <a:spLocks/>
          </p:cNvSpPr>
          <p:nvPr/>
        </p:nvSpPr>
        <p:spPr bwMode="auto">
          <a:xfrm>
            <a:off x="6362700" y="647700"/>
            <a:ext cx="406400" cy="152400"/>
          </a:xfrm>
          <a:custGeom>
            <a:avLst/>
            <a:gdLst>
              <a:gd name="T0" fmla="*/ 256 w 256"/>
              <a:gd name="T1" fmla="*/ 96 h 96"/>
              <a:gd name="T2" fmla="*/ 0 w 256"/>
              <a:gd name="T3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6" h="96">
                <a:moveTo>
                  <a:pt x="256" y="96"/>
                </a:moveTo>
                <a:lnTo>
                  <a:pt x="0" y="0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9761" name="AutoShape 17"/>
          <p:cNvSpPr>
            <a:spLocks noChangeArrowheads="1"/>
          </p:cNvSpPr>
          <p:nvPr/>
        </p:nvSpPr>
        <p:spPr bwMode="auto">
          <a:xfrm>
            <a:off x="7235825" y="6092825"/>
            <a:ext cx="1728788" cy="574675"/>
          </a:xfrm>
          <a:prstGeom prst="wedgeRoundRectCallout">
            <a:avLst>
              <a:gd name="adj1" fmla="val -113634"/>
              <a:gd name="adj2" fmla="val 45856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FFCC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00FFCC"/>
              </a:solidFill>
              <a:latin typeface="Comic Sans MS" pitchFamily="66" charset="0"/>
            </a:endParaRPr>
          </a:p>
        </p:txBody>
      </p:sp>
      <p:sp>
        <p:nvSpPr>
          <p:cNvPr id="159763" name="AutoShape 19"/>
          <p:cNvSpPr>
            <a:spLocks noChangeArrowheads="1"/>
          </p:cNvSpPr>
          <p:nvPr/>
        </p:nvSpPr>
        <p:spPr bwMode="auto">
          <a:xfrm>
            <a:off x="7235825" y="2708275"/>
            <a:ext cx="1728788" cy="574675"/>
          </a:xfrm>
          <a:prstGeom prst="wedgeRoundRectCallout">
            <a:avLst>
              <a:gd name="adj1" fmla="val -12259"/>
              <a:gd name="adj2" fmla="val -31906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59764" name="Freeform 20"/>
          <p:cNvSpPr>
            <a:spLocks/>
          </p:cNvSpPr>
          <p:nvPr/>
        </p:nvSpPr>
        <p:spPr bwMode="auto">
          <a:xfrm>
            <a:off x="4902200" y="184150"/>
            <a:ext cx="3365500" cy="1085850"/>
          </a:xfrm>
          <a:custGeom>
            <a:avLst/>
            <a:gdLst>
              <a:gd name="T0" fmla="*/ 2120 w 2120"/>
              <a:gd name="T1" fmla="*/ 684 h 684"/>
              <a:gd name="T2" fmla="*/ 0 w 2120"/>
              <a:gd name="T3" fmla="*/ 0 h 6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20" h="684">
                <a:moveTo>
                  <a:pt x="2120" y="684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9765" name="Freeform 21"/>
          <p:cNvSpPr>
            <a:spLocks/>
          </p:cNvSpPr>
          <p:nvPr/>
        </p:nvSpPr>
        <p:spPr bwMode="auto">
          <a:xfrm>
            <a:off x="5165725" y="3783013"/>
            <a:ext cx="1588" cy="2735262"/>
          </a:xfrm>
          <a:custGeom>
            <a:avLst/>
            <a:gdLst>
              <a:gd name="T0" fmla="*/ 10 w 10"/>
              <a:gd name="T1" fmla="*/ 1647 h 1647"/>
              <a:gd name="T2" fmla="*/ 0 w 10"/>
              <a:gd name="T3" fmla="*/ 0 h 164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" h="1647">
                <a:moveTo>
                  <a:pt x="10" y="1647"/>
                </a:moveTo>
                <a:lnTo>
                  <a:pt x="0" y="0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9766" name="Freeform 22"/>
          <p:cNvSpPr>
            <a:spLocks/>
          </p:cNvSpPr>
          <p:nvPr/>
        </p:nvSpPr>
        <p:spPr bwMode="auto">
          <a:xfrm>
            <a:off x="5181600" y="6503988"/>
            <a:ext cx="381000" cy="1587"/>
          </a:xfrm>
          <a:custGeom>
            <a:avLst/>
            <a:gdLst>
              <a:gd name="T0" fmla="*/ 0 w 208"/>
              <a:gd name="T1" fmla="*/ 8 h 8"/>
              <a:gd name="T2" fmla="*/ 208 w 208"/>
              <a:gd name="T3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8" h="8">
                <a:moveTo>
                  <a:pt x="0" y="8"/>
                </a:moveTo>
                <a:lnTo>
                  <a:pt x="208" y="0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9767" name="Freeform 23"/>
          <p:cNvSpPr>
            <a:spLocks/>
          </p:cNvSpPr>
          <p:nvPr/>
        </p:nvSpPr>
        <p:spPr bwMode="auto">
          <a:xfrm>
            <a:off x="5194300" y="3800475"/>
            <a:ext cx="292100" cy="2701925"/>
          </a:xfrm>
          <a:custGeom>
            <a:avLst/>
            <a:gdLst>
              <a:gd name="T0" fmla="*/ 0 w 184"/>
              <a:gd name="T1" fmla="*/ 1702 h 1702"/>
              <a:gd name="T2" fmla="*/ 184 w 184"/>
              <a:gd name="T3" fmla="*/ 0 h 17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702">
                <a:moveTo>
                  <a:pt x="0" y="1702"/>
                </a:moveTo>
                <a:lnTo>
                  <a:pt x="184" y="0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9768" name="Freeform 24"/>
          <p:cNvSpPr>
            <a:spLocks/>
          </p:cNvSpPr>
          <p:nvPr/>
        </p:nvSpPr>
        <p:spPr bwMode="auto">
          <a:xfrm>
            <a:off x="5162550" y="3800475"/>
            <a:ext cx="346075" cy="2724150"/>
          </a:xfrm>
          <a:custGeom>
            <a:avLst/>
            <a:gdLst>
              <a:gd name="T0" fmla="*/ 0 w 218"/>
              <a:gd name="T1" fmla="*/ 0 h 1716"/>
              <a:gd name="T2" fmla="*/ 216 w 218"/>
              <a:gd name="T3" fmla="*/ 0 h 1716"/>
              <a:gd name="T4" fmla="*/ 218 w 218"/>
              <a:gd name="T5" fmla="*/ 1716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" h="1716">
                <a:moveTo>
                  <a:pt x="0" y="0"/>
                </a:moveTo>
                <a:lnTo>
                  <a:pt x="216" y="0"/>
                </a:lnTo>
                <a:lnTo>
                  <a:pt x="218" y="1716"/>
                </a:lnTo>
              </a:path>
            </a:pathLst>
          </a:custGeom>
          <a:noFill/>
          <a:ln w="28575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9770" name="AutoShape 26"/>
          <p:cNvSpPr>
            <a:spLocks noChangeArrowheads="1"/>
          </p:cNvSpPr>
          <p:nvPr/>
        </p:nvSpPr>
        <p:spPr bwMode="auto">
          <a:xfrm>
            <a:off x="38100" y="1916113"/>
            <a:ext cx="2301875" cy="649287"/>
          </a:xfrm>
          <a:prstGeom prst="wedgeRoundRectCallout">
            <a:avLst>
              <a:gd name="adj1" fmla="val 170690"/>
              <a:gd name="adj2" fmla="val 332639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n</a:t>
            </a: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 = 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z</a:t>
            </a: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 - 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1y</a:t>
            </a:r>
          </a:p>
        </p:txBody>
      </p:sp>
      <p:sp>
        <p:nvSpPr>
          <p:cNvPr id="159771" name="AutoShape 27"/>
          <p:cNvSpPr>
            <a:spLocks noChangeArrowheads="1"/>
          </p:cNvSpPr>
          <p:nvPr/>
        </p:nvSpPr>
        <p:spPr bwMode="auto">
          <a:xfrm>
            <a:off x="611188" y="836613"/>
            <a:ext cx="792162" cy="503237"/>
          </a:xfrm>
          <a:prstGeom prst="wedgeRoundRectCallout">
            <a:avLst>
              <a:gd name="adj1" fmla="val 564829"/>
              <a:gd name="adj2" fmla="val 550630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O</a:t>
            </a:r>
          </a:p>
        </p:txBody>
      </p:sp>
      <p:sp>
        <p:nvSpPr>
          <p:cNvPr id="159820" name="Freeform 76"/>
          <p:cNvSpPr>
            <a:spLocks/>
          </p:cNvSpPr>
          <p:nvPr/>
        </p:nvSpPr>
        <p:spPr bwMode="auto">
          <a:xfrm>
            <a:off x="6376988" y="800100"/>
            <a:ext cx="381000" cy="1588"/>
          </a:xfrm>
          <a:custGeom>
            <a:avLst/>
            <a:gdLst>
              <a:gd name="T0" fmla="*/ 240 w 240"/>
              <a:gd name="T1" fmla="*/ 0 h 6"/>
              <a:gd name="T2" fmla="*/ 0 w 240"/>
              <a:gd name="T3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0" h="6">
                <a:moveTo>
                  <a:pt x="240" y="0"/>
                </a:moveTo>
                <a:lnTo>
                  <a:pt x="0" y="6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9821" name="Freeform 77"/>
          <p:cNvSpPr>
            <a:spLocks/>
          </p:cNvSpPr>
          <p:nvPr/>
        </p:nvSpPr>
        <p:spPr bwMode="auto">
          <a:xfrm>
            <a:off x="6753225" y="639763"/>
            <a:ext cx="1588" cy="152400"/>
          </a:xfrm>
          <a:custGeom>
            <a:avLst/>
            <a:gdLst>
              <a:gd name="T0" fmla="*/ 0 w 1"/>
              <a:gd name="T1" fmla="*/ 96 h 96"/>
              <a:gd name="T2" fmla="*/ 0 w 1"/>
              <a:gd name="T3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6">
                <a:moveTo>
                  <a:pt x="0" y="96"/>
                </a:moveTo>
                <a:lnTo>
                  <a:pt x="0" y="0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9822" name="Freeform 78"/>
          <p:cNvSpPr>
            <a:spLocks/>
          </p:cNvSpPr>
          <p:nvPr/>
        </p:nvSpPr>
        <p:spPr bwMode="auto">
          <a:xfrm>
            <a:off x="6375400" y="638175"/>
            <a:ext cx="377825" cy="174625"/>
          </a:xfrm>
          <a:custGeom>
            <a:avLst/>
            <a:gdLst>
              <a:gd name="T0" fmla="*/ 0 w 238"/>
              <a:gd name="T1" fmla="*/ 110 h 110"/>
              <a:gd name="T2" fmla="*/ 0 w 238"/>
              <a:gd name="T3" fmla="*/ 6 h 110"/>
              <a:gd name="T4" fmla="*/ 238 w 238"/>
              <a:gd name="T5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8" h="110">
                <a:moveTo>
                  <a:pt x="0" y="110"/>
                </a:moveTo>
                <a:lnTo>
                  <a:pt x="0" y="6"/>
                </a:lnTo>
                <a:lnTo>
                  <a:pt x="238" y="0"/>
                </a:lnTo>
              </a:path>
            </a:pathLst>
          </a:custGeom>
          <a:noFill/>
          <a:ln w="19050" cmpd="sng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9823" name="AutoShape 79"/>
          <p:cNvSpPr>
            <a:spLocks noChangeArrowheads="1"/>
          </p:cNvSpPr>
          <p:nvPr/>
        </p:nvSpPr>
        <p:spPr bwMode="auto">
          <a:xfrm>
            <a:off x="8207375" y="188913"/>
            <a:ext cx="828675" cy="647700"/>
          </a:xfrm>
          <a:prstGeom prst="wedgeRoundRectCallout">
            <a:avLst>
              <a:gd name="adj1" fmla="val -214366"/>
              <a:gd name="adj2" fmla="val 3113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1y</a:t>
            </a:r>
          </a:p>
        </p:txBody>
      </p:sp>
      <p:sp>
        <p:nvSpPr>
          <p:cNvPr id="159824" name="AutoShape 80"/>
          <p:cNvSpPr>
            <a:spLocks noChangeArrowheads="1"/>
          </p:cNvSpPr>
          <p:nvPr/>
        </p:nvSpPr>
        <p:spPr bwMode="auto">
          <a:xfrm>
            <a:off x="3492500" y="620713"/>
            <a:ext cx="936625" cy="647700"/>
          </a:xfrm>
          <a:prstGeom prst="wedgeRoundRectCallout">
            <a:avLst>
              <a:gd name="adj1" fmla="val 250171"/>
              <a:gd name="adj2" fmla="val -1813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1x</a:t>
            </a:r>
          </a:p>
        </p:txBody>
      </p:sp>
      <p:sp>
        <p:nvSpPr>
          <p:cNvPr id="159889" name="Text Box 145"/>
          <p:cNvSpPr txBox="1">
            <a:spLocks noChangeArrowheads="1"/>
          </p:cNvSpPr>
          <p:nvPr/>
        </p:nvSpPr>
        <p:spPr bwMode="auto">
          <a:xfrm>
            <a:off x="3825875" y="6237288"/>
            <a:ext cx="674688" cy="62071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2000" b="1">
                <a:solidFill>
                  <a:srgbClr val="FF3300"/>
                </a:solidFill>
              </a:rPr>
              <a:t>50</a:t>
            </a:r>
          </a:p>
        </p:txBody>
      </p:sp>
      <p:sp>
        <p:nvSpPr>
          <p:cNvPr id="159752" name="AutoShape 8"/>
          <p:cNvSpPr>
            <a:spLocks noChangeArrowheads="1"/>
          </p:cNvSpPr>
          <p:nvPr/>
        </p:nvSpPr>
        <p:spPr bwMode="auto">
          <a:xfrm>
            <a:off x="179388" y="4221163"/>
            <a:ext cx="2449512" cy="503237"/>
          </a:xfrm>
          <a:prstGeom prst="wedgeRoundRectCallout">
            <a:avLst>
              <a:gd name="adj1" fmla="val 152593"/>
              <a:gd name="adj2" fmla="val 398898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 O</a:t>
            </a:r>
          </a:p>
        </p:txBody>
      </p:sp>
      <p:sp>
        <p:nvSpPr>
          <p:cNvPr id="159769" name="AutoShape 25"/>
          <p:cNvSpPr>
            <a:spLocks noChangeArrowheads="1"/>
          </p:cNvSpPr>
          <p:nvPr/>
        </p:nvSpPr>
        <p:spPr bwMode="auto">
          <a:xfrm>
            <a:off x="323850" y="3357563"/>
            <a:ext cx="1800225" cy="503237"/>
          </a:xfrm>
          <a:prstGeom prst="wedgeRoundRectCallout">
            <a:avLst>
              <a:gd name="adj1" fmla="val 233949"/>
              <a:gd name="adj2" fmla="val 565458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w</a:t>
            </a: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 = 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1x</a:t>
            </a:r>
          </a:p>
        </p:txBody>
      </p:sp>
    </p:spTree>
    <p:extLst>
      <p:ext uri="{BB962C8B-B14F-4D97-AF65-F5344CB8AC3E}">
        <p14:creationId xmlns:p14="http://schemas.microsoft.com/office/powerpoint/2010/main" val="321339010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2000"/>
                                        <p:tgtEl>
                                          <p:spTgt spid="15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3000"/>
                                        <p:tgtEl>
                                          <p:spTgt spid="159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97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30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30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97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15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5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5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2000"/>
                                        <p:tgtEl>
                                          <p:spTgt spid="15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8" dur="2000"/>
                                        <p:tgtEl>
                                          <p:spTgt spid="15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5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8" dur="2000"/>
                                        <p:tgtEl>
                                          <p:spTgt spid="15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5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59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59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2000"/>
                                        <p:tgtEl>
                                          <p:spTgt spid="159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159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2000"/>
                                        <p:tgtEl>
                                          <p:spTgt spid="159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3000"/>
                                        <p:tgtEl>
                                          <p:spTgt spid="15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159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  <p:bldP spid="159748" grpId="0" animBg="1"/>
      <p:bldP spid="159749" grpId="0" animBg="1"/>
      <p:bldP spid="159750" grpId="0" animBg="1"/>
      <p:bldP spid="159753" grpId="0" animBg="1"/>
      <p:bldP spid="159754" grpId="0" animBg="1"/>
      <p:bldP spid="159755" grpId="0" animBg="1"/>
      <p:bldP spid="159756" grpId="0" animBg="1"/>
      <p:bldP spid="159758" grpId="0" animBg="1"/>
      <p:bldP spid="159761" grpId="0" animBg="1"/>
      <p:bldP spid="159763" grpId="0" animBg="1"/>
      <p:bldP spid="159764" grpId="0" animBg="1"/>
      <p:bldP spid="159765" grpId="0" animBg="1"/>
      <p:bldP spid="159766" grpId="0" animBg="1"/>
      <p:bldP spid="159767" grpId="0" animBg="1"/>
      <p:bldP spid="159768" grpId="0" animBg="1"/>
      <p:bldP spid="159770" grpId="0" animBg="1"/>
      <p:bldP spid="159771" grpId="0" animBg="1"/>
      <p:bldP spid="159820" grpId="0" animBg="1"/>
      <p:bldP spid="159821" grpId="0" animBg="1"/>
      <p:bldP spid="159822" grpId="0" animBg="1"/>
      <p:bldP spid="159823" grpId="0" animBg="1"/>
      <p:bldP spid="159824" grpId="0" animBg="1"/>
      <p:bldP spid="159889" grpId="0" animBg="1"/>
      <p:bldP spid="159752" grpId="0" animBg="1"/>
      <p:bldP spid="1597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848" name="Object 32"/>
          <p:cNvGraphicFramePr>
            <a:graphicFrameLocks noGrp="1" noChangeAspect="1"/>
          </p:cNvGraphicFramePr>
          <p:nvPr>
            <p:ph/>
          </p:nvPr>
        </p:nvGraphicFramePr>
        <p:xfrm>
          <a:off x="0" y="781050"/>
          <a:ext cx="9144000" cy="519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Photo Editor-foto" r:id="rId3" imgW="8380952" imgH="4761905" progId="MSPhotoEd.3">
                  <p:embed/>
                </p:oleObj>
              </mc:Choice>
              <mc:Fallback>
                <p:oleObj name="Photo Editor-foto" r:id="rId3" imgW="8380952" imgH="47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81050"/>
                        <a:ext cx="9144000" cy="519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19" name="Freeform 3"/>
          <p:cNvSpPr>
            <a:spLocks/>
          </p:cNvSpPr>
          <p:nvPr/>
        </p:nvSpPr>
        <p:spPr bwMode="auto">
          <a:xfrm>
            <a:off x="4897438" y="2311400"/>
            <a:ext cx="1587" cy="1190625"/>
          </a:xfrm>
          <a:custGeom>
            <a:avLst/>
            <a:gdLst>
              <a:gd name="T0" fmla="*/ 1 w 1"/>
              <a:gd name="T1" fmla="*/ 0 h 926"/>
              <a:gd name="T2" fmla="*/ 0 w 1"/>
              <a:gd name="T3" fmla="*/ 926 h 9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26">
                <a:moveTo>
                  <a:pt x="1" y="0"/>
                </a:moveTo>
                <a:lnTo>
                  <a:pt x="0" y="926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2820" name="Freeform 4"/>
          <p:cNvSpPr>
            <a:spLocks/>
          </p:cNvSpPr>
          <p:nvPr/>
        </p:nvSpPr>
        <p:spPr bwMode="auto">
          <a:xfrm>
            <a:off x="4889500" y="2924175"/>
            <a:ext cx="1387475" cy="22225"/>
          </a:xfrm>
          <a:custGeom>
            <a:avLst/>
            <a:gdLst>
              <a:gd name="T0" fmla="*/ 874 w 874"/>
              <a:gd name="T1" fmla="*/ 0 h 14"/>
              <a:gd name="T2" fmla="*/ 0 w 874"/>
              <a:gd name="T3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74" h="14">
                <a:moveTo>
                  <a:pt x="874" y="0"/>
                </a:moveTo>
                <a:lnTo>
                  <a:pt x="0" y="14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2821" name="Freeform 5"/>
          <p:cNvSpPr>
            <a:spLocks/>
          </p:cNvSpPr>
          <p:nvPr/>
        </p:nvSpPr>
        <p:spPr bwMode="auto">
          <a:xfrm>
            <a:off x="6300788" y="2928938"/>
            <a:ext cx="2109787" cy="65087"/>
          </a:xfrm>
          <a:custGeom>
            <a:avLst/>
            <a:gdLst>
              <a:gd name="T0" fmla="*/ 0 w 1329"/>
              <a:gd name="T1" fmla="*/ 0 h 41"/>
              <a:gd name="T2" fmla="*/ 1329 w 1329"/>
              <a:gd name="T3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9" h="41">
                <a:moveTo>
                  <a:pt x="0" y="0"/>
                </a:moveTo>
                <a:lnTo>
                  <a:pt x="1329" y="41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2822" name="Freeform 6"/>
          <p:cNvSpPr>
            <a:spLocks/>
          </p:cNvSpPr>
          <p:nvPr/>
        </p:nvSpPr>
        <p:spPr bwMode="auto">
          <a:xfrm>
            <a:off x="4889500" y="3390900"/>
            <a:ext cx="1588" cy="698500"/>
          </a:xfrm>
          <a:custGeom>
            <a:avLst/>
            <a:gdLst>
              <a:gd name="T0" fmla="*/ 0 w 1"/>
              <a:gd name="T1" fmla="*/ 0 h 440"/>
              <a:gd name="T2" fmla="*/ 0 w 1"/>
              <a:gd name="T3" fmla="*/ 440 h 44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40">
                <a:moveTo>
                  <a:pt x="0" y="0"/>
                </a:moveTo>
                <a:lnTo>
                  <a:pt x="0" y="44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bovenstuk van hijskraan zonder last</a:t>
            </a:r>
          </a:p>
        </p:txBody>
      </p:sp>
      <p:sp>
        <p:nvSpPr>
          <p:cNvPr id="162824" name="AutoShape 8"/>
          <p:cNvSpPr>
            <a:spLocks noChangeArrowheads="1"/>
          </p:cNvSpPr>
          <p:nvPr/>
        </p:nvSpPr>
        <p:spPr bwMode="auto">
          <a:xfrm>
            <a:off x="4932363" y="5084763"/>
            <a:ext cx="2374900" cy="503237"/>
          </a:xfrm>
          <a:prstGeom prst="wedgeRoundRectCallout">
            <a:avLst>
              <a:gd name="adj1" fmla="val 6352"/>
              <a:gd name="adj2" fmla="val -47681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 O</a:t>
            </a:r>
          </a:p>
        </p:txBody>
      </p:sp>
      <p:sp>
        <p:nvSpPr>
          <p:cNvPr id="162825" name="AutoShape 9"/>
          <p:cNvSpPr>
            <a:spLocks noChangeArrowheads="1"/>
          </p:cNvSpPr>
          <p:nvPr/>
        </p:nvSpPr>
        <p:spPr bwMode="auto">
          <a:xfrm>
            <a:off x="2555875" y="3213100"/>
            <a:ext cx="1187450" cy="574675"/>
          </a:xfrm>
          <a:prstGeom prst="wedgeRoundRectCallout">
            <a:avLst>
              <a:gd name="adj1" fmla="val 140375"/>
              <a:gd name="adj2" fmla="val -35083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z</a:t>
            </a:r>
          </a:p>
        </p:txBody>
      </p:sp>
      <p:sp>
        <p:nvSpPr>
          <p:cNvPr id="162826" name="AutoShape 10"/>
          <p:cNvSpPr>
            <a:spLocks noChangeArrowheads="1"/>
          </p:cNvSpPr>
          <p:nvPr/>
        </p:nvSpPr>
        <p:spPr bwMode="auto">
          <a:xfrm>
            <a:off x="7667625" y="4581525"/>
            <a:ext cx="865188" cy="503238"/>
          </a:xfrm>
          <a:prstGeom prst="wedgeRoundRectCallout">
            <a:avLst>
              <a:gd name="adj1" fmla="val 31833"/>
              <a:gd name="adj2" fmla="val -28249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62827" name="AutoShape 11"/>
          <p:cNvSpPr>
            <a:spLocks noChangeArrowheads="1"/>
          </p:cNvSpPr>
          <p:nvPr/>
        </p:nvSpPr>
        <p:spPr bwMode="auto">
          <a:xfrm>
            <a:off x="7092950" y="3500438"/>
            <a:ext cx="790575" cy="574675"/>
          </a:xfrm>
          <a:prstGeom prst="wedgeRoundRectCallout">
            <a:avLst>
              <a:gd name="adj1" fmla="val -24699"/>
              <a:gd name="adj2" fmla="val -13674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62828" name="AutoShape 12"/>
          <p:cNvSpPr>
            <a:spLocks noChangeArrowheads="1"/>
          </p:cNvSpPr>
          <p:nvPr/>
        </p:nvSpPr>
        <p:spPr bwMode="auto">
          <a:xfrm>
            <a:off x="5292725" y="4292600"/>
            <a:ext cx="719138" cy="574675"/>
          </a:xfrm>
          <a:prstGeom prst="wedgeRoundRectCallout">
            <a:avLst>
              <a:gd name="adj1" fmla="val -12472"/>
              <a:gd name="adj2" fmla="val -28231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z</a:t>
            </a:r>
          </a:p>
        </p:txBody>
      </p:sp>
      <p:sp>
        <p:nvSpPr>
          <p:cNvPr id="162830" name="Freeform 14"/>
          <p:cNvSpPr>
            <a:spLocks/>
          </p:cNvSpPr>
          <p:nvPr/>
        </p:nvSpPr>
        <p:spPr bwMode="auto">
          <a:xfrm>
            <a:off x="8424863" y="2722563"/>
            <a:ext cx="14287" cy="784225"/>
          </a:xfrm>
          <a:custGeom>
            <a:avLst/>
            <a:gdLst>
              <a:gd name="T0" fmla="*/ 9 w 9"/>
              <a:gd name="T1" fmla="*/ 0 h 494"/>
              <a:gd name="T2" fmla="*/ 0 w 9"/>
              <a:gd name="T3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" h="494">
                <a:moveTo>
                  <a:pt x="9" y="0"/>
                </a:moveTo>
                <a:lnTo>
                  <a:pt x="0" y="494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2835" name="AutoShape 19"/>
          <p:cNvSpPr>
            <a:spLocks noChangeArrowheads="1"/>
          </p:cNvSpPr>
          <p:nvPr/>
        </p:nvSpPr>
        <p:spPr bwMode="auto">
          <a:xfrm>
            <a:off x="2051050" y="4005263"/>
            <a:ext cx="1728788" cy="574675"/>
          </a:xfrm>
          <a:prstGeom prst="wedgeRoundRectCallout">
            <a:avLst>
              <a:gd name="adj1" fmla="val 110421"/>
              <a:gd name="adj2" fmla="val -3480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62844" name="Freeform 28"/>
          <p:cNvSpPr>
            <a:spLocks/>
          </p:cNvSpPr>
          <p:nvPr/>
        </p:nvSpPr>
        <p:spPr bwMode="auto">
          <a:xfrm flipV="1">
            <a:off x="6264275" y="925513"/>
            <a:ext cx="1588" cy="1976437"/>
          </a:xfrm>
          <a:custGeom>
            <a:avLst/>
            <a:gdLst>
              <a:gd name="T0" fmla="*/ 1 w 1"/>
              <a:gd name="T1" fmla="*/ 0 h 926"/>
              <a:gd name="T2" fmla="*/ 0 w 1"/>
              <a:gd name="T3" fmla="*/ 926 h 9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926">
                <a:moveTo>
                  <a:pt x="1" y="0"/>
                </a:moveTo>
                <a:lnTo>
                  <a:pt x="0" y="926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2845" name="AutoShape 29"/>
          <p:cNvSpPr>
            <a:spLocks noChangeArrowheads="1"/>
          </p:cNvSpPr>
          <p:nvPr/>
        </p:nvSpPr>
        <p:spPr bwMode="auto">
          <a:xfrm>
            <a:off x="6659563" y="908050"/>
            <a:ext cx="2484437" cy="628650"/>
          </a:xfrm>
          <a:prstGeom prst="wedgeRoundRectCallout">
            <a:avLst>
              <a:gd name="adj1" fmla="val -63037"/>
              <a:gd name="adj2" fmla="val 16667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O</a:t>
            </a: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 = 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 + 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z</a:t>
            </a:r>
          </a:p>
        </p:txBody>
      </p:sp>
      <p:sp>
        <p:nvSpPr>
          <p:cNvPr id="162846" name="Text Box 30"/>
          <p:cNvSpPr txBox="1">
            <a:spLocks noChangeArrowheads="1"/>
          </p:cNvSpPr>
          <p:nvPr/>
        </p:nvSpPr>
        <p:spPr bwMode="auto">
          <a:xfrm>
            <a:off x="4198938" y="1958975"/>
            <a:ext cx="936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2800" b="1">
                <a:solidFill>
                  <a:srgbClr val="3333CC"/>
                </a:solidFill>
              </a:rPr>
              <a:t>Z</a:t>
            </a:r>
            <a:r>
              <a:rPr lang="nl-NL" altLang="nl-NL" sz="3200" b="1">
                <a:solidFill>
                  <a:srgbClr val="3333CC"/>
                </a:solidFill>
              </a:rPr>
              <a:t>   </a:t>
            </a:r>
            <a:r>
              <a:rPr lang="nl-NL" altLang="nl-NL" sz="2000" b="1">
                <a:solidFill>
                  <a:srgbClr val="3333CC"/>
                </a:solidFill>
                <a:cs typeface="Times New Roman" pitchFamily="18" charset="0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67136606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62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62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62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3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28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3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0"/>
                                        <p:tgtEl>
                                          <p:spTgt spid="16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6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animBg="1"/>
      <p:bldP spid="162820" grpId="0" animBg="1"/>
      <p:bldP spid="162821" grpId="0" animBg="1"/>
      <p:bldP spid="162822" grpId="0" animBg="1"/>
      <p:bldP spid="162824" grpId="0" animBg="1"/>
      <p:bldP spid="162825" grpId="0" animBg="1"/>
      <p:bldP spid="162826" grpId="0" animBg="1"/>
      <p:bldP spid="162827" grpId="0" animBg="1"/>
      <p:bldP spid="162828" grpId="0" animBg="1"/>
      <p:bldP spid="162830" grpId="0" animBg="1"/>
      <p:bldP spid="162835" grpId="0" animBg="1"/>
      <p:bldP spid="162844" grpId="0" animBg="1"/>
      <p:bldP spid="162845" grpId="0" animBg="1"/>
      <p:bldP spid="1628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295" name="Object 31"/>
          <p:cNvGraphicFramePr>
            <a:graphicFrameLocks noGrp="1" noChangeAspect="1"/>
          </p:cNvGraphicFramePr>
          <p:nvPr>
            <p:ph/>
          </p:nvPr>
        </p:nvGraphicFramePr>
        <p:xfrm>
          <a:off x="3473450" y="23813"/>
          <a:ext cx="5670550" cy="623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Photo Editor-foto" r:id="rId3" imgW="4761905" imgH="5238095" progId="MSPhotoEd.3">
                  <p:embed/>
                </p:oleObj>
              </mc:Choice>
              <mc:Fallback>
                <p:oleObj name="Photo Editor-foto" r:id="rId3" imgW="4761905" imgH="52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3450" y="23813"/>
                        <a:ext cx="5670550" cy="623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7" name="Freeform 3"/>
          <p:cNvSpPr>
            <a:spLocks/>
          </p:cNvSpPr>
          <p:nvPr/>
        </p:nvSpPr>
        <p:spPr bwMode="auto">
          <a:xfrm>
            <a:off x="5283200" y="4786313"/>
            <a:ext cx="9525" cy="1851025"/>
          </a:xfrm>
          <a:custGeom>
            <a:avLst/>
            <a:gdLst>
              <a:gd name="T0" fmla="*/ 6 w 6"/>
              <a:gd name="T1" fmla="*/ 0 h 1166"/>
              <a:gd name="T2" fmla="*/ 0 w 6"/>
              <a:gd name="T3" fmla="*/ 1166 h 11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166">
                <a:moveTo>
                  <a:pt x="6" y="0"/>
                </a:moveTo>
                <a:lnTo>
                  <a:pt x="0" y="1166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9269" name="Freeform 5"/>
          <p:cNvSpPr>
            <a:spLocks/>
          </p:cNvSpPr>
          <p:nvPr/>
        </p:nvSpPr>
        <p:spPr bwMode="auto">
          <a:xfrm>
            <a:off x="4484688" y="5675313"/>
            <a:ext cx="796925" cy="26987"/>
          </a:xfrm>
          <a:custGeom>
            <a:avLst/>
            <a:gdLst>
              <a:gd name="T0" fmla="*/ 502 w 502"/>
              <a:gd name="T1" fmla="*/ 17 h 17"/>
              <a:gd name="T2" fmla="*/ 0 w 502"/>
              <a:gd name="T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2" h="17">
                <a:moveTo>
                  <a:pt x="502" y="17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kruiwagen</a:t>
            </a:r>
          </a:p>
        </p:txBody>
      </p:sp>
      <p:sp>
        <p:nvSpPr>
          <p:cNvPr id="139273" name="AutoShape 9"/>
          <p:cNvSpPr>
            <a:spLocks noChangeArrowheads="1"/>
          </p:cNvSpPr>
          <p:nvPr/>
        </p:nvSpPr>
        <p:spPr bwMode="auto">
          <a:xfrm>
            <a:off x="2555875" y="6165850"/>
            <a:ext cx="2087563" cy="503238"/>
          </a:xfrm>
          <a:prstGeom prst="wedgeRoundRectCallout">
            <a:avLst>
              <a:gd name="adj1" fmla="val 40569"/>
              <a:gd name="adj2" fmla="val -14369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39274" name="AutoShape 10"/>
          <p:cNvSpPr>
            <a:spLocks noChangeArrowheads="1"/>
          </p:cNvSpPr>
          <p:nvPr/>
        </p:nvSpPr>
        <p:spPr bwMode="auto">
          <a:xfrm>
            <a:off x="1042988" y="2997200"/>
            <a:ext cx="1187450" cy="574675"/>
          </a:xfrm>
          <a:prstGeom prst="wedgeRoundRectCallout">
            <a:avLst>
              <a:gd name="adj1" fmla="val 300935"/>
              <a:gd name="adj2" fmla="val 325968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z</a:t>
            </a:r>
          </a:p>
        </p:txBody>
      </p:sp>
      <p:sp>
        <p:nvSpPr>
          <p:cNvPr id="139275" name="AutoShape 11"/>
          <p:cNvSpPr>
            <a:spLocks noChangeArrowheads="1"/>
          </p:cNvSpPr>
          <p:nvPr/>
        </p:nvSpPr>
        <p:spPr bwMode="auto">
          <a:xfrm>
            <a:off x="6443663" y="1268413"/>
            <a:ext cx="863600" cy="576262"/>
          </a:xfrm>
          <a:prstGeom prst="wedgeRoundRectCallout">
            <a:avLst>
              <a:gd name="adj1" fmla="val 127389"/>
              <a:gd name="adj2" fmla="val 39104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39276" name="AutoShape 12"/>
          <p:cNvSpPr>
            <a:spLocks noChangeArrowheads="1"/>
          </p:cNvSpPr>
          <p:nvPr/>
        </p:nvSpPr>
        <p:spPr bwMode="auto">
          <a:xfrm>
            <a:off x="6227763" y="2852738"/>
            <a:ext cx="790575" cy="574675"/>
          </a:xfrm>
          <a:prstGeom prst="wedgeRoundRectCallout">
            <a:avLst>
              <a:gd name="adj1" fmla="val -65259"/>
              <a:gd name="adj2" fmla="val 50828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39277" name="AutoShape 13"/>
          <p:cNvSpPr>
            <a:spLocks noChangeArrowheads="1"/>
          </p:cNvSpPr>
          <p:nvPr/>
        </p:nvSpPr>
        <p:spPr bwMode="auto">
          <a:xfrm>
            <a:off x="3059113" y="4581525"/>
            <a:ext cx="719137" cy="574675"/>
          </a:xfrm>
          <a:prstGeom prst="wedgeRoundRectCallout">
            <a:avLst>
              <a:gd name="adj1" fmla="val 221301"/>
              <a:gd name="adj2" fmla="val 13287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z</a:t>
            </a:r>
          </a:p>
        </p:txBody>
      </p:sp>
      <p:sp>
        <p:nvSpPr>
          <p:cNvPr id="139278" name="Freeform 14"/>
          <p:cNvSpPr>
            <a:spLocks/>
          </p:cNvSpPr>
          <p:nvPr/>
        </p:nvSpPr>
        <p:spPr bwMode="auto">
          <a:xfrm>
            <a:off x="4484688" y="5661025"/>
            <a:ext cx="2801937" cy="782638"/>
          </a:xfrm>
          <a:custGeom>
            <a:avLst/>
            <a:gdLst>
              <a:gd name="T0" fmla="*/ 1765 w 1765"/>
              <a:gd name="T1" fmla="*/ 493 h 493"/>
              <a:gd name="T2" fmla="*/ 0 w 1765"/>
              <a:gd name="T3" fmla="*/ 0 h 49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65" h="493">
                <a:moveTo>
                  <a:pt x="1765" y="493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9283" name="Freeform 19"/>
          <p:cNvSpPr>
            <a:spLocks/>
          </p:cNvSpPr>
          <p:nvPr/>
        </p:nvSpPr>
        <p:spPr bwMode="auto">
          <a:xfrm>
            <a:off x="7302500" y="4254500"/>
            <a:ext cx="635000" cy="2387600"/>
          </a:xfrm>
          <a:custGeom>
            <a:avLst/>
            <a:gdLst>
              <a:gd name="T0" fmla="*/ 400 w 400"/>
              <a:gd name="T1" fmla="*/ 0 h 1504"/>
              <a:gd name="T2" fmla="*/ 0 w 400"/>
              <a:gd name="T3" fmla="*/ 1504 h 15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0" h="1504">
                <a:moveTo>
                  <a:pt x="400" y="0"/>
                </a:moveTo>
                <a:lnTo>
                  <a:pt x="0" y="1504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9284" name="Freeform 20"/>
          <p:cNvSpPr>
            <a:spLocks/>
          </p:cNvSpPr>
          <p:nvPr/>
        </p:nvSpPr>
        <p:spPr bwMode="auto">
          <a:xfrm>
            <a:off x="7937500" y="3721100"/>
            <a:ext cx="139700" cy="546100"/>
          </a:xfrm>
          <a:custGeom>
            <a:avLst/>
            <a:gdLst>
              <a:gd name="T0" fmla="*/ 0 w 88"/>
              <a:gd name="T1" fmla="*/ 344 h 344"/>
              <a:gd name="T2" fmla="*/ 88 w 88"/>
              <a:gd name="T3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8" h="344">
                <a:moveTo>
                  <a:pt x="0" y="344"/>
                </a:moveTo>
                <a:lnTo>
                  <a:pt x="88" y="0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39285" name="AutoShape 21"/>
          <p:cNvSpPr>
            <a:spLocks noChangeArrowheads="1"/>
          </p:cNvSpPr>
          <p:nvPr/>
        </p:nvSpPr>
        <p:spPr bwMode="auto">
          <a:xfrm>
            <a:off x="7415213" y="6283325"/>
            <a:ext cx="1728787" cy="574675"/>
          </a:xfrm>
          <a:prstGeom prst="wedgeRoundRectCallout">
            <a:avLst>
              <a:gd name="adj1" fmla="val -37144"/>
              <a:gd name="adj2" fmla="val -18342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39287" name="Text Box 23"/>
          <p:cNvSpPr txBox="1">
            <a:spLocks noChangeArrowheads="1"/>
          </p:cNvSpPr>
          <p:nvPr/>
        </p:nvSpPr>
        <p:spPr bwMode="auto">
          <a:xfrm>
            <a:off x="4584700" y="4467225"/>
            <a:ext cx="936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2800" b="1">
                <a:solidFill>
                  <a:srgbClr val="3333CC"/>
                </a:solidFill>
              </a:rPr>
              <a:t>Z</a:t>
            </a:r>
            <a:r>
              <a:rPr lang="nl-NL" altLang="nl-NL" sz="3200" b="1">
                <a:solidFill>
                  <a:srgbClr val="3333CC"/>
                </a:solidFill>
              </a:rPr>
              <a:t>   </a:t>
            </a:r>
            <a:r>
              <a:rPr lang="nl-NL" altLang="nl-NL" sz="2000" b="1">
                <a:solidFill>
                  <a:srgbClr val="3333CC"/>
                </a:solidFill>
                <a:cs typeface="Times New Roman" pitchFamily="18" charset="0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386230225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3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9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9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3000"/>
                                        <p:tgtEl>
                                          <p:spTgt spid="13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9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3000"/>
                                        <p:tgtEl>
                                          <p:spTgt spid="13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3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animBg="1"/>
      <p:bldP spid="139269" grpId="0" animBg="1"/>
      <p:bldP spid="139273" grpId="0" animBg="1"/>
      <p:bldP spid="139274" grpId="0" animBg="1"/>
      <p:bldP spid="139275" grpId="0" animBg="1"/>
      <p:bldP spid="139276" grpId="0" animBg="1"/>
      <p:bldP spid="139277" grpId="0" animBg="1"/>
      <p:bldP spid="139278" grpId="0" animBg="1"/>
      <p:bldP spid="139283" grpId="0" animBg="1"/>
      <p:bldP spid="139284" grpId="0" animBg="1"/>
      <p:bldP spid="139285" grpId="0" animBg="1"/>
      <p:bldP spid="13928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74" name="Picture 18" descr="ezelwag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7038" y="0"/>
            <a:ext cx="623252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5246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 descr="momentensleut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763"/>
            <a:ext cx="9144000" cy="686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0" y="0"/>
            <a:ext cx="50403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>
                <a:solidFill>
                  <a:srgbClr val="FFFFFF"/>
                </a:solidFill>
              </a:rPr>
              <a:t>Momentsleutel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-14288" y="6407150"/>
            <a:ext cx="914400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2000">
                <a:solidFill>
                  <a:srgbClr val="FFFFFF"/>
                </a:solidFill>
              </a:rPr>
              <a:t>In de techniek wordt als eenheid van moment de kgm gebruikt, dat is 9,81Nm</a:t>
            </a:r>
          </a:p>
        </p:txBody>
      </p:sp>
    </p:spTree>
    <p:extLst>
      <p:ext uri="{BB962C8B-B14F-4D97-AF65-F5344CB8AC3E}">
        <p14:creationId xmlns:p14="http://schemas.microsoft.com/office/powerpoint/2010/main" val="43945822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20725"/>
          </a:xfrm>
        </p:spPr>
        <p:txBody>
          <a:bodyPr/>
          <a:lstStyle/>
          <a:p>
            <a:pPr algn="l"/>
            <a:r>
              <a:rPr lang="en-US" altLang="nl-NL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Foto’s van h</a:t>
            </a:r>
            <a:r>
              <a:rPr lang="nl-NL" altLang="nl-NL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efbomen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8300" y="3128963"/>
            <a:ext cx="8058150" cy="1943100"/>
          </a:xfrm>
        </p:spPr>
        <p:txBody>
          <a:bodyPr/>
          <a:lstStyle/>
          <a:p>
            <a:pPr marL="609600" indent="-609600" algn="l">
              <a:lnSpc>
                <a:spcPct val="80000"/>
              </a:lnSpc>
            </a:pPr>
            <a:r>
              <a:rPr lang="en-US" altLang="nl-NL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  <a:cs typeface="Times New Roman" pitchFamily="18" charset="0"/>
              </a:rPr>
              <a:t>● Ladder</a:t>
            </a:r>
          </a:p>
          <a:p>
            <a:pPr marL="609600" indent="-609600" algn="l">
              <a:lnSpc>
                <a:spcPct val="80000"/>
              </a:lnSpc>
            </a:pPr>
            <a:r>
              <a:rPr lang="en-US" altLang="nl-NL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  <a:cs typeface="Times New Roman" pitchFamily="18" charset="0"/>
              </a:rPr>
              <a:t>● </a:t>
            </a:r>
            <a:r>
              <a:rPr lang="en-US" altLang="nl-NL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Katrollen</a:t>
            </a:r>
          </a:p>
          <a:p>
            <a:pPr marL="609600" indent="-609600" algn="l">
              <a:lnSpc>
                <a:spcPct val="80000"/>
              </a:lnSpc>
            </a:pPr>
            <a:r>
              <a:rPr lang="en-US" altLang="nl-NL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  <a:cs typeface="Times New Roman" pitchFamily="18" charset="0"/>
              </a:rPr>
              <a:t>● </a:t>
            </a:r>
            <a:r>
              <a:rPr lang="en-US" altLang="nl-NL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Gereedschappen</a:t>
            </a:r>
          </a:p>
          <a:p>
            <a:pPr marL="609600" indent="-609600" algn="l">
              <a:lnSpc>
                <a:spcPct val="80000"/>
              </a:lnSpc>
            </a:pPr>
            <a:r>
              <a:rPr lang="en-US" altLang="nl-NL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  <a:cs typeface="Times New Roman" pitchFamily="18" charset="0"/>
              </a:rPr>
              <a:t>● </a:t>
            </a:r>
            <a:r>
              <a:rPr lang="en-US" altLang="nl-NL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Apparaten: fiets, kruiwagen, hijskraan</a:t>
            </a:r>
            <a:endParaRPr lang="nl-NL" altLang="nl-NL" b="1">
              <a:solidFill>
                <a:srgbClr val="CCFFCC"/>
              </a:solidFill>
              <a:effectDag name="">
                <a:cont type="tree" name="">
                  <a:effect ref="fillLine"/>
                  <a:outerShdw dist="38100" dir="13500000" algn="br">
                    <a:srgbClr val="DDFFDD"/>
                  </a:outerShdw>
                </a:cont>
                <a:cont type="tree" name="">
                  <a:effect ref="fillLine"/>
                  <a:outerShdw dist="38100" dir="2700000" algn="tl">
                    <a:srgbClr val="7A997A"/>
                  </a:outerShdw>
                </a:cont>
                <a:effect ref="fillLine"/>
              </a:effectDag>
            </a:endParaRPr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61950" y="5762625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526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3600" b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Einde.</a:t>
            </a:r>
            <a:endParaRPr lang="nl-NL" altLang="nl-NL" sz="3600" b="1">
              <a:solidFill>
                <a:srgbClr val="00CC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526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381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nl-NL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© Het Vlietland College Leiden 10-01-2009</a:t>
            </a:r>
            <a:endParaRPr lang="nl-NL" altLang="nl-NL" sz="1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5894" name="Rectangle 6"/>
          <p:cNvSpPr>
            <a:spLocks noChangeArrowheads="1"/>
          </p:cNvSpPr>
          <p:nvPr/>
        </p:nvSpPr>
        <p:spPr bwMode="auto">
          <a:xfrm>
            <a:off x="360363" y="620713"/>
            <a:ext cx="8532812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  <a:cs typeface="Times New Roman" pitchFamily="18" charset="0"/>
              </a:rPr>
              <a:t>● </a:t>
            </a:r>
            <a: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met draaipunt</a:t>
            </a:r>
            <a:b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</a:br>
            <a: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  <a:cs typeface="Times New Roman" pitchFamily="18" charset="0"/>
              </a:rPr>
              <a:t>● </a:t>
            </a:r>
            <a: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krachten F</a:t>
            </a:r>
            <a:r>
              <a:rPr lang="en-US" altLang="nl-NL" sz="3200" b="1" baseline="-25000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1</a:t>
            </a:r>
            <a: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 en F</a:t>
            </a:r>
            <a:r>
              <a:rPr lang="en-US" altLang="nl-NL" sz="3200" b="1" baseline="-25000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2</a:t>
            </a:r>
            <a:br>
              <a:rPr lang="en-US" altLang="nl-NL" sz="3200" b="1" baseline="-25000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</a:br>
            <a: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  <a:cs typeface="Times New Roman" pitchFamily="18" charset="0"/>
              </a:rPr>
              <a:t>● </a:t>
            </a:r>
            <a: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werklijnen</a:t>
            </a:r>
            <a:b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</a:br>
            <a: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  <a:cs typeface="Times New Roman" pitchFamily="18" charset="0"/>
              </a:rPr>
              <a:t>● </a:t>
            </a:r>
            <a: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armen r</a:t>
            </a:r>
            <a:r>
              <a:rPr lang="en-US" altLang="nl-NL" sz="3200" b="1" baseline="-25000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1</a:t>
            </a:r>
            <a: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 en r</a:t>
            </a:r>
            <a:r>
              <a:rPr lang="en-US" altLang="nl-NL" sz="3200" b="1" baseline="-25000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2</a:t>
            </a:r>
            <a:br>
              <a:rPr lang="en-US" altLang="nl-NL" sz="3200" b="1" baseline="-25000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</a:br>
            <a: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  <a:cs typeface="Times New Roman" pitchFamily="18" charset="0"/>
              </a:rPr>
              <a:t>● </a:t>
            </a:r>
            <a: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kracht F</a:t>
            </a:r>
            <a:r>
              <a:rPr lang="en-US" altLang="nl-NL" sz="3200" b="1" baseline="-25000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O</a:t>
            </a:r>
            <a:r>
              <a:rPr lang="en-US" altLang="nl-NL" sz="3200" b="1">
                <a:solidFill>
                  <a:srgbClr val="CCFFCC"/>
                </a:solidFill>
                <a:effectDag name="">
                  <a:cont type="tree" name="">
                    <a:effect ref="fillLine"/>
                    <a:outerShdw dist="38100" dir="13500000" algn="br">
                      <a:srgbClr val="DDFFDD"/>
                    </a:outerShdw>
                  </a:cont>
                  <a:cont type="tree" name="">
                    <a:effect ref="fillLine"/>
                    <a:outerShdw dist="38100" dir="2700000" algn="tl">
                      <a:srgbClr val="7A997A"/>
                    </a:outerShdw>
                  </a:cont>
                  <a:effect ref="fillLine"/>
                </a:effectDag>
              </a:rPr>
              <a:t> in het draaipunt</a:t>
            </a:r>
            <a:endParaRPr lang="nl-NL" altLang="nl-NL" sz="3200" b="1">
              <a:solidFill>
                <a:srgbClr val="CCFFCC"/>
              </a:solidFill>
              <a:effectDag name="">
                <a:cont type="tree" name="">
                  <a:effect ref="fillLine"/>
                  <a:outerShdw dist="38100" dir="13500000" algn="br">
                    <a:srgbClr val="DDFFDD"/>
                  </a:outerShdw>
                </a:cont>
                <a:cont type="tree" name="">
                  <a:effect ref="fillLine"/>
                  <a:outerShdw dist="38100" dir="2700000" algn="tl">
                    <a:srgbClr val="7A997A"/>
                  </a:outerShdw>
                </a:cont>
                <a:effect ref="fillLine"/>
              </a:effectDag>
            </a:endParaRPr>
          </a:p>
        </p:txBody>
      </p:sp>
      <p:sp>
        <p:nvSpPr>
          <p:cNvPr id="165895" name="Rectangle 7"/>
          <p:cNvSpPr>
            <a:spLocks noChangeArrowheads="1"/>
          </p:cNvSpPr>
          <p:nvPr/>
        </p:nvSpPr>
        <p:spPr bwMode="auto">
          <a:xfrm>
            <a:off x="0" y="2852738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endParaRPr lang="nl-NL" altLang="nl-NL" sz="40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5896" name="Rectangle 8"/>
          <p:cNvSpPr>
            <a:spLocks noChangeArrowheads="1"/>
          </p:cNvSpPr>
          <p:nvPr/>
        </p:nvSpPr>
        <p:spPr bwMode="auto">
          <a:xfrm>
            <a:off x="0" y="5059363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52600" indent="-3810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3810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3810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3810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3810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3810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nl-NL" sz="36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altLang="nl-NL" sz="36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Beeldbank filmpje over hefbomen</a:t>
            </a:r>
            <a:endParaRPr lang="nl-NL" altLang="nl-NL" sz="36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109003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5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5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0" grpId="0" autoUpdateAnimBg="0"/>
      <p:bldP spid="165891" grpId="0" build="p" autoUpdateAnimBg="0" advAuto="1000"/>
      <p:bldP spid="165892" grpId="0" autoUpdateAnimBg="0"/>
      <p:bldP spid="165894" grpId="0" build="p" bldLvl="5" autoUpdateAnimBg="0"/>
      <p:bldP spid="165896" grpId="0" build="p" autoUpdateAnimBg="0" advAuto="10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864" name="Object 96"/>
          <p:cNvGraphicFramePr>
            <a:graphicFrameLocks noGrp="1" noChangeAspect="1"/>
          </p:cNvGraphicFramePr>
          <p:nvPr>
            <p:ph/>
          </p:nvPr>
        </p:nvGraphicFramePr>
        <p:xfrm>
          <a:off x="395288" y="579438"/>
          <a:ext cx="8748712" cy="627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hoto Editor-foto" r:id="rId3" imgW="6638095" imgH="4761905" progId="MSPhotoEd.3">
                  <p:embed/>
                </p:oleObj>
              </mc:Choice>
              <mc:Fallback>
                <p:oleObj name="Photo Editor-foto" r:id="rId3" imgW="6638095" imgH="47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579438"/>
                        <a:ext cx="8748712" cy="627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71" name="Freeform 3"/>
          <p:cNvSpPr>
            <a:spLocks/>
          </p:cNvSpPr>
          <p:nvPr/>
        </p:nvSpPr>
        <p:spPr bwMode="auto">
          <a:xfrm>
            <a:off x="3124200" y="3463925"/>
            <a:ext cx="1565275" cy="1231900"/>
          </a:xfrm>
          <a:custGeom>
            <a:avLst/>
            <a:gdLst>
              <a:gd name="T0" fmla="*/ 986 w 986"/>
              <a:gd name="T1" fmla="*/ 0 h 776"/>
              <a:gd name="T2" fmla="*/ 0 w 986"/>
              <a:gd name="T3" fmla="*/ 776 h 7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86" h="776">
                <a:moveTo>
                  <a:pt x="986" y="0"/>
                </a:moveTo>
                <a:lnTo>
                  <a:pt x="0" y="776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0774" name="Freeform 6"/>
          <p:cNvSpPr>
            <a:spLocks/>
          </p:cNvSpPr>
          <p:nvPr/>
        </p:nvSpPr>
        <p:spPr bwMode="auto">
          <a:xfrm>
            <a:off x="4711700" y="3517900"/>
            <a:ext cx="381000" cy="508000"/>
          </a:xfrm>
          <a:custGeom>
            <a:avLst/>
            <a:gdLst>
              <a:gd name="T0" fmla="*/ 0 w 240"/>
              <a:gd name="T1" fmla="*/ 0 h 320"/>
              <a:gd name="T2" fmla="*/ 240 w 240"/>
              <a:gd name="T3" fmla="*/ 320 h 3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0" h="320">
                <a:moveTo>
                  <a:pt x="0" y="0"/>
                </a:moveTo>
                <a:lnTo>
                  <a:pt x="240" y="32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vaste katrol</a:t>
            </a:r>
          </a:p>
        </p:txBody>
      </p:sp>
      <p:sp>
        <p:nvSpPr>
          <p:cNvPr id="160776" name="AutoShape 8"/>
          <p:cNvSpPr>
            <a:spLocks noChangeArrowheads="1"/>
          </p:cNvSpPr>
          <p:nvPr/>
        </p:nvSpPr>
        <p:spPr bwMode="auto">
          <a:xfrm>
            <a:off x="6732588" y="2276475"/>
            <a:ext cx="2411412" cy="503238"/>
          </a:xfrm>
          <a:prstGeom prst="wedgeRoundRectCallout">
            <a:avLst>
              <a:gd name="adj1" fmla="val -112870"/>
              <a:gd name="adj2" fmla="val 29353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 O</a:t>
            </a:r>
          </a:p>
        </p:txBody>
      </p:sp>
      <p:sp>
        <p:nvSpPr>
          <p:cNvPr id="160777" name="AutoShape 9"/>
          <p:cNvSpPr>
            <a:spLocks noChangeArrowheads="1"/>
          </p:cNvSpPr>
          <p:nvPr/>
        </p:nvSpPr>
        <p:spPr bwMode="auto">
          <a:xfrm>
            <a:off x="1692275" y="4581525"/>
            <a:ext cx="719138" cy="574675"/>
          </a:xfrm>
          <a:prstGeom prst="wedgeRoundRectCallout">
            <a:avLst>
              <a:gd name="adj1" fmla="val 141171"/>
              <a:gd name="adj2" fmla="val -3397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60778" name="AutoShape 10"/>
          <p:cNvSpPr>
            <a:spLocks noChangeArrowheads="1"/>
          </p:cNvSpPr>
          <p:nvPr/>
        </p:nvSpPr>
        <p:spPr bwMode="auto">
          <a:xfrm>
            <a:off x="7019925" y="5084763"/>
            <a:ext cx="865188" cy="503237"/>
          </a:xfrm>
          <a:prstGeom prst="wedgeRoundRectCallout">
            <a:avLst>
              <a:gd name="adj1" fmla="val -173486"/>
              <a:gd name="adj2" fmla="val 5599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60779" name="AutoShape 11"/>
          <p:cNvSpPr>
            <a:spLocks noChangeArrowheads="1"/>
          </p:cNvSpPr>
          <p:nvPr/>
        </p:nvSpPr>
        <p:spPr bwMode="auto">
          <a:xfrm>
            <a:off x="4859338" y="5084763"/>
            <a:ext cx="790575" cy="574675"/>
          </a:xfrm>
          <a:prstGeom prst="wedgeRoundRectCallout">
            <a:avLst>
              <a:gd name="adj1" fmla="val 14861"/>
              <a:gd name="adj2" fmla="val -225968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60780" name="AutoShape 12"/>
          <p:cNvSpPr>
            <a:spLocks noChangeArrowheads="1"/>
          </p:cNvSpPr>
          <p:nvPr/>
        </p:nvSpPr>
        <p:spPr bwMode="auto">
          <a:xfrm>
            <a:off x="4284663" y="2492375"/>
            <a:ext cx="719137" cy="574675"/>
          </a:xfrm>
          <a:prstGeom prst="wedgeRoundRectCallout">
            <a:avLst>
              <a:gd name="adj1" fmla="val 31676"/>
              <a:gd name="adj2" fmla="val 15442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60781" name="Freeform 13"/>
          <p:cNvSpPr>
            <a:spLocks/>
          </p:cNvSpPr>
          <p:nvPr/>
        </p:nvSpPr>
        <p:spPr bwMode="auto">
          <a:xfrm>
            <a:off x="5816600" y="4040188"/>
            <a:ext cx="28575" cy="2159000"/>
          </a:xfrm>
          <a:custGeom>
            <a:avLst/>
            <a:gdLst>
              <a:gd name="T0" fmla="*/ 0 w 18"/>
              <a:gd name="T1" fmla="*/ 0 h 1365"/>
              <a:gd name="T2" fmla="*/ 18 w 18"/>
              <a:gd name="T3" fmla="*/ 1365 h 13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" h="1365">
                <a:moveTo>
                  <a:pt x="0" y="0"/>
                </a:moveTo>
                <a:lnTo>
                  <a:pt x="18" y="1365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0784" name="Freeform 16"/>
          <p:cNvSpPr>
            <a:spLocks/>
          </p:cNvSpPr>
          <p:nvPr/>
        </p:nvSpPr>
        <p:spPr bwMode="auto">
          <a:xfrm>
            <a:off x="5105400" y="4043363"/>
            <a:ext cx="714375" cy="4762"/>
          </a:xfrm>
          <a:custGeom>
            <a:avLst/>
            <a:gdLst>
              <a:gd name="T0" fmla="*/ 450 w 450"/>
              <a:gd name="T1" fmla="*/ 3 h 3"/>
              <a:gd name="T2" fmla="*/ 0 w 450"/>
              <a:gd name="T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0" h="3">
                <a:moveTo>
                  <a:pt x="450" y="3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0810" name="Freeform 42"/>
          <p:cNvSpPr>
            <a:spLocks/>
          </p:cNvSpPr>
          <p:nvPr/>
        </p:nvSpPr>
        <p:spPr bwMode="auto">
          <a:xfrm flipV="1">
            <a:off x="5113338" y="674688"/>
            <a:ext cx="28575" cy="3360737"/>
          </a:xfrm>
          <a:custGeom>
            <a:avLst/>
            <a:gdLst>
              <a:gd name="T0" fmla="*/ 0 w 18"/>
              <a:gd name="T1" fmla="*/ 0 h 1365"/>
              <a:gd name="T2" fmla="*/ 18 w 18"/>
              <a:gd name="T3" fmla="*/ 1365 h 13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" h="1365">
                <a:moveTo>
                  <a:pt x="0" y="0"/>
                </a:moveTo>
                <a:lnTo>
                  <a:pt x="18" y="1365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0811" name="Freeform 43"/>
          <p:cNvSpPr>
            <a:spLocks/>
          </p:cNvSpPr>
          <p:nvPr/>
        </p:nvSpPr>
        <p:spPr bwMode="auto">
          <a:xfrm>
            <a:off x="5129213" y="4038600"/>
            <a:ext cx="1493837" cy="28575"/>
          </a:xfrm>
          <a:custGeom>
            <a:avLst/>
            <a:gdLst>
              <a:gd name="T0" fmla="*/ 0 w 816"/>
              <a:gd name="T1" fmla="*/ 0 h 18"/>
              <a:gd name="T2" fmla="*/ 816 w 816"/>
              <a:gd name="T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16" h="18">
                <a:moveTo>
                  <a:pt x="0" y="0"/>
                </a:moveTo>
                <a:lnTo>
                  <a:pt x="816" y="18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0812" name="Freeform 44"/>
          <p:cNvSpPr>
            <a:spLocks/>
          </p:cNvSpPr>
          <p:nvPr/>
        </p:nvSpPr>
        <p:spPr bwMode="auto">
          <a:xfrm>
            <a:off x="5133975" y="695325"/>
            <a:ext cx="1428750" cy="3371850"/>
          </a:xfrm>
          <a:custGeom>
            <a:avLst/>
            <a:gdLst>
              <a:gd name="T0" fmla="*/ 0 w 900"/>
              <a:gd name="T1" fmla="*/ 0 h 2124"/>
              <a:gd name="T2" fmla="*/ 888 w 900"/>
              <a:gd name="T3" fmla="*/ 0 h 2124"/>
              <a:gd name="T4" fmla="*/ 900 w 900"/>
              <a:gd name="T5" fmla="*/ 2124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00" h="2124">
                <a:moveTo>
                  <a:pt x="0" y="0"/>
                </a:moveTo>
                <a:lnTo>
                  <a:pt x="888" y="0"/>
                </a:lnTo>
                <a:lnTo>
                  <a:pt x="900" y="2124"/>
                </a:lnTo>
              </a:path>
            </a:pathLst>
          </a:custGeom>
          <a:noFill/>
          <a:ln w="28575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0813" name="Freeform 45"/>
          <p:cNvSpPr>
            <a:spLocks/>
          </p:cNvSpPr>
          <p:nvPr/>
        </p:nvSpPr>
        <p:spPr bwMode="auto">
          <a:xfrm>
            <a:off x="5118100" y="704850"/>
            <a:ext cx="1406525" cy="3333750"/>
          </a:xfrm>
          <a:custGeom>
            <a:avLst/>
            <a:gdLst>
              <a:gd name="T0" fmla="*/ 0 w 886"/>
              <a:gd name="T1" fmla="*/ 2100 h 2100"/>
              <a:gd name="T2" fmla="*/ 886 w 886"/>
              <a:gd name="T3" fmla="*/ 0 h 21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86" h="2100">
                <a:moveTo>
                  <a:pt x="0" y="2100"/>
                </a:moveTo>
                <a:lnTo>
                  <a:pt x="886" y="0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0814" name="AutoShape 46"/>
          <p:cNvSpPr>
            <a:spLocks noChangeArrowheads="1"/>
          </p:cNvSpPr>
          <p:nvPr/>
        </p:nvSpPr>
        <p:spPr bwMode="auto">
          <a:xfrm>
            <a:off x="6948488" y="692150"/>
            <a:ext cx="936625" cy="503238"/>
          </a:xfrm>
          <a:prstGeom prst="wedgeRoundRectCallout">
            <a:avLst>
              <a:gd name="adj1" fmla="val -88644"/>
              <a:gd name="adj2" fmla="val -54102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O</a:t>
            </a:r>
          </a:p>
        </p:txBody>
      </p:sp>
      <p:sp>
        <p:nvSpPr>
          <p:cNvPr id="160815" name="Freeform 47"/>
          <p:cNvSpPr>
            <a:spLocks/>
          </p:cNvSpPr>
          <p:nvPr/>
        </p:nvSpPr>
        <p:spPr bwMode="auto">
          <a:xfrm>
            <a:off x="3152775" y="3471863"/>
            <a:ext cx="1492250" cy="14287"/>
          </a:xfrm>
          <a:custGeom>
            <a:avLst/>
            <a:gdLst>
              <a:gd name="T0" fmla="*/ 940 w 940"/>
              <a:gd name="T1" fmla="*/ 0 h 9"/>
              <a:gd name="T2" fmla="*/ 0 w 940"/>
              <a:gd name="T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40" h="9">
                <a:moveTo>
                  <a:pt x="940" y="0"/>
                </a:moveTo>
                <a:lnTo>
                  <a:pt x="0" y="9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0816" name="Freeform 48"/>
          <p:cNvSpPr>
            <a:spLocks/>
          </p:cNvSpPr>
          <p:nvPr/>
        </p:nvSpPr>
        <p:spPr bwMode="auto">
          <a:xfrm>
            <a:off x="4638675" y="3454400"/>
            <a:ext cx="33338" cy="1203325"/>
          </a:xfrm>
          <a:custGeom>
            <a:avLst/>
            <a:gdLst>
              <a:gd name="T0" fmla="*/ 21 w 21"/>
              <a:gd name="T1" fmla="*/ 0 h 758"/>
              <a:gd name="T2" fmla="*/ 0 w 21"/>
              <a:gd name="T3" fmla="*/ 758 h 75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" h="758">
                <a:moveTo>
                  <a:pt x="21" y="0"/>
                </a:moveTo>
                <a:lnTo>
                  <a:pt x="0" y="758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0817" name="Freeform 49"/>
          <p:cNvSpPr>
            <a:spLocks/>
          </p:cNvSpPr>
          <p:nvPr/>
        </p:nvSpPr>
        <p:spPr bwMode="auto">
          <a:xfrm>
            <a:off x="3143250" y="3467100"/>
            <a:ext cx="1495425" cy="1228725"/>
          </a:xfrm>
          <a:custGeom>
            <a:avLst/>
            <a:gdLst>
              <a:gd name="T0" fmla="*/ 12 w 942"/>
              <a:gd name="T1" fmla="*/ 0 h 774"/>
              <a:gd name="T2" fmla="*/ 0 w 942"/>
              <a:gd name="T3" fmla="*/ 768 h 774"/>
              <a:gd name="T4" fmla="*/ 942 w 942"/>
              <a:gd name="T5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42" h="774">
                <a:moveTo>
                  <a:pt x="12" y="0"/>
                </a:moveTo>
                <a:lnTo>
                  <a:pt x="0" y="768"/>
                </a:lnTo>
                <a:lnTo>
                  <a:pt x="942" y="774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0819" name="AutoShape 51"/>
          <p:cNvSpPr>
            <a:spLocks noChangeArrowheads="1"/>
          </p:cNvSpPr>
          <p:nvPr/>
        </p:nvSpPr>
        <p:spPr bwMode="auto">
          <a:xfrm>
            <a:off x="6804025" y="4437063"/>
            <a:ext cx="2016125" cy="576262"/>
          </a:xfrm>
          <a:prstGeom prst="wedgeRoundRectCallout">
            <a:avLst>
              <a:gd name="adj1" fmla="val -57481"/>
              <a:gd name="adj2" fmla="val -103718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Ox</a:t>
            </a: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 = 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2x</a:t>
            </a:r>
          </a:p>
        </p:txBody>
      </p:sp>
      <p:sp>
        <p:nvSpPr>
          <p:cNvPr id="160820" name="AutoShape 52"/>
          <p:cNvSpPr>
            <a:spLocks noChangeArrowheads="1"/>
          </p:cNvSpPr>
          <p:nvPr/>
        </p:nvSpPr>
        <p:spPr bwMode="auto">
          <a:xfrm>
            <a:off x="827088" y="981075"/>
            <a:ext cx="2665412" cy="719138"/>
          </a:xfrm>
          <a:prstGeom prst="wedgeRoundRectCallout">
            <a:avLst>
              <a:gd name="adj1" fmla="val 107653"/>
              <a:gd name="adj2" fmla="val 148236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Oy</a:t>
            </a: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 = 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 + 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2y</a:t>
            </a:r>
          </a:p>
        </p:txBody>
      </p:sp>
      <p:sp>
        <p:nvSpPr>
          <p:cNvPr id="160821" name="AutoShape 53"/>
          <p:cNvSpPr>
            <a:spLocks noChangeArrowheads="1"/>
          </p:cNvSpPr>
          <p:nvPr/>
        </p:nvSpPr>
        <p:spPr bwMode="auto">
          <a:xfrm>
            <a:off x="1403350" y="2852738"/>
            <a:ext cx="936625" cy="647700"/>
          </a:xfrm>
          <a:prstGeom prst="wedgeRoundRectCallout">
            <a:avLst>
              <a:gd name="adj1" fmla="val 126949"/>
              <a:gd name="adj2" fmla="val 2965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2x</a:t>
            </a:r>
          </a:p>
        </p:txBody>
      </p:sp>
      <p:sp>
        <p:nvSpPr>
          <p:cNvPr id="160822" name="AutoShape 54"/>
          <p:cNvSpPr>
            <a:spLocks noChangeArrowheads="1"/>
          </p:cNvSpPr>
          <p:nvPr/>
        </p:nvSpPr>
        <p:spPr bwMode="auto">
          <a:xfrm>
            <a:off x="3635375" y="5084763"/>
            <a:ext cx="936625" cy="647700"/>
          </a:xfrm>
          <a:prstGeom prst="wedgeRoundRectCallout">
            <a:avLst>
              <a:gd name="adj1" fmla="val 56778"/>
              <a:gd name="adj2" fmla="val -10906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2y</a:t>
            </a:r>
          </a:p>
        </p:txBody>
      </p:sp>
      <p:graphicFrame>
        <p:nvGraphicFramePr>
          <p:cNvPr id="160859" name="Group 91"/>
          <p:cNvGraphicFramePr>
            <a:graphicFrameLocks noGrp="1"/>
          </p:cNvGraphicFramePr>
          <p:nvPr/>
        </p:nvGraphicFramePr>
        <p:xfrm>
          <a:off x="433388" y="5519738"/>
          <a:ext cx="4210050" cy="1295718"/>
        </p:xfrm>
        <a:graphic>
          <a:graphicData uri="http://schemas.openxmlformats.org/drawingml/2006/table">
            <a:tbl>
              <a:tblPr/>
              <a:tblGrid>
                <a:gridCol w="611187"/>
                <a:gridCol w="647700"/>
                <a:gridCol w="792163"/>
                <a:gridCol w="792162"/>
                <a:gridCol w="719138"/>
                <a:gridCol w="647700"/>
              </a:tblGrid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nl-NL" altLang="nl-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endParaRPr kumimoji="0" lang="nl-NL" altLang="nl-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nl-NL" altLang="nl-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nl-NL" altLang="nl-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nl-NL" altLang="nl-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(Nm)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(Nm)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0854" name="Text Box 86"/>
          <p:cNvSpPr txBox="1">
            <a:spLocks noChangeArrowheads="1"/>
          </p:cNvSpPr>
          <p:nvPr/>
        </p:nvSpPr>
        <p:spPr bwMode="auto">
          <a:xfrm>
            <a:off x="4016375" y="6437313"/>
            <a:ext cx="612775" cy="36036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2000" b="1">
                <a:solidFill>
                  <a:srgbClr val="FF33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17503864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6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160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60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60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2000"/>
                                        <p:tgtEl>
                                          <p:spTgt spid="160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2000"/>
                                        <p:tgtEl>
                                          <p:spTgt spid="160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60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000"/>
                                        <p:tgtEl>
                                          <p:spTgt spid="160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60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3000"/>
                                        <p:tgtEl>
                                          <p:spTgt spid="160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60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160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60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500"/>
                                        <p:tgtEl>
                                          <p:spTgt spid="160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3000"/>
                                        <p:tgtEl>
                                          <p:spTgt spid="160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60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animBg="1"/>
      <p:bldP spid="160774" grpId="0" animBg="1"/>
      <p:bldP spid="160776" grpId="0" animBg="1"/>
      <p:bldP spid="160777" grpId="0" animBg="1"/>
      <p:bldP spid="160778" grpId="0" animBg="1"/>
      <p:bldP spid="160779" grpId="0" animBg="1"/>
      <p:bldP spid="160780" grpId="0" animBg="1"/>
      <p:bldP spid="160781" grpId="0" animBg="1"/>
      <p:bldP spid="160784" grpId="0" animBg="1"/>
      <p:bldP spid="160810" grpId="0" animBg="1"/>
      <p:bldP spid="160811" grpId="0" animBg="1"/>
      <p:bldP spid="160812" grpId="0" animBg="1"/>
      <p:bldP spid="160813" grpId="0" animBg="1"/>
      <p:bldP spid="160814" grpId="0" animBg="1"/>
      <p:bldP spid="160815" grpId="0" animBg="1"/>
      <p:bldP spid="160816" grpId="0" animBg="1"/>
      <p:bldP spid="160817" grpId="0" animBg="1"/>
      <p:bldP spid="160819" grpId="0" animBg="1"/>
      <p:bldP spid="160820" grpId="0" animBg="1"/>
      <p:bldP spid="160821" grpId="0" animBg="1"/>
      <p:bldP spid="160822" grpId="0" animBg="1"/>
      <p:bldP spid="1608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841" name="Object 49"/>
          <p:cNvGraphicFramePr>
            <a:graphicFrameLocks noGrp="1" noChangeAspect="1"/>
          </p:cNvGraphicFramePr>
          <p:nvPr>
            <p:ph sz="half" idx="2"/>
          </p:nvPr>
        </p:nvGraphicFramePr>
        <p:xfrm>
          <a:off x="2911475" y="0"/>
          <a:ext cx="50387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Photo Editor-foto" r:id="rId3" imgW="4761905" imgH="6485714" progId="MSPhotoEd.3">
                  <p:embed/>
                </p:oleObj>
              </mc:Choice>
              <mc:Fallback>
                <p:oleObj name="Photo Editor-foto" r:id="rId3" imgW="4761905" imgH="64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1475" y="0"/>
                        <a:ext cx="50387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795" name="Freeform 3"/>
          <p:cNvSpPr>
            <a:spLocks/>
          </p:cNvSpPr>
          <p:nvPr/>
        </p:nvSpPr>
        <p:spPr bwMode="auto">
          <a:xfrm>
            <a:off x="6826250" y="1346200"/>
            <a:ext cx="1588" cy="493713"/>
          </a:xfrm>
          <a:custGeom>
            <a:avLst/>
            <a:gdLst>
              <a:gd name="T0" fmla="*/ 0 w 1"/>
              <a:gd name="T1" fmla="*/ 0 h 448"/>
              <a:gd name="T2" fmla="*/ 0 w 1"/>
              <a:gd name="T3" fmla="*/ 448 h 4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48">
                <a:moveTo>
                  <a:pt x="0" y="0"/>
                </a:moveTo>
                <a:lnTo>
                  <a:pt x="0" y="448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1796" name="Freeform 4"/>
          <p:cNvSpPr>
            <a:spLocks/>
          </p:cNvSpPr>
          <p:nvPr/>
        </p:nvSpPr>
        <p:spPr bwMode="auto">
          <a:xfrm>
            <a:off x="6191250" y="1485900"/>
            <a:ext cx="622300" cy="1588"/>
          </a:xfrm>
          <a:custGeom>
            <a:avLst/>
            <a:gdLst>
              <a:gd name="T0" fmla="*/ 0 w 392"/>
              <a:gd name="T1" fmla="*/ 0 h 1"/>
              <a:gd name="T2" fmla="*/ 392 w 392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2" h="1">
                <a:moveTo>
                  <a:pt x="0" y="0"/>
                </a:moveTo>
                <a:lnTo>
                  <a:pt x="392" y="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0" y="0"/>
            <a:ext cx="29162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 katrol</a:t>
            </a:r>
          </a:p>
        </p:txBody>
      </p:sp>
      <p:sp>
        <p:nvSpPr>
          <p:cNvPr id="161798" name="AutoShape 6"/>
          <p:cNvSpPr>
            <a:spLocks noChangeArrowheads="1"/>
          </p:cNvSpPr>
          <p:nvPr/>
        </p:nvSpPr>
        <p:spPr bwMode="auto">
          <a:xfrm>
            <a:off x="2843213" y="4221163"/>
            <a:ext cx="2517775" cy="503237"/>
          </a:xfrm>
          <a:prstGeom prst="wedgeRoundRectCallout">
            <a:avLst>
              <a:gd name="adj1" fmla="val 83796"/>
              <a:gd name="adj2" fmla="val -59574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 O</a:t>
            </a:r>
          </a:p>
        </p:txBody>
      </p:sp>
      <p:sp>
        <p:nvSpPr>
          <p:cNvPr id="161799" name="AutoShape 7"/>
          <p:cNvSpPr>
            <a:spLocks noChangeArrowheads="1"/>
          </p:cNvSpPr>
          <p:nvPr/>
        </p:nvSpPr>
        <p:spPr bwMode="auto">
          <a:xfrm>
            <a:off x="7199313" y="3644900"/>
            <a:ext cx="719137" cy="574675"/>
          </a:xfrm>
          <a:prstGeom prst="wedgeRoundRectCallout">
            <a:avLst>
              <a:gd name="adj1" fmla="val -102537"/>
              <a:gd name="adj2" fmla="val -32569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61800" name="AutoShape 8"/>
          <p:cNvSpPr>
            <a:spLocks noChangeArrowheads="1"/>
          </p:cNvSpPr>
          <p:nvPr/>
        </p:nvSpPr>
        <p:spPr bwMode="auto">
          <a:xfrm>
            <a:off x="2986088" y="0"/>
            <a:ext cx="865187" cy="503238"/>
          </a:xfrm>
          <a:prstGeom prst="wedgeRoundRectCallout">
            <a:avLst>
              <a:gd name="adj1" fmla="val 133486"/>
              <a:gd name="adj2" fmla="val 20488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61801" name="AutoShape 9"/>
          <p:cNvSpPr>
            <a:spLocks noChangeArrowheads="1"/>
          </p:cNvSpPr>
          <p:nvPr/>
        </p:nvSpPr>
        <p:spPr bwMode="auto">
          <a:xfrm>
            <a:off x="2051050" y="1916113"/>
            <a:ext cx="790575" cy="574675"/>
          </a:xfrm>
          <a:prstGeom prst="wedgeRoundRectCallout">
            <a:avLst>
              <a:gd name="adj1" fmla="val 466667"/>
              <a:gd name="adj2" fmla="val -13729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</a:t>
            </a:r>
            <a:endParaRPr lang="nl-NL" altLang="nl-NL" sz="28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61802" name="AutoShape 10"/>
          <p:cNvSpPr>
            <a:spLocks noChangeArrowheads="1"/>
          </p:cNvSpPr>
          <p:nvPr/>
        </p:nvSpPr>
        <p:spPr bwMode="auto">
          <a:xfrm>
            <a:off x="5578475" y="4005263"/>
            <a:ext cx="790575" cy="574675"/>
          </a:xfrm>
          <a:prstGeom prst="wedgeRoundRectCallout">
            <a:avLst>
              <a:gd name="adj1" fmla="val 83736"/>
              <a:gd name="adj2" fmla="val -47292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2</a:t>
            </a:r>
            <a:endParaRPr lang="nl-NL" altLang="nl-NL" sz="280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61803" name="Freeform 11"/>
          <p:cNvSpPr>
            <a:spLocks/>
          </p:cNvSpPr>
          <p:nvPr/>
        </p:nvSpPr>
        <p:spPr bwMode="auto">
          <a:xfrm>
            <a:off x="3919538" y="1331913"/>
            <a:ext cx="2298700" cy="76200"/>
          </a:xfrm>
          <a:custGeom>
            <a:avLst/>
            <a:gdLst>
              <a:gd name="T0" fmla="*/ 1448 w 1448"/>
              <a:gd name="T1" fmla="*/ 0 h 48"/>
              <a:gd name="T2" fmla="*/ 0 w 1448"/>
              <a:gd name="T3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8" h="48">
                <a:moveTo>
                  <a:pt x="1448" y="0"/>
                </a:moveTo>
                <a:lnTo>
                  <a:pt x="0" y="48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1804" name="Freeform 12"/>
          <p:cNvSpPr>
            <a:spLocks/>
          </p:cNvSpPr>
          <p:nvPr/>
        </p:nvSpPr>
        <p:spPr bwMode="auto">
          <a:xfrm>
            <a:off x="6203950" y="1338263"/>
            <a:ext cx="1588" cy="134937"/>
          </a:xfrm>
          <a:custGeom>
            <a:avLst/>
            <a:gdLst>
              <a:gd name="T0" fmla="*/ 0 w 1"/>
              <a:gd name="T1" fmla="*/ 85 h 85"/>
              <a:gd name="T2" fmla="*/ 0 w 1"/>
              <a:gd name="T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85">
                <a:moveTo>
                  <a:pt x="0" y="85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1813" name="Freeform 21"/>
          <p:cNvSpPr>
            <a:spLocks/>
          </p:cNvSpPr>
          <p:nvPr/>
        </p:nvSpPr>
        <p:spPr bwMode="auto">
          <a:xfrm flipV="1">
            <a:off x="6215063" y="765175"/>
            <a:ext cx="1587" cy="711200"/>
          </a:xfrm>
          <a:custGeom>
            <a:avLst/>
            <a:gdLst>
              <a:gd name="T0" fmla="*/ 0 w 1"/>
              <a:gd name="T1" fmla="*/ 0 h 448"/>
              <a:gd name="T2" fmla="*/ 0 w 1"/>
              <a:gd name="T3" fmla="*/ 448 h 4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48">
                <a:moveTo>
                  <a:pt x="0" y="0"/>
                </a:moveTo>
                <a:lnTo>
                  <a:pt x="0" y="448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1814" name="Freeform 22"/>
          <p:cNvSpPr>
            <a:spLocks/>
          </p:cNvSpPr>
          <p:nvPr/>
        </p:nvSpPr>
        <p:spPr bwMode="auto">
          <a:xfrm>
            <a:off x="6227763" y="1447800"/>
            <a:ext cx="2306637" cy="36513"/>
          </a:xfrm>
          <a:custGeom>
            <a:avLst/>
            <a:gdLst>
              <a:gd name="T0" fmla="*/ 0 w 1453"/>
              <a:gd name="T1" fmla="*/ 23 h 23"/>
              <a:gd name="T2" fmla="*/ 1453 w 1453"/>
              <a:gd name="T3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53" h="23">
                <a:moveTo>
                  <a:pt x="0" y="23"/>
                </a:moveTo>
                <a:lnTo>
                  <a:pt x="1453" y="0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1815" name="Freeform 23"/>
          <p:cNvSpPr>
            <a:spLocks/>
          </p:cNvSpPr>
          <p:nvPr/>
        </p:nvSpPr>
        <p:spPr bwMode="auto">
          <a:xfrm>
            <a:off x="6223000" y="749300"/>
            <a:ext cx="2287588" cy="663575"/>
          </a:xfrm>
          <a:custGeom>
            <a:avLst/>
            <a:gdLst>
              <a:gd name="T0" fmla="*/ 0 w 1441"/>
              <a:gd name="T1" fmla="*/ 0 h 418"/>
              <a:gd name="T2" fmla="*/ 1440 w 1441"/>
              <a:gd name="T3" fmla="*/ 0 h 418"/>
              <a:gd name="T4" fmla="*/ 1441 w 1441"/>
              <a:gd name="T5" fmla="*/ 418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1" h="418">
                <a:moveTo>
                  <a:pt x="0" y="0"/>
                </a:moveTo>
                <a:lnTo>
                  <a:pt x="1440" y="0"/>
                </a:lnTo>
                <a:lnTo>
                  <a:pt x="1441" y="418"/>
                </a:lnTo>
              </a:path>
            </a:pathLst>
          </a:custGeom>
          <a:noFill/>
          <a:ln w="28575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1816" name="Freeform 24"/>
          <p:cNvSpPr>
            <a:spLocks/>
          </p:cNvSpPr>
          <p:nvPr/>
        </p:nvSpPr>
        <p:spPr bwMode="auto">
          <a:xfrm>
            <a:off x="6223000" y="787400"/>
            <a:ext cx="2273300" cy="685800"/>
          </a:xfrm>
          <a:custGeom>
            <a:avLst/>
            <a:gdLst>
              <a:gd name="T0" fmla="*/ 0 w 1432"/>
              <a:gd name="T1" fmla="*/ 432 h 432"/>
              <a:gd name="T2" fmla="*/ 1432 w 1432"/>
              <a:gd name="T3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32" h="432">
                <a:moveTo>
                  <a:pt x="0" y="432"/>
                </a:moveTo>
                <a:lnTo>
                  <a:pt x="1432" y="0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1817" name="AutoShape 25"/>
          <p:cNvSpPr>
            <a:spLocks noChangeArrowheads="1"/>
          </p:cNvSpPr>
          <p:nvPr/>
        </p:nvSpPr>
        <p:spPr bwMode="auto">
          <a:xfrm>
            <a:off x="7235825" y="2433638"/>
            <a:ext cx="1728788" cy="503237"/>
          </a:xfrm>
          <a:prstGeom prst="wedgeRoundRectCallout">
            <a:avLst>
              <a:gd name="adj1" fmla="val -23644"/>
              <a:gd name="adj2" fmla="val -216875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Ox</a:t>
            </a: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 = 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61818" name="AutoShape 26"/>
          <p:cNvSpPr>
            <a:spLocks noChangeArrowheads="1"/>
          </p:cNvSpPr>
          <p:nvPr/>
        </p:nvSpPr>
        <p:spPr bwMode="auto">
          <a:xfrm>
            <a:off x="8027988" y="12700"/>
            <a:ext cx="936625" cy="503238"/>
          </a:xfrm>
          <a:prstGeom prst="wedgeRoundRectCallout">
            <a:avLst>
              <a:gd name="adj1" fmla="val -5931"/>
              <a:gd name="adj2" fmla="val 93532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O</a:t>
            </a:r>
          </a:p>
        </p:txBody>
      </p:sp>
      <p:sp>
        <p:nvSpPr>
          <p:cNvPr id="161819" name="AutoShape 27"/>
          <p:cNvSpPr>
            <a:spLocks noChangeArrowheads="1"/>
          </p:cNvSpPr>
          <p:nvPr/>
        </p:nvSpPr>
        <p:spPr bwMode="auto">
          <a:xfrm>
            <a:off x="4356100" y="63500"/>
            <a:ext cx="1908175" cy="503238"/>
          </a:xfrm>
          <a:prstGeom prst="wedgeRoundRectCallout">
            <a:avLst>
              <a:gd name="adj1" fmla="val 46421"/>
              <a:gd name="adj2" fmla="val 79968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Oy</a:t>
            </a:r>
            <a:r>
              <a:rPr lang="nl-NL" altLang="nl-NL" sz="2800">
                <a:solidFill>
                  <a:srgbClr val="FFFF00"/>
                </a:solidFill>
                <a:latin typeface="Comic Sans MS" pitchFamily="66" charset="0"/>
              </a:rPr>
              <a:t> = F</a:t>
            </a:r>
            <a:r>
              <a:rPr lang="nl-NL" altLang="nl-NL" sz="2800" baseline="-25000">
                <a:solidFill>
                  <a:srgbClr val="FFFF00"/>
                </a:solidFill>
                <a:latin typeface="Comic Sans MS" pitchFamily="66" charset="0"/>
              </a:rPr>
              <a:t>2</a:t>
            </a:r>
          </a:p>
        </p:txBody>
      </p:sp>
      <p:graphicFrame>
        <p:nvGraphicFramePr>
          <p:cNvPr id="161820" name="Group 28"/>
          <p:cNvGraphicFramePr>
            <a:graphicFrameLocks noGrp="1"/>
          </p:cNvGraphicFramePr>
          <p:nvPr>
            <p:ph sz="half" idx="1"/>
          </p:nvPr>
        </p:nvGraphicFramePr>
        <p:xfrm>
          <a:off x="0" y="6021388"/>
          <a:ext cx="3313113" cy="899478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822325"/>
                <a:gridCol w="833438"/>
              </a:tblGrid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(m)</a:t>
                      </a:r>
                      <a:endParaRPr kumimoji="0" lang="nl-NL" altLang="nl-NL" sz="20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27942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6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6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6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0"/>
                                        <p:tgtEl>
                                          <p:spTgt spid="16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6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16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6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16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animBg="1"/>
      <p:bldP spid="161796" grpId="0" animBg="1"/>
      <p:bldP spid="161798" grpId="0" animBg="1"/>
      <p:bldP spid="161799" grpId="0" animBg="1"/>
      <p:bldP spid="161800" grpId="0" animBg="1"/>
      <p:bldP spid="161801" grpId="0" animBg="1"/>
      <p:bldP spid="161802" grpId="0" animBg="1"/>
      <p:bldP spid="161803" grpId="0" animBg="1"/>
      <p:bldP spid="161804" grpId="0" animBg="1"/>
      <p:bldP spid="161813" grpId="0" animBg="1"/>
      <p:bldP spid="161814" grpId="0" animBg="1"/>
      <p:bldP spid="161815" grpId="0" animBg="1"/>
      <p:bldP spid="161816" grpId="0" animBg="1"/>
      <p:bldP spid="161817" grpId="0" animBg="1"/>
      <p:bldP spid="161818" grpId="0" animBg="1"/>
      <p:bldP spid="1618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74" name="Picture 38" descr="kruiwiel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1488"/>
            <a:ext cx="9144000" cy="6400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7939" name="Freeform 3"/>
          <p:cNvSpPr>
            <a:spLocks/>
          </p:cNvSpPr>
          <p:nvPr/>
        </p:nvSpPr>
        <p:spPr bwMode="auto">
          <a:xfrm>
            <a:off x="1566863" y="3952875"/>
            <a:ext cx="2514600" cy="1257300"/>
          </a:xfrm>
          <a:custGeom>
            <a:avLst/>
            <a:gdLst>
              <a:gd name="T0" fmla="*/ 1584 w 1584"/>
              <a:gd name="T1" fmla="*/ 0 h 792"/>
              <a:gd name="T2" fmla="*/ 0 w 1584"/>
              <a:gd name="T3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584" h="792">
                <a:moveTo>
                  <a:pt x="1584" y="0"/>
                </a:moveTo>
                <a:lnTo>
                  <a:pt x="0" y="792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7940" name="Freeform 4"/>
          <p:cNvSpPr>
            <a:spLocks/>
          </p:cNvSpPr>
          <p:nvPr/>
        </p:nvSpPr>
        <p:spPr bwMode="auto">
          <a:xfrm>
            <a:off x="4067175" y="3976688"/>
            <a:ext cx="66675" cy="309562"/>
          </a:xfrm>
          <a:custGeom>
            <a:avLst/>
            <a:gdLst>
              <a:gd name="T0" fmla="*/ 0 w 42"/>
              <a:gd name="T1" fmla="*/ 0 h 195"/>
              <a:gd name="T2" fmla="*/ 42 w 42"/>
              <a:gd name="T3" fmla="*/ 195 h 19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" h="195">
                <a:moveTo>
                  <a:pt x="0" y="0"/>
                </a:moveTo>
                <a:lnTo>
                  <a:pt x="42" y="195"/>
                </a:lnTo>
              </a:path>
            </a:pathLst>
          </a:cu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0" y="0"/>
            <a:ext cx="78120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krui-wiel van een molen</a:t>
            </a:r>
          </a:p>
        </p:txBody>
      </p:sp>
      <p:sp>
        <p:nvSpPr>
          <p:cNvPr id="167942" name="AutoShape 6"/>
          <p:cNvSpPr>
            <a:spLocks noChangeArrowheads="1"/>
          </p:cNvSpPr>
          <p:nvPr/>
        </p:nvSpPr>
        <p:spPr bwMode="auto">
          <a:xfrm>
            <a:off x="468313" y="1052513"/>
            <a:ext cx="2517775" cy="503237"/>
          </a:xfrm>
          <a:prstGeom prst="wedgeRoundRectCallout">
            <a:avLst>
              <a:gd name="adj1" fmla="val 127366"/>
              <a:gd name="adj2" fmla="val 53864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 O</a:t>
            </a:r>
          </a:p>
        </p:txBody>
      </p:sp>
      <p:sp>
        <p:nvSpPr>
          <p:cNvPr id="167943" name="AutoShape 7"/>
          <p:cNvSpPr>
            <a:spLocks noChangeArrowheads="1"/>
          </p:cNvSpPr>
          <p:nvPr/>
        </p:nvSpPr>
        <p:spPr bwMode="auto">
          <a:xfrm>
            <a:off x="0" y="4652963"/>
            <a:ext cx="719138" cy="574675"/>
          </a:xfrm>
          <a:prstGeom prst="wedgeRoundRectCallout">
            <a:avLst>
              <a:gd name="adj1" fmla="val 167880"/>
              <a:gd name="adj2" fmla="val 2679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67944" name="AutoShape 8"/>
          <p:cNvSpPr>
            <a:spLocks noChangeArrowheads="1"/>
          </p:cNvSpPr>
          <p:nvPr/>
        </p:nvSpPr>
        <p:spPr bwMode="auto">
          <a:xfrm>
            <a:off x="7667625" y="5013325"/>
            <a:ext cx="865188" cy="503238"/>
          </a:xfrm>
          <a:prstGeom prst="wedgeRoundRectCallout">
            <a:avLst>
              <a:gd name="adj1" fmla="val -221375"/>
              <a:gd name="adj2" fmla="val -252208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67945" name="AutoShape 9"/>
          <p:cNvSpPr>
            <a:spLocks noChangeArrowheads="1"/>
          </p:cNvSpPr>
          <p:nvPr/>
        </p:nvSpPr>
        <p:spPr bwMode="auto">
          <a:xfrm>
            <a:off x="7019925" y="5805488"/>
            <a:ext cx="790575" cy="574675"/>
          </a:xfrm>
          <a:prstGeom prst="wedgeRoundRectCallout">
            <a:avLst>
              <a:gd name="adj1" fmla="val -238954"/>
              <a:gd name="adj2" fmla="val -39475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1</a:t>
            </a:r>
            <a:endParaRPr lang="nl-NL" altLang="nl-NL" sz="28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67946" name="AutoShape 10"/>
          <p:cNvSpPr>
            <a:spLocks noChangeArrowheads="1"/>
          </p:cNvSpPr>
          <p:nvPr/>
        </p:nvSpPr>
        <p:spPr bwMode="auto">
          <a:xfrm>
            <a:off x="2916238" y="5157788"/>
            <a:ext cx="790575" cy="574675"/>
          </a:xfrm>
          <a:prstGeom prst="wedgeRoundRectCallout">
            <a:avLst>
              <a:gd name="adj1" fmla="val 88954"/>
              <a:gd name="adj2" fmla="val -21353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2</a:t>
            </a:r>
            <a:endParaRPr lang="nl-NL" altLang="nl-NL" sz="280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67947" name="Freeform 11"/>
          <p:cNvSpPr>
            <a:spLocks/>
          </p:cNvSpPr>
          <p:nvPr/>
        </p:nvSpPr>
        <p:spPr bwMode="auto">
          <a:xfrm>
            <a:off x="6007100" y="3573463"/>
            <a:ext cx="117475" cy="519112"/>
          </a:xfrm>
          <a:custGeom>
            <a:avLst/>
            <a:gdLst>
              <a:gd name="T0" fmla="*/ 0 w 74"/>
              <a:gd name="T1" fmla="*/ 0 h 327"/>
              <a:gd name="T2" fmla="*/ 74 w 74"/>
              <a:gd name="T3" fmla="*/ 327 h 3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4" h="327">
                <a:moveTo>
                  <a:pt x="0" y="0"/>
                </a:moveTo>
                <a:lnTo>
                  <a:pt x="74" y="327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graphicFrame>
        <p:nvGraphicFramePr>
          <p:cNvPr id="167956" name="Group 20"/>
          <p:cNvGraphicFramePr>
            <a:graphicFrameLocks noGrp="1"/>
          </p:cNvGraphicFramePr>
          <p:nvPr>
            <p:ph sz="half" idx="1"/>
          </p:nvPr>
        </p:nvGraphicFramePr>
        <p:xfrm>
          <a:off x="0" y="6021388"/>
          <a:ext cx="3313113" cy="899478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822325"/>
                <a:gridCol w="833438"/>
              </a:tblGrid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(N)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(m)</a:t>
                      </a:r>
                      <a:endParaRPr kumimoji="0" lang="nl-NL" altLang="nl-NL" sz="20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(N)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(m)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7977" name="Line 41"/>
          <p:cNvSpPr>
            <a:spLocks noChangeShapeType="1"/>
          </p:cNvSpPr>
          <p:nvPr/>
        </p:nvSpPr>
        <p:spPr bwMode="auto">
          <a:xfrm flipV="1">
            <a:off x="5003800" y="3573463"/>
            <a:ext cx="936625" cy="43180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6694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6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7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7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7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7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16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animBg="1"/>
      <p:bldP spid="167940" grpId="0" animBg="1"/>
      <p:bldP spid="167941" grpId="0"/>
      <p:bldP spid="167942" grpId="0" animBg="1"/>
      <p:bldP spid="167943" grpId="0" animBg="1"/>
      <p:bldP spid="167944" grpId="0" animBg="1"/>
      <p:bldP spid="167945" grpId="0" animBg="1"/>
      <p:bldP spid="167946" grpId="0" animBg="1"/>
      <p:bldP spid="167947" grpId="0" animBg="1"/>
      <p:bldP spid="1679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330" name="Object 42"/>
          <p:cNvGraphicFramePr>
            <a:graphicFrameLocks noGrp="1" noChangeAspect="1"/>
          </p:cNvGraphicFramePr>
          <p:nvPr>
            <p:ph sz="half" idx="2"/>
          </p:nvPr>
        </p:nvGraphicFramePr>
        <p:xfrm>
          <a:off x="2516188" y="0"/>
          <a:ext cx="663098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hoto Editor-foto" r:id="rId3" imgW="4761905" imgH="4923810" progId="MSPhotoEd.3">
                  <p:embed/>
                </p:oleObj>
              </mc:Choice>
              <mc:Fallback>
                <p:oleObj name="Photo Editor-foto" r:id="rId3" imgW="4761905" imgH="49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6188" y="0"/>
                        <a:ext cx="663098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1" name="Freeform 3"/>
          <p:cNvSpPr>
            <a:spLocks/>
          </p:cNvSpPr>
          <p:nvPr/>
        </p:nvSpPr>
        <p:spPr bwMode="auto">
          <a:xfrm flipH="1" flipV="1">
            <a:off x="6946900" y="969963"/>
            <a:ext cx="2097088" cy="914400"/>
          </a:xfrm>
          <a:custGeom>
            <a:avLst/>
            <a:gdLst>
              <a:gd name="T0" fmla="*/ 1321 w 1321"/>
              <a:gd name="T1" fmla="*/ 576 h 576"/>
              <a:gd name="T2" fmla="*/ 0 w 1321"/>
              <a:gd name="T3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1" h="576">
                <a:moveTo>
                  <a:pt x="1321" y="576"/>
                </a:moveTo>
                <a:lnTo>
                  <a:pt x="0" y="0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0293" name="Freeform 5"/>
          <p:cNvSpPr>
            <a:spLocks/>
          </p:cNvSpPr>
          <p:nvPr/>
        </p:nvSpPr>
        <p:spPr bwMode="auto">
          <a:xfrm>
            <a:off x="6443663" y="765175"/>
            <a:ext cx="660400" cy="266700"/>
          </a:xfrm>
          <a:custGeom>
            <a:avLst/>
            <a:gdLst>
              <a:gd name="T0" fmla="*/ 416 w 416"/>
              <a:gd name="T1" fmla="*/ 168 h 168"/>
              <a:gd name="T2" fmla="*/ 0 w 416"/>
              <a:gd name="T3" fmla="*/ 0 h 16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16" h="168">
                <a:moveTo>
                  <a:pt x="416" y="168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0294" name="Freeform 6"/>
          <p:cNvSpPr>
            <a:spLocks/>
          </p:cNvSpPr>
          <p:nvPr/>
        </p:nvSpPr>
        <p:spPr bwMode="auto">
          <a:xfrm>
            <a:off x="6654800" y="914400"/>
            <a:ext cx="228600" cy="495300"/>
          </a:xfrm>
          <a:custGeom>
            <a:avLst/>
            <a:gdLst>
              <a:gd name="T0" fmla="*/ 144 w 144"/>
              <a:gd name="T1" fmla="*/ 0 h 312"/>
              <a:gd name="T2" fmla="*/ 0 w 144"/>
              <a:gd name="T3" fmla="*/ 312 h 3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4" h="312">
                <a:moveTo>
                  <a:pt x="144" y="0"/>
                </a:moveTo>
                <a:lnTo>
                  <a:pt x="0" y="312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Twee hefbomen: snoeischaar</a:t>
            </a:r>
          </a:p>
        </p:txBody>
      </p:sp>
      <p:sp>
        <p:nvSpPr>
          <p:cNvPr id="140296" name="AutoShape 8"/>
          <p:cNvSpPr>
            <a:spLocks noChangeArrowheads="1"/>
          </p:cNvSpPr>
          <p:nvPr/>
        </p:nvSpPr>
        <p:spPr bwMode="auto">
          <a:xfrm>
            <a:off x="323850" y="836613"/>
            <a:ext cx="2087563" cy="503237"/>
          </a:xfrm>
          <a:prstGeom prst="wedgeRoundRectCallout">
            <a:avLst>
              <a:gd name="adj1" fmla="val 250458"/>
              <a:gd name="adj2" fmla="val 6041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40297" name="AutoShape 9"/>
          <p:cNvSpPr>
            <a:spLocks noChangeArrowheads="1"/>
          </p:cNvSpPr>
          <p:nvPr/>
        </p:nvSpPr>
        <p:spPr bwMode="auto">
          <a:xfrm>
            <a:off x="7451725" y="0"/>
            <a:ext cx="1187450" cy="574675"/>
          </a:xfrm>
          <a:prstGeom prst="wedgeRoundRectCallout">
            <a:avLst>
              <a:gd name="adj1" fmla="val -7620"/>
              <a:gd name="adj2" fmla="val 17762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tak</a:t>
            </a:r>
          </a:p>
        </p:txBody>
      </p:sp>
      <p:sp>
        <p:nvSpPr>
          <p:cNvPr id="140298" name="AutoShape 10"/>
          <p:cNvSpPr>
            <a:spLocks noChangeArrowheads="1"/>
          </p:cNvSpPr>
          <p:nvPr/>
        </p:nvSpPr>
        <p:spPr bwMode="auto">
          <a:xfrm>
            <a:off x="2700338" y="2781300"/>
            <a:ext cx="863600" cy="576263"/>
          </a:xfrm>
          <a:prstGeom prst="wedgeRoundRectCallout">
            <a:avLst>
              <a:gd name="adj1" fmla="val 111398"/>
              <a:gd name="adj2" fmla="val 24862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40299" name="AutoShape 11"/>
          <p:cNvSpPr>
            <a:spLocks noChangeArrowheads="1"/>
          </p:cNvSpPr>
          <p:nvPr/>
        </p:nvSpPr>
        <p:spPr bwMode="auto">
          <a:xfrm>
            <a:off x="2484438" y="1916113"/>
            <a:ext cx="790575" cy="574675"/>
          </a:xfrm>
          <a:prstGeom prst="wedgeRoundRectCallout">
            <a:avLst>
              <a:gd name="adj1" fmla="val 385944"/>
              <a:gd name="adj2" fmla="val 24254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40300" name="AutoShape 12"/>
          <p:cNvSpPr>
            <a:spLocks noChangeArrowheads="1"/>
          </p:cNvSpPr>
          <p:nvPr/>
        </p:nvSpPr>
        <p:spPr bwMode="auto">
          <a:xfrm>
            <a:off x="5219700" y="692150"/>
            <a:ext cx="935038" cy="574675"/>
          </a:xfrm>
          <a:prstGeom prst="wedgeRoundRectCallout">
            <a:avLst>
              <a:gd name="adj1" fmla="val 114514"/>
              <a:gd name="adj2" fmla="val 3176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tak</a:t>
            </a:r>
          </a:p>
        </p:txBody>
      </p:sp>
      <p:sp>
        <p:nvSpPr>
          <p:cNvPr id="140301" name="Freeform 13"/>
          <p:cNvSpPr>
            <a:spLocks/>
          </p:cNvSpPr>
          <p:nvPr/>
        </p:nvSpPr>
        <p:spPr bwMode="auto">
          <a:xfrm>
            <a:off x="4546600" y="4902200"/>
            <a:ext cx="1473200" cy="850900"/>
          </a:xfrm>
          <a:custGeom>
            <a:avLst/>
            <a:gdLst>
              <a:gd name="T0" fmla="*/ 928 w 928"/>
              <a:gd name="T1" fmla="*/ 536 h 536"/>
              <a:gd name="T2" fmla="*/ 0 w 928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28" h="536">
                <a:moveTo>
                  <a:pt x="928" y="536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0304" name="Freeform 16"/>
          <p:cNvSpPr>
            <a:spLocks/>
          </p:cNvSpPr>
          <p:nvPr/>
        </p:nvSpPr>
        <p:spPr bwMode="auto">
          <a:xfrm>
            <a:off x="4775200" y="1397000"/>
            <a:ext cx="1866900" cy="3644900"/>
          </a:xfrm>
          <a:custGeom>
            <a:avLst/>
            <a:gdLst>
              <a:gd name="T0" fmla="*/ 1176 w 1176"/>
              <a:gd name="T1" fmla="*/ 0 h 2296"/>
              <a:gd name="T2" fmla="*/ 0 w 1176"/>
              <a:gd name="T3" fmla="*/ 2296 h 22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76" h="2296">
                <a:moveTo>
                  <a:pt x="1176" y="0"/>
                </a:moveTo>
                <a:lnTo>
                  <a:pt x="0" y="2296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0305" name="AutoShape 17"/>
          <p:cNvSpPr>
            <a:spLocks noChangeArrowheads="1"/>
          </p:cNvSpPr>
          <p:nvPr/>
        </p:nvSpPr>
        <p:spPr bwMode="auto">
          <a:xfrm>
            <a:off x="3708400" y="6021388"/>
            <a:ext cx="1728788" cy="574675"/>
          </a:xfrm>
          <a:prstGeom prst="wedgeRoundRectCallout">
            <a:avLst>
              <a:gd name="adj1" fmla="val 38245"/>
              <a:gd name="adj2" fmla="val -165468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40306" name="AutoShape 18"/>
          <p:cNvSpPr>
            <a:spLocks noChangeArrowheads="1"/>
          </p:cNvSpPr>
          <p:nvPr/>
        </p:nvSpPr>
        <p:spPr bwMode="auto">
          <a:xfrm>
            <a:off x="5219700" y="0"/>
            <a:ext cx="1728788" cy="574675"/>
          </a:xfrm>
          <a:prstGeom prst="wedgeRoundRectCallout">
            <a:avLst>
              <a:gd name="adj1" fmla="val 22454"/>
              <a:gd name="adj2" fmla="val 7513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40307" name="Freeform 19"/>
          <p:cNvSpPr>
            <a:spLocks/>
          </p:cNvSpPr>
          <p:nvPr/>
        </p:nvSpPr>
        <p:spPr bwMode="auto">
          <a:xfrm>
            <a:off x="3937000" y="4521200"/>
            <a:ext cx="711200" cy="457200"/>
          </a:xfrm>
          <a:custGeom>
            <a:avLst/>
            <a:gdLst>
              <a:gd name="T0" fmla="*/ 0 w 448"/>
              <a:gd name="T1" fmla="*/ 0 h 288"/>
              <a:gd name="T2" fmla="*/ 448 w 448"/>
              <a:gd name="T3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48" h="288">
                <a:moveTo>
                  <a:pt x="0" y="0"/>
                </a:moveTo>
                <a:lnTo>
                  <a:pt x="448" y="288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graphicFrame>
        <p:nvGraphicFramePr>
          <p:cNvPr id="140328" name="Group 40"/>
          <p:cNvGraphicFramePr>
            <a:graphicFrameLocks noGrp="1"/>
          </p:cNvGraphicFramePr>
          <p:nvPr>
            <p:ph sz="half" idx="1"/>
          </p:nvPr>
        </p:nvGraphicFramePr>
        <p:xfrm>
          <a:off x="0" y="5959475"/>
          <a:ext cx="3563938" cy="899478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898525"/>
                <a:gridCol w="1008063"/>
              </a:tblGrid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t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(N)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t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(m)</a:t>
                      </a:r>
                      <a:endParaRPr kumimoji="0" lang="nl-NL" altLang="nl-NL" sz="20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sp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(N)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sp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(m)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350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0,70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0,10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72376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30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30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30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30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14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nimBg="1"/>
      <p:bldP spid="140293" grpId="0" animBg="1"/>
      <p:bldP spid="140294" grpId="0" animBg="1"/>
      <p:bldP spid="140296" grpId="0" animBg="1"/>
      <p:bldP spid="140297" grpId="0" animBg="1"/>
      <p:bldP spid="140298" grpId="0" animBg="1"/>
      <p:bldP spid="140299" grpId="0" animBg="1"/>
      <p:bldP spid="140300" grpId="0" animBg="1"/>
      <p:bldP spid="140301" grpId="0" animBg="1"/>
      <p:bldP spid="140304" grpId="0" animBg="1"/>
      <p:bldP spid="140305" grpId="0" animBg="1"/>
      <p:bldP spid="140306" grpId="0" animBg="1"/>
      <p:bldP spid="1403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63" name="Object 51"/>
          <p:cNvGraphicFramePr>
            <a:graphicFrameLocks noGrp="1" noChangeAspect="1"/>
          </p:cNvGraphicFramePr>
          <p:nvPr>
            <p:ph sz="half" idx="2"/>
          </p:nvPr>
        </p:nvGraphicFramePr>
        <p:xfrm>
          <a:off x="1187450" y="884238"/>
          <a:ext cx="7956550" cy="597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Photo Editor-foto" r:id="rId3" imgW="6342857" imgH="4761905" progId="MSPhotoEd.3">
                  <p:embed/>
                </p:oleObj>
              </mc:Choice>
              <mc:Fallback>
                <p:oleObj name="Photo Editor-foto" r:id="rId3" imgW="6342857" imgH="47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884238"/>
                        <a:ext cx="7956550" cy="597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5" name="Freeform 3"/>
          <p:cNvSpPr>
            <a:spLocks/>
          </p:cNvSpPr>
          <p:nvPr/>
        </p:nvSpPr>
        <p:spPr bwMode="auto">
          <a:xfrm>
            <a:off x="7378700" y="3670300"/>
            <a:ext cx="1701800" cy="292100"/>
          </a:xfrm>
          <a:custGeom>
            <a:avLst/>
            <a:gdLst>
              <a:gd name="T0" fmla="*/ 0 w 1072"/>
              <a:gd name="T1" fmla="*/ 184 h 184"/>
              <a:gd name="T2" fmla="*/ 1072 w 1072"/>
              <a:gd name="T3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72" h="184">
                <a:moveTo>
                  <a:pt x="0" y="184"/>
                </a:moveTo>
                <a:lnTo>
                  <a:pt x="1072" y="0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1318" name="Freeform 6"/>
          <p:cNvSpPr>
            <a:spLocks/>
          </p:cNvSpPr>
          <p:nvPr/>
        </p:nvSpPr>
        <p:spPr bwMode="auto">
          <a:xfrm>
            <a:off x="7543800" y="3924300"/>
            <a:ext cx="165100" cy="762000"/>
          </a:xfrm>
          <a:custGeom>
            <a:avLst/>
            <a:gdLst>
              <a:gd name="T0" fmla="*/ 0 w 104"/>
              <a:gd name="T1" fmla="*/ 0 h 480"/>
              <a:gd name="T2" fmla="*/ 104 w 104"/>
              <a:gd name="T3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4" h="480">
                <a:moveTo>
                  <a:pt x="0" y="0"/>
                </a:moveTo>
                <a:lnTo>
                  <a:pt x="104" y="48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koevoet of breekijzer</a:t>
            </a:r>
          </a:p>
        </p:txBody>
      </p:sp>
      <p:sp>
        <p:nvSpPr>
          <p:cNvPr id="141320" name="AutoShape 8"/>
          <p:cNvSpPr>
            <a:spLocks noChangeArrowheads="1"/>
          </p:cNvSpPr>
          <p:nvPr/>
        </p:nvSpPr>
        <p:spPr bwMode="auto">
          <a:xfrm>
            <a:off x="395288" y="4581525"/>
            <a:ext cx="2087562" cy="503238"/>
          </a:xfrm>
          <a:prstGeom prst="wedgeRoundRectCallout">
            <a:avLst>
              <a:gd name="adj1" fmla="val 299352"/>
              <a:gd name="adj2" fmla="val -2507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41321" name="AutoShape 9"/>
          <p:cNvSpPr>
            <a:spLocks noChangeArrowheads="1"/>
          </p:cNvSpPr>
          <p:nvPr/>
        </p:nvSpPr>
        <p:spPr bwMode="auto">
          <a:xfrm>
            <a:off x="7956550" y="1844675"/>
            <a:ext cx="1187450" cy="574675"/>
          </a:xfrm>
          <a:prstGeom prst="wedgeRoundRectCallout">
            <a:avLst>
              <a:gd name="adj1" fmla="val 13769"/>
              <a:gd name="adj2" fmla="val 25718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41322" name="AutoShape 10"/>
          <p:cNvSpPr>
            <a:spLocks noChangeArrowheads="1"/>
          </p:cNvSpPr>
          <p:nvPr/>
        </p:nvSpPr>
        <p:spPr bwMode="auto">
          <a:xfrm>
            <a:off x="1331913" y="2781300"/>
            <a:ext cx="792162" cy="576263"/>
          </a:xfrm>
          <a:prstGeom prst="wedgeRoundRectCallout">
            <a:avLst>
              <a:gd name="adj1" fmla="val 704"/>
              <a:gd name="adj2" fmla="val -28829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>
            <a:off x="5724525" y="981075"/>
            <a:ext cx="790575" cy="574675"/>
          </a:xfrm>
          <a:prstGeom prst="wedgeRoundRectCallout">
            <a:avLst>
              <a:gd name="adj1" fmla="val -107431"/>
              <a:gd name="adj2" fmla="val 18287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>
            <a:off x="8208963" y="4652963"/>
            <a:ext cx="935037" cy="574675"/>
          </a:xfrm>
          <a:prstGeom prst="wedgeRoundRectCallout">
            <a:avLst>
              <a:gd name="adj1" fmla="val -110102"/>
              <a:gd name="adj2" fmla="val -13370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41325" name="Freeform 13"/>
          <p:cNvSpPr>
            <a:spLocks/>
          </p:cNvSpPr>
          <p:nvPr/>
        </p:nvSpPr>
        <p:spPr bwMode="auto">
          <a:xfrm>
            <a:off x="2101850" y="101600"/>
            <a:ext cx="933450" cy="1039813"/>
          </a:xfrm>
          <a:custGeom>
            <a:avLst/>
            <a:gdLst>
              <a:gd name="T0" fmla="*/ 588 w 588"/>
              <a:gd name="T1" fmla="*/ 0 h 655"/>
              <a:gd name="T2" fmla="*/ 0 w 588"/>
              <a:gd name="T3" fmla="*/ 655 h 65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88" h="655">
                <a:moveTo>
                  <a:pt x="588" y="0"/>
                </a:moveTo>
                <a:lnTo>
                  <a:pt x="0" y="655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1326" name="Freeform 14"/>
          <p:cNvSpPr>
            <a:spLocks/>
          </p:cNvSpPr>
          <p:nvPr/>
        </p:nvSpPr>
        <p:spPr bwMode="auto">
          <a:xfrm>
            <a:off x="2933700" y="228600"/>
            <a:ext cx="4699000" cy="4330700"/>
          </a:xfrm>
          <a:custGeom>
            <a:avLst/>
            <a:gdLst>
              <a:gd name="T0" fmla="*/ 0 w 2960"/>
              <a:gd name="T1" fmla="*/ 0 h 2728"/>
              <a:gd name="T2" fmla="*/ 2960 w 2960"/>
              <a:gd name="T3" fmla="*/ 2728 h 27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960" h="2728">
                <a:moveTo>
                  <a:pt x="0" y="0"/>
                </a:moveTo>
                <a:lnTo>
                  <a:pt x="2960" y="2728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1329" name="AutoShape 17"/>
          <p:cNvSpPr>
            <a:spLocks noChangeArrowheads="1"/>
          </p:cNvSpPr>
          <p:nvPr/>
        </p:nvSpPr>
        <p:spPr bwMode="auto">
          <a:xfrm>
            <a:off x="2987675" y="5949950"/>
            <a:ext cx="1728788" cy="574675"/>
          </a:xfrm>
          <a:prstGeom prst="wedgeRoundRectCallout">
            <a:avLst>
              <a:gd name="adj1" fmla="val -77366"/>
              <a:gd name="adj2" fmla="val -952208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41331" name="Freeform 19"/>
          <p:cNvSpPr>
            <a:spLocks/>
          </p:cNvSpPr>
          <p:nvPr/>
        </p:nvSpPr>
        <p:spPr bwMode="auto">
          <a:xfrm>
            <a:off x="1720850" y="1065213"/>
            <a:ext cx="447675" cy="442912"/>
          </a:xfrm>
          <a:custGeom>
            <a:avLst/>
            <a:gdLst>
              <a:gd name="T0" fmla="*/ 282 w 282"/>
              <a:gd name="T1" fmla="*/ 0 h 279"/>
              <a:gd name="T2" fmla="*/ 0 w 282"/>
              <a:gd name="T3" fmla="*/ 279 h 27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82" h="279">
                <a:moveTo>
                  <a:pt x="282" y="0"/>
                </a:moveTo>
                <a:lnTo>
                  <a:pt x="0" y="279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1332" name="AutoShape 20"/>
          <p:cNvSpPr>
            <a:spLocks noChangeArrowheads="1"/>
          </p:cNvSpPr>
          <p:nvPr/>
        </p:nvSpPr>
        <p:spPr bwMode="auto">
          <a:xfrm>
            <a:off x="5940425" y="1989138"/>
            <a:ext cx="1728788" cy="574675"/>
          </a:xfrm>
          <a:prstGeom prst="wedgeRoundRectCallout">
            <a:avLst>
              <a:gd name="adj1" fmla="val -3259"/>
              <a:gd name="adj2" fmla="val 303315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41333" name="Freeform 21"/>
          <p:cNvSpPr>
            <a:spLocks/>
          </p:cNvSpPr>
          <p:nvPr/>
        </p:nvSpPr>
        <p:spPr bwMode="auto">
          <a:xfrm>
            <a:off x="6235700" y="3937000"/>
            <a:ext cx="1168400" cy="241300"/>
          </a:xfrm>
          <a:custGeom>
            <a:avLst/>
            <a:gdLst>
              <a:gd name="T0" fmla="*/ 0 w 736"/>
              <a:gd name="T1" fmla="*/ 152 h 152"/>
              <a:gd name="T2" fmla="*/ 736 w 736"/>
              <a:gd name="T3" fmla="*/ 0 h 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36" h="152">
                <a:moveTo>
                  <a:pt x="0" y="152"/>
                </a:moveTo>
                <a:lnTo>
                  <a:pt x="736" y="0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graphicFrame>
        <p:nvGraphicFramePr>
          <p:cNvPr id="141361" name="Group 49"/>
          <p:cNvGraphicFramePr>
            <a:graphicFrameLocks noGrp="1"/>
          </p:cNvGraphicFramePr>
          <p:nvPr>
            <p:ph sz="half" idx="1"/>
          </p:nvPr>
        </p:nvGraphicFramePr>
        <p:xfrm>
          <a:off x="5508625" y="5959475"/>
          <a:ext cx="3635375" cy="899478"/>
        </p:xfrm>
        <a:graphic>
          <a:graphicData uri="http://schemas.openxmlformats.org/drawingml/2006/table">
            <a:tbl>
              <a:tblPr/>
              <a:tblGrid>
                <a:gridCol w="917575"/>
                <a:gridCol w="842963"/>
                <a:gridCol w="989012"/>
                <a:gridCol w="885825"/>
              </a:tblGrid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1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(N)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1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(m)</a:t>
                      </a:r>
                      <a:endParaRPr kumimoji="0" lang="nl-NL" altLang="nl-NL" sz="20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sp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(N)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nl-NL" altLang="nl-NL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sp </a:t>
                      </a: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(m)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0,48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48909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4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4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2000"/>
                                        <p:tgtEl>
                                          <p:spTgt spid="14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13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000"/>
                                        <p:tgtEl>
                                          <p:spTgt spid="14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3000"/>
                                        <p:tgtEl>
                                          <p:spTgt spid="14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13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30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14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animBg="1"/>
      <p:bldP spid="141318" grpId="0" animBg="1"/>
      <p:bldP spid="141320" grpId="0" animBg="1"/>
      <p:bldP spid="141321" grpId="0" animBg="1"/>
      <p:bldP spid="141322" grpId="0" animBg="1"/>
      <p:bldP spid="141323" grpId="0" animBg="1"/>
      <p:bldP spid="141324" grpId="0" animBg="1"/>
      <p:bldP spid="141325" grpId="0" animBg="1"/>
      <p:bldP spid="141326" grpId="0" animBg="1"/>
      <p:bldP spid="141329" grpId="0" animBg="1"/>
      <p:bldP spid="141331" grpId="0" animBg="1"/>
      <p:bldP spid="141332" grpId="0" animBg="1"/>
      <p:bldP spid="1413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571" name="Object 19"/>
          <p:cNvGraphicFramePr>
            <a:graphicFrameLocks noGrp="1" noChangeAspect="1"/>
          </p:cNvGraphicFramePr>
          <p:nvPr>
            <p:ph/>
          </p:nvPr>
        </p:nvGraphicFramePr>
        <p:xfrm>
          <a:off x="3659188" y="0"/>
          <a:ext cx="4314825" cy="59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Photo Editor-foto" r:id="rId3" imgW="4761905" imgH="6725589" progId="MSPhotoEd.3">
                  <p:embed/>
                </p:oleObj>
              </mc:Choice>
              <mc:Fallback>
                <p:oleObj name="Photo Editor-foto" r:id="rId3" imgW="4761905" imgH="672558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188" y="0"/>
                        <a:ext cx="4314825" cy="593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55" name="Freeform 3"/>
          <p:cNvSpPr>
            <a:spLocks/>
          </p:cNvSpPr>
          <p:nvPr/>
        </p:nvSpPr>
        <p:spPr bwMode="auto">
          <a:xfrm>
            <a:off x="5153025" y="5343525"/>
            <a:ext cx="211138" cy="1435100"/>
          </a:xfrm>
          <a:custGeom>
            <a:avLst/>
            <a:gdLst>
              <a:gd name="T0" fmla="*/ 133 w 133"/>
              <a:gd name="T1" fmla="*/ 0 h 904"/>
              <a:gd name="T2" fmla="*/ 0 w 133"/>
              <a:gd name="T3" fmla="*/ 904 h 9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3" h="904">
                <a:moveTo>
                  <a:pt x="133" y="0"/>
                </a:moveTo>
                <a:lnTo>
                  <a:pt x="0" y="904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1556" name="Freeform 4"/>
          <p:cNvSpPr>
            <a:spLocks/>
          </p:cNvSpPr>
          <p:nvPr/>
        </p:nvSpPr>
        <p:spPr bwMode="auto">
          <a:xfrm>
            <a:off x="4356100" y="215900"/>
            <a:ext cx="292100" cy="125413"/>
          </a:xfrm>
          <a:custGeom>
            <a:avLst/>
            <a:gdLst>
              <a:gd name="T0" fmla="*/ 8 w 184"/>
              <a:gd name="T1" fmla="*/ 79 h 79"/>
              <a:gd name="T2" fmla="*/ 0 w 184"/>
              <a:gd name="T3" fmla="*/ 74 h 79"/>
              <a:gd name="T4" fmla="*/ 0 w 184"/>
              <a:gd name="T5" fmla="*/ 74 h 79"/>
              <a:gd name="T6" fmla="*/ 184 w 184"/>
              <a:gd name="T7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" h="79">
                <a:moveTo>
                  <a:pt x="8" y="79"/>
                </a:moveTo>
                <a:lnTo>
                  <a:pt x="0" y="74"/>
                </a:lnTo>
                <a:lnTo>
                  <a:pt x="0" y="74"/>
                </a:lnTo>
                <a:lnTo>
                  <a:pt x="184" y="0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1557" name="Freeform 5"/>
          <p:cNvSpPr>
            <a:spLocks/>
          </p:cNvSpPr>
          <p:nvPr/>
        </p:nvSpPr>
        <p:spPr bwMode="auto">
          <a:xfrm>
            <a:off x="5311775" y="5646738"/>
            <a:ext cx="581025" cy="71437"/>
          </a:xfrm>
          <a:custGeom>
            <a:avLst/>
            <a:gdLst>
              <a:gd name="T0" fmla="*/ 0 w 366"/>
              <a:gd name="T1" fmla="*/ 0 h 45"/>
              <a:gd name="T2" fmla="*/ 366 w 366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6" h="45">
                <a:moveTo>
                  <a:pt x="0" y="0"/>
                </a:moveTo>
                <a:lnTo>
                  <a:pt x="366" y="45"/>
                </a:lnTo>
              </a:path>
            </a:pathLst>
          </a:cu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</a:t>
            </a:r>
          </a:p>
        </p:txBody>
      </p:sp>
      <p:sp>
        <p:nvSpPr>
          <p:cNvPr id="151559" name="AutoShape 7"/>
          <p:cNvSpPr>
            <a:spLocks noChangeArrowheads="1"/>
          </p:cNvSpPr>
          <p:nvPr/>
        </p:nvSpPr>
        <p:spPr bwMode="auto">
          <a:xfrm>
            <a:off x="6804025" y="6165850"/>
            <a:ext cx="2087563" cy="503238"/>
          </a:xfrm>
          <a:prstGeom prst="wedgeRoundRectCallout">
            <a:avLst>
              <a:gd name="adj1" fmla="val -93880"/>
              <a:gd name="adj2" fmla="val -13801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51560" name="AutoShape 8"/>
          <p:cNvSpPr>
            <a:spLocks noChangeArrowheads="1"/>
          </p:cNvSpPr>
          <p:nvPr/>
        </p:nvSpPr>
        <p:spPr bwMode="auto">
          <a:xfrm>
            <a:off x="2555875" y="5734050"/>
            <a:ext cx="1187450" cy="574675"/>
          </a:xfrm>
          <a:prstGeom prst="wedgeRoundRectCallout">
            <a:avLst>
              <a:gd name="adj1" fmla="val 170856"/>
              <a:gd name="adj2" fmla="val 3231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51561" name="AutoShape 9"/>
          <p:cNvSpPr>
            <a:spLocks noChangeArrowheads="1"/>
          </p:cNvSpPr>
          <p:nvPr/>
        </p:nvSpPr>
        <p:spPr bwMode="auto">
          <a:xfrm>
            <a:off x="6084888" y="981075"/>
            <a:ext cx="792162" cy="576263"/>
          </a:xfrm>
          <a:prstGeom prst="wedgeRoundRectCallout">
            <a:avLst>
              <a:gd name="adj1" fmla="val -233769"/>
              <a:gd name="adj2" fmla="val -16956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51562" name="AutoShape 10"/>
          <p:cNvSpPr>
            <a:spLocks noChangeArrowheads="1"/>
          </p:cNvSpPr>
          <p:nvPr/>
        </p:nvSpPr>
        <p:spPr bwMode="auto">
          <a:xfrm>
            <a:off x="5940425" y="1844675"/>
            <a:ext cx="790575" cy="574675"/>
          </a:xfrm>
          <a:prstGeom prst="wedgeRoundRectCallout">
            <a:avLst>
              <a:gd name="adj1" fmla="val -191769"/>
              <a:gd name="adj2" fmla="val 9281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51563" name="AutoShape 11"/>
          <p:cNvSpPr>
            <a:spLocks noChangeArrowheads="1"/>
          </p:cNvSpPr>
          <p:nvPr/>
        </p:nvSpPr>
        <p:spPr bwMode="auto">
          <a:xfrm>
            <a:off x="5724525" y="6283325"/>
            <a:ext cx="935038" cy="574675"/>
          </a:xfrm>
          <a:prstGeom prst="wedgeRoundRectCallout">
            <a:avLst>
              <a:gd name="adj1" fmla="val -58829"/>
              <a:gd name="adj2" fmla="val -14613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3333CC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3333CC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51564" name="Freeform 12"/>
          <p:cNvSpPr>
            <a:spLocks/>
          </p:cNvSpPr>
          <p:nvPr/>
        </p:nvSpPr>
        <p:spPr bwMode="auto">
          <a:xfrm>
            <a:off x="3033713" y="347663"/>
            <a:ext cx="1292225" cy="566737"/>
          </a:xfrm>
          <a:custGeom>
            <a:avLst/>
            <a:gdLst>
              <a:gd name="T0" fmla="*/ 814 w 814"/>
              <a:gd name="T1" fmla="*/ 0 h 357"/>
              <a:gd name="T2" fmla="*/ 0 w 814"/>
              <a:gd name="T3" fmla="*/ 357 h 3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14" h="357">
                <a:moveTo>
                  <a:pt x="814" y="0"/>
                </a:moveTo>
                <a:lnTo>
                  <a:pt x="0" y="357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1565" name="Freeform 13"/>
          <p:cNvSpPr>
            <a:spLocks/>
          </p:cNvSpPr>
          <p:nvPr/>
        </p:nvSpPr>
        <p:spPr bwMode="auto">
          <a:xfrm>
            <a:off x="3933825" y="508000"/>
            <a:ext cx="1958975" cy="5210175"/>
          </a:xfrm>
          <a:custGeom>
            <a:avLst/>
            <a:gdLst>
              <a:gd name="T0" fmla="*/ 0 w 1234"/>
              <a:gd name="T1" fmla="*/ 0 h 3282"/>
              <a:gd name="T2" fmla="*/ 1234 w 1234"/>
              <a:gd name="T3" fmla="*/ 3282 h 328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34" h="3282">
                <a:moveTo>
                  <a:pt x="0" y="0"/>
                </a:moveTo>
                <a:lnTo>
                  <a:pt x="1234" y="3282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51566" name="AutoShape 14"/>
          <p:cNvSpPr>
            <a:spLocks noChangeArrowheads="1"/>
          </p:cNvSpPr>
          <p:nvPr/>
        </p:nvSpPr>
        <p:spPr bwMode="auto">
          <a:xfrm>
            <a:off x="539750" y="3357563"/>
            <a:ext cx="1728788" cy="574675"/>
          </a:xfrm>
          <a:prstGeom prst="wedgeRoundRectCallout">
            <a:avLst>
              <a:gd name="adj1" fmla="val 119421"/>
              <a:gd name="adj2" fmla="val -50055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51569" name="Text Box 17"/>
          <p:cNvSpPr txBox="1">
            <a:spLocks noChangeArrowheads="1"/>
          </p:cNvSpPr>
          <p:nvPr/>
        </p:nvSpPr>
        <p:spPr bwMode="auto">
          <a:xfrm>
            <a:off x="0" y="534988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klauwhamer</a:t>
            </a:r>
          </a:p>
        </p:txBody>
      </p:sp>
    </p:spTree>
    <p:extLst>
      <p:ext uri="{BB962C8B-B14F-4D97-AF65-F5344CB8AC3E}">
        <p14:creationId xmlns:p14="http://schemas.microsoft.com/office/powerpoint/2010/main" val="378592707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0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15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1000"/>
                                        <p:tgtEl>
                                          <p:spTgt spid="15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animBg="1"/>
      <p:bldP spid="151556" grpId="0" animBg="1"/>
      <p:bldP spid="151557" grpId="0" animBg="1"/>
      <p:bldP spid="151559" grpId="0" animBg="1"/>
      <p:bldP spid="151560" grpId="0" animBg="1"/>
      <p:bldP spid="151561" grpId="0" animBg="1"/>
      <p:bldP spid="151562" grpId="0" animBg="1"/>
      <p:bldP spid="151563" grpId="0" animBg="1"/>
      <p:bldP spid="151564" grpId="0" animBg="1"/>
      <p:bldP spid="151565" grpId="0" animBg="1"/>
      <p:bldP spid="1515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9" name="Object 19"/>
          <p:cNvGraphicFramePr>
            <a:graphicFrameLocks noGrp="1" noChangeAspect="1"/>
          </p:cNvGraphicFramePr>
          <p:nvPr>
            <p:ph/>
          </p:nvPr>
        </p:nvGraphicFramePr>
        <p:xfrm>
          <a:off x="0" y="587375"/>
          <a:ext cx="8388350" cy="629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Photo Editor-foto" r:id="rId3" imgW="6342857" imgH="4761905" progId="MSPhotoEd.3">
                  <p:embed/>
                </p:oleObj>
              </mc:Choice>
              <mc:Fallback>
                <p:oleObj name="Photo Editor-foto" r:id="rId3" imgW="6342857" imgH="47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87375"/>
                        <a:ext cx="8388350" cy="6297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nl-NL" altLang="nl-NL" sz="3200" b="1">
                <a:solidFill>
                  <a:srgbClr val="FF3300"/>
                </a:solidFill>
              </a:rPr>
              <a:t>Hefboom: steeksleutel</a:t>
            </a:r>
          </a:p>
        </p:txBody>
      </p:sp>
      <p:sp>
        <p:nvSpPr>
          <p:cNvPr id="143367" name="AutoShape 7"/>
          <p:cNvSpPr>
            <a:spLocks noChangeArrowheads="1"/>
          </p:cNvSpPr>
          <p:nvPr/>
        </p:nvSpPr>
        <p:spPr bwMode="auto">
          <a:xfrm>
            <a:off x="250825" y="6092825"/>
            <a:ext cx="2087563" cy="503238"/>
          </a:xfrm>
          <a:prstGeom prst="wedgeRoundRectCallout">
            <a:avLst>
              <a:gd name="adj1" fmla="val 49009"/>
              <a:gd name="adj2" fmla="val -46104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000000"/>
                </a:solidFill>
                <a:latin typeface="Comic Sans MS" pitchFamily="66" charset="0"/>
              </a:rPr>
              <a:t>draaipunt</a:t>
            </a:r>
          </a:p>
        </p:txBody>
      </p:sp>
      <p:sp>
        <p:nvSpPr>
          <p:cNvPr id="143369" name="AutoShape 9"/>
          <p:cNvSpPr>
            <a:spLocks noChangeArrowheads="1"/>
          </p:cNvSpPr>
          <p:nvPr/>
        </p:nvSpPr>
        <p:spPr bwMode="auto">
          <a:xfrm>
            <a:off x="5867400" y="2205038"/>
            <a:ext cx="792163" cy="576262"/>
          </a:xfrm>
          <a:prstGeom prst="wedgeRoundRectCallout">
            <a:avLst>
              <a:gd name="adj1" fmla="val 146593"/>
              <a:gd name="adj2" fmla="val 383333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F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43370" name="AutoShape 10"/>
          <p:cNvSpPr>
            <a:spLocks noChangeArrowheads="1"/>
          </p:cNvSpPr>
          <p:nvPr/>
        </p:nvSpPr>
        <p:spPr bwMode="auto">
          <a:xfrm>
            <a:off x="4932363" y="2205038"/>
            <a:ext cx="790575" cy="574675"/>
          </a:xfrm>
          <a:prstGeom prst="wedgeRoundRectCallout">
            <a:avLst>
              <a:gd name="adj1" fmla="val 4620"/>
              <a:gd name="adj2" fmla="val 392542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r</a:t>
            </a:r>
            <a:r>
              <a:rPr lang="nl-NL" altLang="nl-NL" sz="2800" baseline="-25000">
                <a:solidFill>
                  <a:srgbClr val="FF3300"/>
                </a:solidFill>
                <a:latin typeface="Comic Sans MS" pitchFamily="66" charset="0"/>
              </a:rPr>
              <a:t>sp</a:t>
            </a:r>
          </a:p>
        </p:txBody>
      </p:sp>
      <p:sp>
        <p:nvSpPr>
          <p:cNvPr id="143372" name="Freeform 12"/>
          <p:cNvSpPr>
            <a:spLocks/>
          </p:cNvSpPr>
          <p:nvPr/>
        </p:nvSpPr>
        <p:spPr bwMode="auto">
          <a:xfrm>
            <a:off x="7164388" y="5232400"/>
            <a:ext cx="334962" cy="1625600"/>
          </a:xfrm>
          <a:custGeom>
            <a:avLst/>
            <a:gdLst>
              <a:gd name="T0" fmla="*/ 211 w 211"/>
              <a:gd name="T1" fmla="*/ 0 h 1024"/>
              <a:gd name="T2" fmla="*/ 0 w 211"/>
              <a:gd name="T3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1" h="1024">
                <a:moveTo>
                  <a:pt x="211" y="0"/>
                </a:moveTo>
                <a:lnTo>
                  <a:pt x="0" y="1024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3373" name="Freeform 13"/>
          <p:cNvSpPr>
            <a:spLocks/>
          </p:cNvSpPr>
          <p:nvPr/>
        </p:nvSpPr>
        <p:spPr bwMode="auto">
          <a:xfrm>
            <a:off x="2336800" y="4078288"/>
            <a:ext cx="5080000" cy="1292225"/>
          </a:xfrm>
          <a:custGeom>
            <a:avLst/>
            <a:gdLst>
              <a:gd name="T0" fmla="*/ 0 w 3200"/>
              <a:gd name="T1" fmla="*/ 0 h 814"/>
              <a:gd name="T2" fmla="*/ 3200 w 3200"/>
              <a:gd name="T3" fmla="*/ 814 h 8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00" h="814">
                <a:moveTo>
                  <a:pt x="0" y="0"/>
                </a:moveTo>
                <a:lnTo>
                  <a:pt x="3200" y="814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  <p:sp>
        <p:nvSpPr>
          <p:cNvPr id="143374" name="AutoShape 14"/>
          <p:cNvSpPr>
            <a:spLocks noChangeArrowheads="1"/>
          </p:cNvSpPr>
          <p:nvPr/>
        </p:nvSpPr>
        <p:spPr bwMode="auto">
          <a:xfrm>
            <a:off x="2987675" y="5949950"/>
            <a:ext cx="1728788" cy="574675"/>
          </a:xfrm>
          <a:prstGeom prst="wedgeRoundRectCallout">
            <a:avLst>
              <a:gd name="adj1" fmla="val 196190"/>
              <a:gd name="adj2" fmla="val -4530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2800">
                <a:solidFill>
                  <a:srgbClr val="FF3300"/>
                </a:solidFill>
                <a:latin typeface="Comic Sans MS" pitchFamily="66" charset="0"/>
              </a:rPr>
              <a:t>werklijn</a:t>
            </a:r>
            <a:endParaRPr lang="nl-NL" altLang="nl-NL" sz="2800" baseline="-250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43377" name="Freeform 17"/>
          <p:cNvSpPr>
            <a:spLocks/>
          </p:cNvSpPr>
          <p:nvPr/>
        </p:nvSpPr>
        <p:spPr bwMode="auto">
          <a:xfrm>
            <a:off x="7504113" y="3440113"/>
            <a:ext cx="392112" cy="1770062"/>
          </a:xfrm>
          <a:custGeom>
            <a:avLst/>
            <a:gdLst>
              <a:gd name="T0" fmla="*/ 247 w 247"/>
              <a:gd name="T1" fmla="*/ 0 h 1115"/>
              <a:gd name="T2" fmla="*/ 0 w 247"/>
              <a:gd name="T3" fmla="*/ 1115 h 11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7" h="1115">
                <a:moveTo>
                  <a:pt x="247" y="0"/>
                </a:moveTo>
                <a:lnTo>
                  <a:pt x="0" y="1115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7829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4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3000"/>
                                        <p:tgtEl>
                                          <p:spTgt spid="14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3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3000"/>
                                        <p:tgtEl>
                                          <p:spTgt spid="143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7" grpId="0" animBg="1"/>
      <p:bldP spid="143369" grpId="0" animBg="1"/>
      <p:bldP spid="143370" grpId="0" animBg="1"/>
      <p:bldP spid="143372" grpId="0" animBg="1"/>
      <p:bldP spid="143373" grpId="0" animBg="1"/>
      <p:bldP spid="143374" grpId="0" animBg="1"/>
      <p:bldP spid="143377" grpId="0" animBg="1"/>
    </p:bldLst>
  </p:timing>
</p:sld>
</file>

<file path=ppt/theme/theme1.xml><?xml version="1.0" encoding="utf-8"?>
<a:theme xmlns:a="http://schemas.openxmlformats.org/drawingml/2006/main" name="Standaardontwerp">
  <a:themeElements>
    <a:clrScheme name="ppt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B9D5FB"/>
      </a:folHlink>
    </a:clrScheme>
    <a:fontScheme name="Standaardontwer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470</Words>
  <Application>Microsoft Office PowerPoint</Application>
  <PresentationFormat>Diavoorstelling (4:3)</PresentationFormat>
  <Paragraphs>250</Paragraphs>
  <Slides>24</Slides>
  <Notes>2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6" baseType="lpstr">
      <vt:lpstr>Standaardontwerp</vt:lpstr>
      <vt:lpstr>Photo Editor-foto</vt:lpstr>
      <vt:lpstr>   Foto’s van hefbomen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Foto’s van hefbomen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Foto’s van hefbomen</dc:title>
  <dc:creator>Ton&amp;Els</dc:creator>
  <cp:lastModifiedBy>Ton&amp;Els</cp:lastModifiedBy>
  <cp:revision>5</cp:revision>
  <dcterms:created xsi:type="dcterms:W3CDTF">2018-10-17T19:18:39Z</dcterms:created>
  <dcterms:modified xsi:type="dcterms:W3CDTF">2021-04-27T12:30:48Z</dcterms:modified>
</cp:coreProperties>
</file>