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80AA0-1F3B-420D-BC51-8EA4D28CDC22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4B38A-97AD-4208-BB2D-E30CAB1B80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16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A898C-3EFE-470C-A790-D653888A03BA}" type="slidenum">
              <a:rPr lang="nl-NL" altLang="nl-NL">
                <a:solidFill>
                  <a:prstClr val="black"/>
                </a:solidFill>
              </a:rPr>
              <a:pPr/>
              <a:t>3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nr2: 2x    nr 3: 2x  nr7: 3x</a:t>
            </a:r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E725-EB25-46AA-A533-839E452E4FB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640A-7DA3-49C9-A23E-9FC6B6E0ABA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2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05D27-F915-427F-8FA3-2AAF8B92724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3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E3568-C255-46EE-AD62-C58B2F31D00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6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EB30-0E02-4289-8470-5E22AD7CE47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0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9CDB8-7804-48BE-82CB-4FD0CB9969F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1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9BC30-223C-4CB1-A4A7-19242FE4BE2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557B-1890-4D20-98FB-33FED1C381C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31E89-1184-4633-AD65-9B22B8E1FC3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5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D92F-3EE3-4B62-9796-A70425A3665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FBB78-17FC-4851-B008-906CE722EB0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3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98D260-872D-4CF5-8B96-7D3D8370503D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2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tijmensen.n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kerncentrale borsele buitenk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63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altLang="nl-NL"/>
              <a:t>Kerncentrale in Borsele</a:t>
            </a:r>
            <a:endParaRPr lang="nl-NL" altLang="nl-NL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-14288" y="6562725"/>
            <a:ext cx="914400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www.agtijmensen.nl</a:t>
            </a:r>
            <a:r>
              <a:rPr lang="en-US" altLang="nl-NL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nl-NL" sz="1400" smtClean="0">
                <a:solidFill>
                  <a:srgbClr val="000000"/>
                </a:solidFill>
              </a:rPr>
              <a:t> </a:t>
            </a:r>
            <a:r>
              <a:rPr lang="en-US" altLang="nl-NL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02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962400" cy="1371600"/>
          </a:xfrm>
        </p:spPr>
        <p:txBody>
          <a:bodyPr/>
          <a:lstStyle/>
          <a:p>
            <a:pPr algn="l"/>
            <a:r>
              <a:rPr lang="en-US" altLang="nl-NL" sz="4000"/>
              <a:t>Reactorkern en opslagbassin</a:t>
            </a:r>
            <a:endParaRPr lang="nl-NL" altLang="nl-NL" sz="4000"/>
          </a:p>
        </p:txBody>
      </p:sp>
      <p:pic>
        <p:nvPicPr>
          <p:cNvPr id="7172" name="Picture 4" descr="opslagbass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0"/>
            <a:ext cx="5534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28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2438400" cy="685800"/>
          </a:xfrm>
        </p:spPr>
        <p:txBody>
          <a:bodyPr/>
          <a:lstStyle/>
          <a:p>
            <a:pPr algn="l"/>
            <a:r>
              <a:rPr lang="en-US" altLang="nl-NL"/>
              <a:t>Regelzaal</a:t>
            </a:r>
            <a:endParaRPr lang="nl-NL" altLang="nl-NL"/>
          </a:p>
        </p:txBody>
      </p:sp>
      <p:pic>
        <p:nvPicPr>
          <p:cNvPr id="11270" name="Picture 6" descr="regelka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0"/>
            <a:ext cx="59229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5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controleka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665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3733800" cy="685800"/>
          </a:xfrm>
        </p:spPr>
        <p:txBody>
          <a:bodyPr/>
          <a:lstStyle/>
          <a:p>
            <a:pPr algn="l"/>
            <a:r>
              <a:rPr lang="en-US" altLang="nl-NL">
                <a:solidFill>
                  <a:schemeClr val="bg1"/>
                </a:solidFill>
              </a:rPr>
              <a:t>Controlekamer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7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opsla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/>
            <a:r>
              <a:rPr lang="en-US" altLang="nl-NL">
                <a:solidFill>
                  <a:schemeClr val="bg1"/>
                </a:solidFill>
              </a:rPr>
              <a:t>Splijtstof opslagbassin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3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koelwaterinl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/>
            <a:r>
              <a:rPr lang="en-US" altLang="nl-NL"/>
              <a:t>Koelwaterinlaat-installatie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6783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038600" cy="1676400"/>
          </a:xfrm>
        </p:spPr>
        <p:txBody>
          <a:bodyPr/>
          <a:lstStyle/>
          <a:p>
            <a:pPr algn="l"/>
            <a:r>
              <a:rPr lang="en-US" altLang="nl-NL"/>
              <a:t>Lagedruk-</a:t>
            </a:r>
            <a:br>
              <a:rPr lang="en-US" altLang="nl-NL"/>
            </a:br>
            <a:r>
              <a:rPr lang="en-US" altLang="nl-NL"/>
              <a:t>turbine</a:t>
            </a:r>
            <a:br>
              <a:rPr lang="en-US" altLang="nl-NL"/>
            </a:br>
            <a:r>
              <a:rPr lang="en-US" altLang="nl-NL"/>
              <a:t>en generator</a:t>
            </a:r>
            <a:endParaRPr lang="nl-NL" altLang="nl-NL"/>
          </a:p>
        </p:txBody>
      </p:sp>
      <p:pic>
        <p:nvPicPr>
          <p:cNvPr id="15366" name="Picture 6" descr="turb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0"/>
            <a:ext cx="59293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175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oogspanning borse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400800" cy="762000"/>
          </a:xfrm>
        </p:spPr>
        <p:txBody>
          <a:bodyPr/>
          <a:lstStyle/>
          <a:p>
            <a:r>
              <a:rPr lang="en-US" altLang="nl-NL"/>
              <a:t>Hoogspanningsinstalatie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485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 descr="transport st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2819400" cy="1066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bg1"/>
                </a:solidFill>
              </a:rPr>
              <a:t>Transport</a:t>
            </a:r>
            <a:endParaRPr lang="nl-NL" altLang="nl-NL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88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Borsele  opslag  kluis retourafval 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172200"/>
            <a:ext cx="9067800" cy="6858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chemeClr val="accent1"/>
                </a:solidFill>
              </a:rPr>
              <a:t>Ingang opslagruimte</a:t>
            </a:r>
            <a:endParaRPr lang="nl-NL" altLang="nl-NL" sz="3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64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Borsele  opslag retourafv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24600"/>
            <a:ext cx="9067800" cy="533400"/>
          </a:xfrm>
        </p:spPr>
        <p:txBody>
          <a:bodyPr/>
          <a:lstStyle/>
          <a:p>
            <a:pPr algn="l"/>
            <a:r>
              <a:rPr lang="en-US" altLang="nl-NL" sz="2800" b="1">
                <a:solidFill>
                  <a:schemeClr val="accent1"/>
                </a:solidFill>
              </a:rPr>
              <a:t>Opslag hoogradioactief afval uit Engeland/Frankrijk</a:t>
            </a:r>
            <a:endParaRPr lang="nl-NL" altLang="nl-NL" sz="2800" b="1">
              <a:solidFill>
                <a:schemeClr val="accent1"/>
              </a:solidFill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0" y="4724400"/>
            <a:ext cx="2268538" cy="1081088"/>
          </a:xfrm>
          <a:prstGeom prst="wedgeRoundRectCallout">
            <a:avLst>
              <a:gd name="adj1" fmla="val -6685"/>
              <a:gd name="adj2" fmla="val 11152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</a:rPr>
              <a:t>Minimaal 100 jaar . .</a:t>
            </a:r>
            <a:r>
              <a:rPr lang="nl-NL" altLang="nl-NL" sz="3200">
                <a:solidFill>
                  <a:srgbClr val="000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3172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kernsplij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0"/>
            <a:ext cx="50847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479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Borsele  opslag retourafval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00800"/>
            <a:ext cx="9067800" cy="45720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chemeClr val="accent1"/>
                </a:solidFill>
              </a:rPr>
              <a:t>Detail opslagput</a:t>
            </a:r>
            <a:endParaRPr lang="nl-NL" altLang="nl-NL" sz="3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30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67800" cy="533400"/>
          </a:xfrm>
        </p:spPr>
        <p:txBody>
          <a:bodyPr/>
          <a:lstStyle/>
          <a:p>
            <a:pPr algn="l"/>
            <a:r>
              <a:rPr lang="en-US" altLang="nl-NL" sz="2800" b="1">
                <a:solidFill>
                  <a:schemeClr val="accent1"/>
                </a:solidFill>
              </a:rPr>
              <a:t>Opslag hoogradioactief afval uit Engeland/Frankrijk</a:t>
            </a:r>
            <a:endParaRPr lang="nl-NL" altLang="nl-NL" sz="2800" b="1">
              <a:solidFill>
                <a:schemeClr val="accent1"/>
              </a:solidFill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0" y="4724400"/>
            <a:ext cx="2268538" cy="1081088"/>
          </a:xfrm>
          <a:prstGeom prst="wedgeRoundRectCallout">
            <a:avLst>
              <a:gd name="adj1" fmla="val -5421"/>
              <a:gd name="adj2" fmla="val -44970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66"/>
                </a:solidFill>
              </a:rPr>
              <a:t>Minimaal 100 jaar . .</a:t>
            </a:r>
            <a:r>
              <a:rPr lang="nl-NL" altLang="nl-NL" sz="3200">
                <a:solidFill>
                  <a:srgbClr val="000000"/>
                </a:solidFill>
              </a:rPr>
              <a:t> .</a:t>
            </a:r>
          </a:p>
        </p:txBody>
      </p:sp>
      <p:pic>
        <p:nvPicPr>
          <p:cNvPr id="28676" name="Picture 4" descr="Opslag hoog radioactief afv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476250"/>
            <a:ext cx="4254500" cy="638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35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2" name="Picture 22" descr="schemat kerncentral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8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38138" y="2092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38138" y="2092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l"/>
            <a:r>
              <a:rPr lang="en-US" altLang="nl-NL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Schematisch overzicht kerncentrale</a:t>
            </a:r>
            <a:endParaRPr lang="nl-NL" altLang="nl-NL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-57150" y="40386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reactorvat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0" y="53340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stoomgenerator</a:t>
            </a:r>
            <a:endParaRPr lang="nl-NL" altLang="nl-NL" sz="3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-57150" y="47244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hoofdkoelmiddelpomp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762500" y="47244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 generator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-76200" y="608330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 afblaastank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762500" y="30480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Hogedrukturbine</a:t>
            </a:r>
            <a:endParaRPr lang="nl-NL" altLang="nl-NL" sz="3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762500" y="40386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 lagedrukturbine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-76200" y="54292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drukhouder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762500" y="54546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 opwekker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743450" y="60769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 voedingswatertank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377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orsele cont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19075"/>
            <a:ext cx="9115425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44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splijtstaven in reactor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76200"/>
            <a:ext cx="7772400" cy="609600"/>
          </a:xfrm>
        </p:spPr>
        <p:txBody>
          <a:bodyPr/>
          <a:lstStyle/>
          <a:p>
            <a:r>
              <a:rPr lang="en-US" altLang="nl-NL">
                <a:solidFill>
                  <a:schemeClr val="bg1"/>
                </a:solidFill>
              </a:rPr>
              <a:t>Reactorput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reactorpu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7772400" cy="609600"/>
          </a:xfrm>
        </p:spPr>
        <p:txBody>
          <a:bodyPr/>
          <a:lstStyle/>
          <a:p>
            <a:r>
              <a:rPr lang="en-US" altLang="nl-NL">
                <a:solidFill>
                  <a:schemeClr val="bg1"/>
                </a:solidFill>
              </a:rPr>
              <a:t>Toezicht bij reactorput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2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reactorpu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nl-NL">
                <a:solidFill>
                  <a:schemeClr val="bg1"/>
                </a:solidFill>
              </a:rPr>
              <a:t>Inspectie van de kern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1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886200" cy="1828800"/>
          </a:xfrm>
        </p:spPr>
        <p:txBody>
          <a:bodyPr/>
          <a:lstStyle/>
          <a:p>
            <a:pPr algn="l"/>
            <a:r>
              <a:rPr lang="en-US" altLang="nl-NL"/>
              <a:t>Grijper pakt</a:t>
            </a:r>
            <a:br>
              <a:rPr lang="en-US" altLang="nl-NL"/>
            </a:br>
            <a:r>
              <a:rPr lang="en-US" altLang="nl-NL"/>
              <a:t>splijtstof-</a:t>
            </a:r>
            <a:br>
              <a:rPr lang="en-US" altLang="nl-NL"/>
            </a:br>
            <a:r>
              <a:rPr lang="en-US" altLang="nl-NL"/>
              <a:t>element</a:t>
            </a:r>
            <a:endParaRPr lang="nl-NL" altLang="nl-NL"/>
          </a:p>
        </p:txBody>
      </p:sp>
      <p:pic>
        <p:nvPicPr>
          <p:cNvPr id="6150" name="Picture 6" descr="grijper voor splijtsta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0"/>
            <a:ext cx="5521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99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water moder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en-US" altLang="nl-NL">
                <a:solidFill>
                  <a:schemeClr val="bg1"/>
                </a:solidFill>
              </a:rPr>
              <a:t>Grijper pakt splijtstof-element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2789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Diavoorstelling (4:3)</PresentationFormat>
  <Paragraphs>34</Paragraphs>
  <Slides>21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Standaardontwerp</vt:lpstr>
      <vt:lpstr>Kerncentrale in Borsele</vt:lpstr>
      <vt:lpstr>PowerPoint-presentatie</vt:lpstr>
      <vt:lpstr>Schematisch overzicht kerncentrale</vt:lpstr>
      <vt:lpstr>PowerPoint-presentatie</vt:lpstr>
      <vt:lpstr>Reactorput</vt:lpstr>
      <vt:lpstr>Toezicht bij reactorput</vt:lpstr>
      <vt:lpstr>Inspectie van de kern</vt:lpstr>
      <vt:lpstr>Grijper pakt splijtstof- element</vt:lpstr>
      <vt:lpstr>Grijper pakt splijtstof-element</vt:lpstr>
      <vt:lpstr>Reactorkern en opslagbassin</vt:lpstr>
      <vt:lpstr>Regelzaal</vt:lpstr>
      <vt:lpstr>Controlekamer</vt:lpstr>
      <vt:lpstr>Splijtstof opslagbassin</vt:lpstr>
      <vt:lpstr>Koelwaterinlaat-installatie</vt:lpstr>
      <vt:lpstr>Lagedruk- turbine en generator</vt:lpstr>
      <vt:lpstr>Hoogspanningsinstalatie</vt:lpstr>
      <vt:lpstr>Transport</vt:lpstr>
      <vt:lpstr>Ingang opslagruimte</vt:lpstr>
      <vt:lpstr>Opslag hoogradioactief afval uit Engeland/Frankrijk</vt:lpstr>
      <vt:lpstr>Detail opslagput</vt:lpstr>
      <vt:lpstr>Opslag hoogradioactief afval uit Engeland/Frankrijk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Kerncentrale in Borsele</dc:title>
  <dc:creator>Ton&amp;Els</dc:creator>
  <cp:lastModifiedBy>Ton&amp;Els</cp:lastModifiedBy>
  <cp:revision>2</cp:revision>
  <dcterms:created xsi:type="dcterms:W3CDTF">2018-10-18T21:47:29Z</dcterms:created>
  <dcterms:modified xsi:type="dcterms:W3CDTF">2018-10-19T17:07:49Z</dcterms:modified>
</cp:coreProperties>
</file>