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80AA0-1F3B-420D-BC51-8EA4D28CDC22}" type="datetimeFigureOut">
              <a:rPr lang="nl-NL" smtClean="0"/>
              <a:t>19-10-2018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4B38A-97AD-4208-BB2D-E30CAB1B80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9163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7A898C-3EFE-470C-A790-D653888A03BA}" type="slidenum">
              <a:rPr lang="nl-NL" altLang="nl-NL">
                <a:solidFill>
                  <a:prstClr val="black"/>
                </a:solidFill>
              </a:rPr>
              <a:pPr/>
              <a:t>3</a:t>
            </a:fld>
            <a:endParaRPr lang="nl-NL" altLang="nl-NL">
              <a:solidFill>
                <a:prstClr val="black"/>
              </a:solidFill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nl-NL"/>
              <a:t>nr2: 2x    nr 3: 2x  nr7: 3x</a:t>
            </a:r>
            <a:endParaRPr lang="nl-NL" alt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6E725-EB25-46AA-A533-839E452E4FB7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38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B640A-7DA3-49C9-A23E-9FC6B6E0ABA8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626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05D27-F915-427F-8FA3-2AAF8B927248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530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E3568-C255-46EE-AD62-C58B2F31D008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964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A0EB30-0E02-4289-8470-5E22AD7CE476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202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9CDB8-7804-48BE-82CB-4FD0CB9969FB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212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9BC30-223C-4CB1-A4A7-19242FE4BE25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69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0557B-1890-4D20-98FB-33FED1C381C4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31E89-1184-4633-AD65-9B22B8E1FC3D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353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FD92F-3EE3-4B62-9796-A70425A36655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1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FBB78-17FC-4851-B008-906CE722EB00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33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98D260-872D-4CF5-8B96-7D3D8370503D}" type="slidenum">
              <a:rPr lang="nl-NL" altLang="nl-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325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tijmensen.nl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 descr="kerncentrale borsele buitenka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63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0"/>
            <a:ext cx="7772400" cy="838200"/>
          </a:xfrm>
        </p:spPr>
        <p:txBody>
          <a:bodyPr/>
          <a:lstStyle/>
          <a:p>
            <a:r>
              <a:rPr lang="en-US" altLang="nl-NL"/>
              <a:t>Kerncentrale in Borsele</a:t>
            </a:r>
            <a:endParaRPr lang="nl-NL" altLang="nl-NL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-14288" y="6562725"/>
            <a:ext cx="9144001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© </a:t>
            </a:r>
            <a:r>
              <a:rPr lang="en-US" altLang="nl-NL" sz="1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hlinkClick r:id="rId3"/>
              </a:rPr>
              <a:t>www.agtijmensen.nl</a:t>
            </a:r>
            <a:r>
              <a:rPr lang="en-US" altLang="nl-NL" sz="1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nl-NL" sz="1400" smtClean="0">
                <a:solidFill>
                  <a:srgbClr val="000000"/>
                </a:solidFill>
              </a:rPr>
              <a:t> </a:t>
            </a:r>
            <a:r>
              <a:rPr lang="en-US" altLang="nl-NL" sz="1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15102018</a:t>
            </a:r>
            <a:endParaRPr lang="nl-NL" altLang="nl-NL" sz="1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7025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3962400" cy="1371600"/>
          </a:xfrm>
        </p:spPr>
        <p:txBody>
          <a:bodyPr/>
          <a:lstStyle/>
          <a:p>
            <a:pPr algn="l"/>
            <a:r>
              <a:rPr lang="en-US" altLang="nl-NL" sz="4000"/>
              <a:t>Reactorkern en opslagbassin</a:t>
            </a:r>
            <a:endParaRPr lang="nl-NL" altLang="nl-NL" sz="4000"/>
          </a:p>
        </p:txBody>
      </p:sp>
      <p:pic>
        <p:nvPicPr>
          <p:cNvPr id="7172" name="Picture 4" descr="opslagbass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975" y="0"/>
            <a:ext cx="55340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285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76200"/>
            <a:ext cx="2438400" cy="685800"/>
          </a:xfrm>
        </p:spPr>
        <p:txBody>
          <a:bodyPr/>
          <a:lstStyle/>
          <a:p>
            <a:pPr algn="l"/>
            <a:r>
              <a:rPr lang="en-US" altLang="nl-NL"/>
              <a:t>Regelzaal</a:t>
            </a:r>
            <a:endParaRPr lang="nl-NL" altLang="nl-NL"/>
          </a:p>
        </p:txBody>
      </p:sp>
      <p:pic>
        <p:nvPicPr>
          <p:cNvPr id="11270" name="Picture 6" descr="regelkam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238" y="0"/>
            <a:ext cx="59229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155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6" descr="controlekam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3188"/>
            <a:ext cx="9144000" cy="6653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76200"/>
            <a:ext cx="3733800" cy="685800"/>
          </a:xfrm>
        </p:spPr>
        <p:txBody>
          <a:bodyPr/>
          <a:lstStyle/>
          <a:p>
            <a:pPr algn="l"/>
            <a:r>
              <a:rPr lang="en-US" altLang="nl-NL">
                <a:solidFill>
                  <a:schemeClr val="bg1"/>
                </a:solidFill>
              </a:rPr>
              <a:t>Controlekamer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176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" descr="opslag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5563"/>
            <a:ext cx="9144000" cy="6913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algn="l"/>
            <a:r>
              <a:rPr lang="en-US" altLang="nl-NL">
                <a:solidFill>
                  <a:schemeClr val="bg1"/>
                </a:solidFill>
              </a:rPr>
              <a:t>Splijtstof opslagbassin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731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6" descr="koelwaterinla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61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pPr algn="l"/>
            <a:r>
              <a:rPr lang="en-US" altLang="nl-NL"/>
              <a:t>Koelwaterinlaat-installatie</a:t>
            </a: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56783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4038600" cy="1676400"/>
          </a:xfrm>
        </p:spPr>
        <p:txBody>
          <a:bodyPr/>
          <a:lstStyle/>
          <a:p>
            <a:pPr algn="l"/>
            <a:r>
              <a:rPr lang="en-US" altLang="nl-NL"/>
              <a:t>Lagedruk-</a:t>
            </a:r>
            <a:br>
              <a:rPr lang="en-US" altLang="nl-NL"/>
            </a:br>
            <a:r>
              <a:rPr lang="en-US" altLang="nl-NL"/>
              <a:t>turbine</a:t>
            </a:r>
            <a:br>
              <a:rPr lang="en-US" altLang="nl-NL"/>
            </a:br>
            <a:r>
              <a:rPr lang="en-US" altLang="nl-NL"/>
              <a:t>en generator</a:t>
            </a:r>
            <a:endParaRPr lang="nl-NL" altLang="nl-NL"/>
          </a:p>
        </p:txBody>
      </p:sp>
      <p:pic>
        <p:nvPicPr>
          <p:cNvPr id="15366" name="Picture 6" descr="turb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0"/>
            <a:ext cx="59293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3175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6" descr="hoogspanning borse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9144000" cy="665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6400800" cy="762000"/>
          </a:xfrm>
        </p:spPr>
        <p:txBody>
          <a:bodyPr/>
          <a:lstStyle/>
          <a:p>
            <a:r>
              <a:rPr lang="en-US" altLang="nl-NL"/>
              <a:t>Hoogspanningsinstalatie</a:t>
            </a: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04853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5" name="Picture 7" descr="transport st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76200"/>
            <a:ext cx="2819400" cy="1066800"/>
          </a:xfrm>
        </p:spPr>
        <p:txBody>
          <a:bodyPr/>
          <a:lstStyle/>
          <a:p>
            <a:pPr algn="l"/>
            <a:r>
              <a:rPr lang="en-US" altLang="nl-NL" b="1">
                <a:solidFill>
                  <a:schemeClr val="bg1"/>
                </a:solidFill>
              </a:rPr>
              <a:t>Transport</a:t>
            </a:r>
            <a:endParaRPr lang="nl-NL" altLang="nl-NL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488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Borsele  opslag  kluis retourafval 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12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172200"/>
            <a:ext cx="9067800" cy="685800"/>
          </a:xfrm>
        </p:spPr>
        <p:txBody>
          <a:bodyPr/>
          <a:lstStyle/>
          <a:p>
            <a:pPr algn="l"/>
            <a:r>
              <a:rPr lang="en-US" altLang="nl-NL" sz="3200" b="1">
                <a:solidFill>
                  <a:schemeClr val="accent1"/>
                </a:solidFill>
              </a:rPr>
              <a:t>Ingang opslagruimte</a:t>
            </a:r>
            <a:endParaRPr lang="nl-NL" altLang="nl-NL" sz="32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6647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Borsele  opslag retourafv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5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324600"/>
            <a:ext cx="9067800" cy="533400"/>
          </a:xfrm>
        </p:spPr>
        <p:txBody>
          <a:bodyPr/>
          <a:lstStyle/>
          <a:p>
            <a:pPr algn="l"/>
            <a:r>
              <a:rPr lang="en-US" altLang="nl-NL" sz="2800" b="1">
                <a:solidFill>
                  <a:schemeClr val="accent1"/>
                </a:solidFill>
              </a:rPr>
              <a:t>Opslag hoogradioactief afval uit Engeland/Frankrijk</a:t>
            </a:r>
            <a:endParaRPr lang="nl-NL" altLang="nl-NL" sz="2800" b="1">
              <a:solidFill>
                <a:schemeClr val="accent1"/>
              </a:solidFill>
            </a:endParaRP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0" y="4724400"/>
            <a:ext cx="2268538" cy="1081088"/>
          </a:xfrm>
          <a:prstGeom prst="wedgeRoundRectCallout">
            <a:avLst>
              <a:gd name="adj1" fmla="val -6685"/>
              <a:gd name="adj2" fmla="val 111528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</a:rPr>
              <a:t>Minimaal 100 jaar . .</a:t>
            </a:r>
            <a:r>
              <a:rPr lang="nl-NL" altLang="nl-NL" sz="3200">
                <a:solidFill>
                  <a:srgbClr val="000000"/>
                </a:solidFill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231728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  <p:bldP spid="2560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kernsplijt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825" y="0"/>
            <a:ext cx="50847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479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Borsele  opslag retourafval deta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3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400800"/>
            <a:ext cx="9067800" cy="457200"/>
          </a:xfrm>
        </p:spPr>
        <p:txBody>
          <a:bodyPr/>
          <a:lstStyle/>
          <a:p>
            <a:pPr algn="l"/>
            <a:r>
              <a:rPr lang="en-US" altLang="nl-NL" sz="3200" b="1">
                <a:solidFill>
                  <a:schemeClr val="accent1"/>
                </a:solidFill>
              </a:rPr>
              <a:t>Detail opslagput</a:t>
            </a:r>
            <a:endParaRPr lang="nl-NL" altLang="nl-NL" sz="32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530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067800" cy="533400"/>
          </a:xfrm>
        </p:spPr>
        <p:txBody>
          <a:bodyPr/>
          <a:lstStyle/>
          <a:p>
            <a:pPr algn="l"/>
            <a:r>
              <a:rPr lang="en-US" altLang="nl-NL" sz="2800" b="1">
                <a:solidFill>
                  <a:schemeClr val="accent1"/>
                </a:solidFill>
              </a:rPr>
              <a:t>Opslag hoogradioactief afval uit Engeland/Frankrijk</a:t>
            </a:r>
            <a:endParaRPr lang="nl-NL" altLang="nl-NL" sz="2800" b="1">
              <a:solidFill>
                <a:schemeClr val="accent1"/>
              </a:solidFill>
            </a:endParaRPr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0" y="4724400"/>
            <a:ext cx="2268538" cy="1081088"/>
          </a:xfrm>
          <a:prstGeom prst="wedgeRoundRectCallout">
            <a:avLst>
              <a:gd name="adj1" fmla="val -5421"/>
              <a:gd name="adj2" fmla="val -449708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66"/>
                </a:solidFill>
              </a:rPr>
              <a:t>Minimaal 100 jaar . .</a:t>
            </a:r>
            <a:r>
              <a:rPr lang="nl-NL" altLang="nl-NL" sz="3200">
                <a:solidFill>
                  <a:srgbClr val="000000"/>
                </a:solidFill>
              </a:rPr>
              <a:t> .</a:t>
            </a:r>
          </a:p>
        </p:txBody>
      </p:sp>
      <p:pic>
        <p:nvPicPr>
          <p:cNvPr id="28676" name="Picture 4" descr="Opslag hoog radioactief afv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0" y="476250"/>
            <a:ext cx="4254500" cy="638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935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2" name="Picture 22" descr="schemat kerncentrale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8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38138" y="2092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38138" y="2092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</p:spPr>
        <p:txBody>
          <a:bodyPr/>
          <a:lstStyle/>
          <a:p>
            <a:pPr algn="l"/>
            <a:r>
              <a:rPr lang="en-US" altLang="nl-NL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Schematisch overzicht kerncentrale</a:t>
            </a:r>
            <a:endParaRPr lang="nl-NL" altLang="nl-NL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-57150" y="4038600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 reactorvat</a:t>
            </a:r>
            <a:endParaRPr lang="nl-NL" altLang="nl-NL" sz="3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0" y="533400"/>
            <a:ext cx="434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stoomgenerator</a:t>
            </a:r>
            <a:endParaRPr lang="nl-NL" altLang="nl-NL" sz="36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-57150" y="4724400"/>
            <a:ext cx="495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 hoofdkoelmiddelpomp</a:t>
            </a:r>
            <a:endParaRPr lang="nl-NL" altLang="nl-NL" sz="3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762500" y="4724400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8 generator</a:t>
            </a:r>
            <a:endParaRPr lang="nl-NL" altLang="nl-NL" sz="3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-76200" y="6083300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 afblaastank</a:t>
            </a:r>
            <a:endParaRPr lang="nl-NL" altLang="nl-NL" sz="3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762500" y="3048000"/>
            <a:ext cx="441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 Hogedrukturbine</a:t>
            </a:r>
            <a:endParaRPr lang="nl-NL" altLang="nl-NL" sz="36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4762500" y="4038600"/>
            <a:ext cx="441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7 lagedrukturbine</a:t>
            </a:r>
            <a:endParaRPr lang="nl-NL" altLang="nl-NL" sz="3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-76200" y="5429250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 drukhouder</a:t>
            </a:r>
            <a:endParaRPr lang="nl-NL" altLang="nl-NL" sz="3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4762500" y="5454650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9 opwekker</a:t>
            </a:r>
            <a:endParaRPr lang="nl-NL" altLang="nl-NL" sz="3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4743450" y="6076950"/>
            <a:ext cx="510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10 voedingswatertank</a:t>
            </a:r>
            <a:endParaRPr lang="nl-NL" altLang="nl-NL" sz="3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3770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Borsele contro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219075"/>
            <a:ext cx="9115425" cy="625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449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splijtstaven in reactorp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400"/>
            <a:ext cx="9144000" cy="683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76200"/>
            <a:ext cx="7772400" cy="609600"/>
          </a:xfrm>
        </p:spPr>
        <p:txBody>
          <a:bodyPr/>
          <a:lstStyle/>
          <a:p>
            <a:r>
              <a:rPr lang="en-US" altLang="nl-NL">
                <a:solidFill>
                  <a:schemeClr val="bg1"/>
                </a:solidFill>
              </a:rPr>
              <a:t>Reactorput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248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reactorput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686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0"/>
            <a:ext cx="7772400" cy="609600"/>
          </a:xfrm>
        </p:spPr>
        <p:txBody>
          <a:bodyPr/>
          <a:lstStyle/>
          <a:p>
            <a:r>
              <a:rPr lang="en-US" altLang="nl-NL">
                <a:solidFill>
                  <a:schemeClr val="bg1"/>
                </a:solidFill>
              </a:rPr>
              <a:t>Toezicht bij reactorput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326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reactorput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4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altLang="nl-NL">
                <a:solidFill>
                  <a:schemeClr val="bg1"/>
                </a:solidFill>
              </a:rPr>
              <a:t>Inspectie van de kern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110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3886200" cy="1828800"/>
          </a:xfrm>
        </p:spPr>
        <p:txBody>
          <a:bodyPr/>
          <a:lstStyle/>
          <a:p>
            <a:pPr algn="l"/>
            <a:r>
              <a:rPr lang="en-US" altLang="nl-NL"/>
              <a:t>Grijper pakt</a:t>
            </a:r>
            <a:br>
              <a:rPr lang="en-US" altLang="nl-NL"/>
            </a:br>
            <a:r>
              <a:rPr lang="en-US" altLang="nl-NL"/>
              <a:t>splijtstof-</a:t>
            </a:r>
            <a:br>
              <a:rPr lang="en-US" altLang="nl-NL"/>
            </a:br>
            <a:r>
              <a:rPr lang="en-US" altLang="nl-NL"/>
              <a:t>element</a:t>
            </a:r>
            <a:endParaRPr lang="nl-NL" altLang="nl-NL"/>
          </a:p>
        </p:txBody>
      </p:sp>
      <p:pic>
        <p:nvPicPr>
          <p:cNvPr id="6150" name="Picture 6" descr="grijper voor splijtstaa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675" y="0"/>
            <a:ext cx="55213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9997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water modera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113"/>
            <a:ext cx="9144000" cy="688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0"/>
            <a:ext cx="7772400" cy="533400"/>
          </a:xfrm>
        </p:spPr>
        <p:txBody>
          <a:bodyPr/>
          <a:lstStyle/>
          <a:p>
            <a:r>
              <a:rPr lang="en-US" altLang="nl-NL">
                <a:solidFill>
                  <a:schemeClr val="bg1"/>
                </a:solidFill>
              </a:rPr>
              <a:t>Grijper pakt splijtstof-element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027899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ppt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B9D5FB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Diavoorstelling (4:3)</PresentationFormat>
  <Paragraphs>34</Paragraphs>
  <Slides>21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Standaardontwerp</vt:lpstr>
      <vt:lpstr>Kerncentrale in Borsele</vt:lpstr>
      <vt:lpstr>PowerPoint-presentatie</vt:lpstr>
      <vt:lpstr>Schematisch overzicht kerncentrale</vt:lpstr>
      <vt:lpstr>PowerPoint-presentatie</vt:lpstr>
      <vt:lpstr>Reactorput</vt:lpstr>
      <vt:lpstr>Toezicht bij reactorput</vt:lpstr>
      <vt:lpstr>Inspectie van de kern</vt:lpstr>
      <vt:lpstr>Grijper pakt splijtstof- element</vt:lpstr>
      <vt:lpstr>Grijper pakt splijtstof-element</vt:lpstr>
      <vt:lpstr>Reactorkern en opslagbassin</vt:lpstr>
      <vt:lpstr>Regelzaal</vt:lpstr>
      <vt:lpstr>Controlekamer</vt:lpstr>
      <vt:lpstr>Splijtstof opslagbassin</vt:lpstr>
      <vt:lpstr>Koelwaterinlaat-installatie</vt:lpstr>
      <vt:lpstr>Lagedruk- turbine en generator</vt:lpstr>
      <vt:lpstr>Hoogspanningsinstalatie</vt:lpstr>
      <vt:lpstr>Transport</vt:lpstr>
      <vt:lpstr>Ingang opslagruimte</vt:lpstr>
      <vt:lpstr>Opslag hoogradioactief afval uit Engeland/Frankrijk</vt:lpstr>
      <vt:lpstr>Detail opslagput</vt:lpstr>
      <vt:lpstr>Opslag hoogradioactief afval uit Engeland/Frankrijk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Kerncentrale in Borsele</dc:title>
  <dc:creator>Ton&amp;Els</dc:creator>
  <cp:lastModifiedBy>Ton&amp;Els</cp:lastModifiedBy>
  <cp:revision>2</cp:revision>
  <dcterms:created xsi:type="dcterms:W3CDTF">2018-10-18T21:47:29Z</dcterms:created>
  <dcterms:modified xsi:type="dcterms:W3CDTF">2018-10-19T17:07:49Z</dcterms:modified>
</cp:coreProperties>
</file>