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78E96-F64D-4542-BD1A-B10BD48CABD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54446"/>
      </p:ext>
    </p:extLst>
  </p:cSld>
  <p:clrMapOvr>
    <a:masterClrMapping/>
  </p:clrMapOvr>
  <p:transition advTm="66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85EC-3633-4240-9E05-BA0EB290A74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284"/>
      </p:ext>
    </p:extLst>
  </p:cSld>
  <p:clrMapOvr>
    <a:masterClrMapping/>
  </p:clrMapOvr>
  <p:transition advTm="66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95C0-A606-496F-ADF2-F66EAC24244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7098"/>
      </p:ext>
    </p:extLst>
  </p:cSld>
  <p:clrMapOvr>
    <a:masterClrMapping/>
  </p:clrMapOvr>
  <p:transition advTm="66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9628-C2E4-4B9B-B5E5-B038ACC14C9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24861"/>
      </p:ext>
    </p:extLst>
  </p:cSld>
  <p:clrMapOvr>
    <a:masterClrMapping/>
  </p:clrMapOvr>
  <p:transition advTm="66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344F7-B353-48C0-B652-E93C3F10194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86711"/>
      </p:ext>
    </p:extLst>
  </p:cSld>
  <p:clrMapOvr>
    <a:masterClrMapping/>
  </p:clrMapOvr>
  <p:transition advTm="66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01EC-1C25-452A-BE27-5CC2A1F68BA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58837"/>
      </p:ext>
    </p:extLst>
  </p:cSld>
  <p:clrMapOvr>
    <a:masterClrMapping/>
  </p:clrMapOvr>
  <p:transition advTm="66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9D65D-971B-4A2E-9B77-4E3E83814CC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4915"/>
      </p:ext>
    </p:extLst>
  </p:cSld>
  <p:clrMapOvr>
    <a:masterClrMapping/>
  </p:clrMapOvr>
  <p:transition advTm="66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48A60-EBE8-4A21-B9A1-336E650BEF1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8131"/>
      </p:ext>
    </p:extLst>
  </p:cSld>
  <p:clrMapOvr>
    <a:masterClrMapping/>
  </p:clrMapOvr>
  <p:transition advTm="66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98C9-B971-4360-8FCF-E556CE525AD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17780"/>
      </p:ext>
    </p:extLst>
  </p:cSld>
  <p:clrMapOvr>
    <a:masterClrMapping/>
  </p:clrMapOvr>
  <p:transition advTm="66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743B-EDBD-4273-95B0-F2B1CD6AEE6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17469"/>
      </p:ext>
    </p:extLst>
  </p:cSld>
  <p:clrMapOvr>
    <a:masterClrMapping/>
  </p:clrMapOvr>
  <p:transition advTm="66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872C-537A-4D29-AE5B-2E992835708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83883"/>
      </p:ext>
    </p:extLst>
  </p:cSld>
  <p:clrMapOvr>
    <a:masterClrMapping/>
  </p:clrMapOvr>
  <p:transition advTm="66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91373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tint val="91373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43F38C-E0EA-4807-92EC-BEAB13D64D8A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1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6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tijmensen.n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(On)veiligheid bij het prakticum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www.agtijmensen.nl</a:t>
            </a:r>
            <a:r>
              <a:rPr lang="en-US" altLang="nl-NL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05102018</a:t>
            </a:r>
            <a:endParaRPr lang="nl-NL" altLang="nl-NL" sz="1400" b="1" dirty="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492375"/>
            <a:ext cx="914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Prakticumreglement.</a:t>
            </a:r>
            <a:b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Veilig prakticum doen?</a:t>
            </a:r>
            <a:b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Veiligheidsvoorzieningen.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840425"/>
      </p:ext>
    </p:extLst>
  </p:cSld>
  <p:clrMapOvr>
    <a:masterClrMapping/>
  </p:clrMapOvr>
  <p:transition advTm="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6" grpId="0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481013"/>
            <a:ext cx="9144000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Ga nooit zonder toestemming het lokaal    binnen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Practicum mag alleen uitgevoerd worden wanneer er twee of meer leerlingen </a:t>
            </a:r>
            <a:r>
              <a:rPr lang="nl-NL" altLang="nl-NL" sz="3200" i="1">
                <a:solidFill>
                  <a:srgbClr val="000000"/>
                </a:solidFill>
                <a:latin typeface="Comic Sans MS" pitchFamily="66" charset="0"/>
              </a:rPr>
              <a:t>en 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een docent of TOA in lokaal aanwezig zijn.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Bij scheikunde praktica is het dragen van een veiligheidsbril altijd verplicht. Ook bij de proefjes, waarvan je denkt dat zij geen gevaar kunnen opleveren.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Tijdens het scheikunde prakticum is het dragen van een laboratoriumjas verplicht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 Tassen bij de practicumopstelling zijn verboden.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FF3300"/>
                </a:solidFill>
                <a:latin typeface="Comic Sans MS" pitchFamily="66" charset="0"/>
              </a:rPr>
              <a:t>Prakticumreglement</a:t>
            </a:r>
          </a:p>
        </p:txBody>
      </p:sp>
    </p:spTree>
    <p:extLst>
      <p:ext uri="{BB962C8B-B14F-4D97-AF65-F5344CB8AC3E}">
        <p14:creationId xmlns:p14="http://schemas.microsoft.com/office/powerpoint/2010/main" val="2405945863"/>
      </p:ext>
    </p:extLst>
  </p:cSld>
  <p:clrMapOvr>
    <a:masterClrMapping/>
  </p:clrMapOvr>
  <p:transition advTm="66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Bij alle stoffen, waarmee je zult werken, moet je ervan uitgaan dat ze </a:t>
            </a:r>
            <a:r>
              <a:rPr lang="nl-NL" altLang="nl-NL" sz="3200" u="sng">
                <a:solidFill>
                  <a:srgbClr val="3333CC"/>
                </a:solidFill>
                <a:latin typeface="Comic Sans MS" pitchFamily="66" charset="0"/>
              </a:rPr>
              <a:t>altijd</a:t>
            </a: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 giftig zijn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Werk netjes. Voorkom morsen van chemicaliën op boeken of meubels.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Ruim gemorste stoffen (ook water) onmiddellijk op.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Was altijd je handen na afloop van een practicum.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Eten, drinken en kauwgom gebruiken is ten strengste verboden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Voer geen proeven uit zonder toestemming. Je hebt geen ervaring met dit vak, waardoor je nog niet de gevolgen kan weten</a:t>
            </a:r>
          </a:p>
        </p:txBody>
      </p:sp>
    </p:spTree>
    <p:extLst>
      <p:ext uri="{BB962C8B-B14F-4D97-AF65-F5344CB8AC3E}">
        <p14:creationId xmlns:p14="http://schemas.microsoft.com/office/powerpoint/2010/main" val="277659580"/>
      </p:ext>
    </p:extLst>
  </p:cSld>
  <p:clrMapOvr>
    <a:masterClrMapping/>
  </p:clrMapOvr>
  <p:transition advTm="66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Het kabinet is zonder toestemming van de TOA of docent verboden terrein voor leerlingen.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Gebroken glaswerk dient altijd direct te worden opgeruimd (glasbak).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Lang haar moet worden opgebonden.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Oneigenlijk gebruik van veiligheidsmiddelen is verboden.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Het is verboden te spelen met spuitflesjes met water. Dit geldt ook voor injectiespuiten 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Stoeien in practicumlokaal wordt niet getolereerd.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051820"/>
      </p:ext>
    </p:extLst>
  </p:cSld>
  <p:clrMapOvr>
    <a:masterClrMapping/>
  </p:clrMapOvr>
  <p:transition advTm="66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Leerlingen die een experiment buiten de normale lessen willen uitvoeren, moeten </a:t>
            </a:r>
            <a:r>
              <a:rPr lang="nl-NL" altLang="nl-NL" sz="3200" u="sng">
                <a:solidFill>
                  <a:srgbClr val="000000"/>
                </a:solidFill>
                <a:latin typeface="Comic Sans MS" pitchFamily="66" charset="0"/>
              </a:rPr>
              <a:t>vooraf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 een afspraak maken bij de TOA.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Indien hoofddoekjes gedragen worden, dan mogen deze uitsluitend van 100% katoen of zuiver wol zijn.</a:t>
            </a: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Bij elk ongeval, hoe klein dan ook, moet je direct de TOA of docent waarschuwen.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nl-NL" altLang="nl-NL" sz="3200">
                <a:solidFill>
                  <a:srgbClr val="000000"/>
                </a:solidFill>
                <a:latin typeface="Comic Sans MS" pitchFamily="66" charset="0"/>
              </a:rPr>
              <a:t>Ruim op tijd alles op. Volg de richtlijnen voor chemisch afval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18"/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Elektrische schakelingen moeten altijd eerst door de TOA of docent worden gecontroleerd, voordat de spanning wordt aangezet.</a:t>
            </a:r>
          </a:p>
        </p:txBody>
      </p:sp>
    </p:spTree>
    <p:extLst>
      <p:ext uri="{BB962C8B-B14F-4D97-AF65-F5344CB8AC3E}">
        <p14:creationId xmlns:p14="http://schemas.microsoft.com/office/powerpoint/2010/main" val="2292778241"/>
      </p:ext>
    </p:extLst>
  </p:cSld>
  <p:clrMapOvr>
    <a:masterClrMapping/>
  </p:clrMapOvr>
  <p:transition advTm="66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(On)veilig prakticum doen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84" name="Picture 4" descr="Prakticum fouten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650"/>
            <a:ext cx="9144000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61683"/>
      </p:ext>
    </p:extLst>
  </p:cSld>
  <p:clrMapOvr>
    <a:masterClrMapping/>
  </p:clrMapOvr>
  <p:transition advTm="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Prakticum fouten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0"/>
            <a:ext cx="579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673258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(On)veilig prakticum doen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548285"/>
      </p:ext>
    </p:extLst>
  </p:cSld>
  <p:clrMapOvr>
    <a:masterClrMapping/>
  </p:clrMapOvr>
  <p:transition advTm="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673258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Vijf veiligheidsvoorzieningen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04" name="Picture 4" descr="Prakticum veilgigheids mid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82318"/>
      </p:ext>
    </p:extLst>
  </p:cSld>
  <p:clrMapOvr>
    <a:masterClrMapping/>
  </p:clrMapOvr>
  <p:transition advTm="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333</Words>
  <Application>Microsoft Office PowerPoint</Application>
  <PresentationFormat>Diavoorstelling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Standaardontwerp</vt:lpstr>
      <vt:lpstr>(On)veiligheid bij het prakticum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(On)veiligheid bij het prakticum</dc:title>
  <dc:creator>Ton&amp;Els</dc:creator>
  <cp:lastModifiedBy>Ton&amp;Els</cp:lastModifiedBy>
  <cp:revision>1</cp:revision>
  <dcterms:created xsi:type="dcterms:W3CDTF">2018-10-05T19:10:54Z</dcterms:created>
  <dcterms:modified xsi:type="dcterms:W3CDTF">2018-10-05T19:12:16Z</dcterms:modified>
</cp:coreProperties>
</file>