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7" r:id="rId2"/>
    <p:sldId id="258" r:id="rId3"/>
    <p:sldId id="259" r:id="rId4"/>
    <p:sldId id="272" r:id="rId5"/>
    <p:sldId id="260" r:id="rId6"/>
    <p:sldId id="273" r:id="rId7"/>
    <p:sldId id="274" r:id="rId8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9DCFF"/>
    <a:srgbClr val="43CEFF"/>
    <a:srgbClr val="FFFF99"/>
    <a:srgbClr val="FF5050"/>
    <a:srgbClr val="99376F"/>
    <a:srgbClr val="0000C8"/>
    <a:srgbClr val="000096"/>
    <a:srgbClr val="6D8A90"/>
    <a:srgbClr val="657283"/>
    <a:srgbClr val="6E8B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196" autoAdjust="0"/>
  </p:normalViewPr>
  <p:slideViewPr>
    <p:cSldViewPr>
      <p:cViewPr>
        <p:scale>
          <a:sx n="60" d="100"/>
          <a:sy n="60" d="100"/>
        </p:scale>
        <p:origin x="677" y="437"/>
      </p:cViewPr>
      <p:guideLst>
        <p:guide orient="horz" pos="2160"/>
        <p:guide pos="292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290507098937992E-2"/>
          <c:y val="4.5275348544887371E-2"/>
          <c:w val="0.94170367467681249"/>
          <c:h val="0.93133156027009834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elete val="1"/>
          </c:dLbls>
          <c:xVal>
            <c:numRef>
              <c:f>Blad1!$A$1:$A$2</c:f>
              <c:numCache>
                <c:formatCode>General</c:formatCode>
                <c:ptCount val="2"/>
                <c:pt idx="0">
                  <c:v>0</c:v>
                </c:pt>
                <c:pt idx="1">
                  <c:v>4</c:v>
                </c:pt>
              </c:numCache>
            </c:numRef>
          </c:xVal>
          <c:yVal>
            <c:numRef>
              <c:f>Blad1!$B$1:$B$2</c:f>
              <c:numCache>
                <c:formatCode>General</c:formatCode>
                <c:ptCount val="2"/>
                <c:pt idx="0">
                  <c:v>0</c:v>
                </c:pt>
                <c:pt idx="1">
                  <c:v>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1E9-4E6D-A1B4-BD5DE44EE20B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axId val="2116481632"/>
        <c:axId val="173772416"/>
      </c:scatterChart>
      <c:valAx>
        <c:axId val="2116481632"/>
        <c:scaling>
          <c:orientation val="minMax"/>
          <c:max val="4"/>
        </c:scaling>
        <c:delete val="1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73772416"/>
        <c:crosses val="autoZero"/>
        <c:crossBetween val="midCat"/>
        <c:majorUnit val="1"/>
        <c:minorUnit val="1"/>
      </c:valAx>
      <c:valAx>
        <c:axId val="173772416"/>
        <c:scaling>
          <c:orientation val="minMax"/>
          <c:max val="5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2116481632"/>
        <c:crosses val="autoZero"/>
        <c:crossBetween val="midCat"/>
      </c:valAx>
      <c:spPr>
        <a:noFill/>
        <a:ln>
          <a:solidFill>
            <a:schemeClr val="bg1">
              <a:lumMod val="75000"/>
            </a:schemeClr>
          </a:solidFill>
          <a:prstDash val="solid"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2700" cap="flat" cmpd="sng" algn="ctr">
      <a:noFill/>
      <a:prstDash val="sysDash"/>
      <a:round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D6C540-1996-496E-AA9B-1BFBD81B502A}" type="datetimeFigureOut">
              <a:rPr lang="nl-NL" smtClean="0"/>
              <a:t>5-10-2026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86D067-6EA9-4A3B-8C18-16CEF4FD26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0254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E7317F-B4D2-4294-8197-6EFD4C70961F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9924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16B6B3-A371-4D70-9014-707144BD09E0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814488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47D7D7-BEE2-4EC4-969B-26DA840FF89F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619868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4BB573-B618-4F12-85FA-166156BF3A32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686828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E2B517-11AC-4A78-B704-A9DE8ED7D033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222901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188D7C-A490-4DF1-9800-DE06A791072F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756054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0124B2-E6D0-428B-B262-10FD86B56759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603887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8081E6-7370-4DEA-A6EB-050868998B27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728706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CB256B-14A3-4802-BCB2-129271318CF1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485067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6C1DD4-CE65-4787-80BB-6252B8B9DC1B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759890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A42C8D-1CF9-4BA4-B12A-9A7800DFE1DF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72791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CC">
                <a:gamma/>
                <a:tint val="91373"/>
                <a:invGamma/>
              </a:srgbClr>
            </a:gs>
            <a:gs pos="50000">
              <a:srgbClr val="CCFFCC"/>
            </a:gs>
            <a:gs pos="100000">
              <a:srgbClr val="CCFFCC">
                <a:gamma/>
                <a:tint val="91373"/>
                <a:invGamma/>
              </a:srgb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van de modeltitel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914BD4F-F301-4501-983A-42B9B31840A0}" type="slidenum">
              <a:rPr lang="nl-NL" altLang="nl-NL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36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r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gtijmensen.nl/" TargetMode="External"/><Relationship Id="rId3" Type="http://schemas.openxmlformats.org/officeDocument/2006/relationships/slide" Target="slide2.xml"/><Relationship Id="rId7" Type="http://schemas.openxmlformats.org/officeDocument/2006/relationships/slide" Target="slide6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slide" Target="slide4.xml"/><Relationship Id="rId10" Type="http://schemas.openxmlformats.org/officeDocument/2006/relationships/image" Target="../media/image3.jpeg"/><Relationship Id="rId4" Type="http://schemas.openxmlformats.org/officeDocument/2006/relationships/slide" Target="slide3.xml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slide" Target="slide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7300"/>
            <a:ext cx="9144000" cy="523220"/>
          </a:xfrm>
        </p:spPr>
        <p:txBody>
          <a:bodyPr>
            <a:spAutoFit/>
          </a:bodyPr>
          <a:lstStyle/>
          <a:p>
            <a:pPr algn="l"/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Schaduw</a:t>
            </a:r>
            <a:endParaRPr lang="nl-NL" altLang="nl-NL" sz="2800" dirty="0">
              <a:solidFill>
                <a:srgbClr val="FF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982614"/>
            <a:ext cx="9144000" cy="2382490"/>
          </a:xfrm>
        </p:spPr>
        <p:txBody>
          <a:bodyPr/>
          <a:lstStyle/>
          <a:p>
            <a:pPr marL="354013" indent="-354013" algn="l"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schaduw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bij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puntvormige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lichtbron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indent="-354013" algn="l"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schaduw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bij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niet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puntvormige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lichtbron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indent="-354013" algn="l"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 van 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kernschaduw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bijschaduw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(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halfschaduw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indent="-354013" algn="l"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schaduw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bij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twee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gekleurde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lichtbronnen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indent="-354013" algn="l"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grootte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van 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schaduw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berekenen</a:t>
            </a:r>
            <a:endParaRPr lang="nl-NL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544" name="Rectangle 8"/>
          <p:cNvSpPr>
            <a:spLocks noChangeArrowheads="1"/>
          </p:cNvSpPr>
          <p:nvPr/>
        </p:nvSpPr>
        <p:spPr bwMode="auto">
          <a:xfrm>
            <a:off x="0" y="3861420"/>
            <a:ext cx="91440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90600" indent="-5334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52600" indent="-3810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09800" indent="-381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6670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1242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814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0386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nl-NL" sz="4800" b="1">
                <a:solidFill>
                  <a:srgbClr val="00CC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</a:t>
            </a:r>
            <a:endParaRPr lang="nl-NL" altLang="nl-NL" sz="4800" b="1">
              <a:solidFill>
                <a:srgbClr val="00CC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5547" name="Rectangle 11"/>
          <p:cNvSpPr>
            <a:spLocks noChangeArrowheads="1"/>
          </p:cNvSpPr>
          <p:nvPr/>
        </p:nvSpPr>
        <p:spPr bwMode="auto">
          <a:xfrm>
            <a:off x="0" y="5805488"/>
            <a:ext cx="7010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90600" indent="-5334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52600" indent="-3810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09800" indent="-381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6670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1242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814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0386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nl-NL" sz="4800" b="1" dirty="0">
                <a:solidFill>
                  <a:srgbClr val="00CC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endParaRPr lang="nl-NL" altLang="nl-NL" sz="4800" b="1" dirty="0">
              <a:solidFill>
                <a:srgbClr val="00CC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Rectangle 11">
            <a:extLst>
              <a:ext uri="{FF2B5EF4-FFF2-40B4-BE49-F238E27FC236}">
                <a16:creationId xmlns:a16="http://schemas.microsoft.com/office/drawing/2014/main" id="{A7784C41-433C-9BCC-8228-57BF3EF752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524625"/>
            <a:ext cx="324036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altLang="nl-NL" sz="1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www.agtijmensen.nl</a:t>
            </a:r>
            <a:r>
              <a:rPr lang="en-US" altLang="nl-NL" sz="1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24082026</a:t>
            </a:r>
            <a:endParaRPr lang="nl-NL" altLang="nl-NL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DF76860-9ADF-9AF5-0E72-8B1CF63D38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8" y="6570000"/>
            <a:ext cx="817549" cy="2880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D4D7A88C-9886-4401-1A2E-A1455736547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33004"/>
            <a:ext cx="3093169" cy="166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7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/>
      <p:bldP spid="65539" grpId="0" uiExpand="1" build="allAtOnce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Vrije vorm: vorm 25">
            <a:extLst>
              <a:ext uri="{FF2B5EF4-FFF2-40B4-BE49-F238E27FC236}">
                <a16:creationId xmlns:a16="http://schemas.microsoft.com/office/drawing/2014/main" id="{E4018A7F-C995-39F7-ECC4-76DEE3C1EDE3}"/>
              </a:ext>
            </a:extLst>
          </p:cNvPr>
          <p:cNvSpPr/>
          <p:nvPr/>
        </p:nvSpPr>
        <p:spPr bwMode="auto">
          <a:xfrm>
            <a:off x="1138093" y="2620810"/>
            <a:ext cx="3204000" cy="900000"/>
          </a:xfrm>
          <a:custGeom>
            <a:avLst/>
            <a:gdLst>
              <a:gd name="connsiteX0" fmla="*/ 0 w 3457575"/>
              <a:gd name="connsiteY0" fmla="*/ 466725 h 933450"/>
              <a:gd name="connsiteX1" fmla="*/ 3438525 w 3457575"/>
              <a:gd name="connsiteY1" fmla="*/ 0 h 933450"/>
              <a:gd name="connsiteX2" fmla="*/ 3457575 w 3457575"/>
              <a:gd name="connsiteY2" fmla="*/ 933450 h 933450"/>
              <a:gd name="connsiteX3" fmla="*/ 0 w 3457575"/>
              <a:gd name="connsiteY3" fmla="*/ 466725 h 933450"/>
              <a:gd name="connsiteX0" fmla="*/ 0 w 3457575"/>
              <a:gd name="connsiteY0" fmla="*/ 466725 h 933450"/>
              <a:gd name="connsiteX1" fmla="*/ 3448853 w 3457575"/>
              <a:gd name="connsiteY1" fmla="*/ 0 h 933450"/>
              <a:gd name="connsiteX2" fmla="*/ 3457575 w 3457575"/>
              <a:gd name="connsiteY2" fmla="*/ 933450 h 933450"/>
              <a:gd name="connsiteX3" fmla="*/ 0 w 3457575"/>
              <a:gd name="connsiteY3" fmla="*/ 466725 h 933450"/>
              <a:gd name="connsiteX0" fmla="*/ 0 w 3469833"/>
              <a:gd name="connsiteY0" fmla="*/ 466725 h 933450"/>
              <a:gd name="connsiteX1" fmla="*/ 3469511 w 3469833"/>
              <a:gd name="connsiteY1" fmla="*/ 0 h 933450"/>
              <a:gd name="connsiteX2" fmla="*/ 3457575 w 3469833"/>
              <a:gd name="connsiteY2" fmla="*/ 933450 h 933450"/>
              <a:gd name="connsiteX3" fmla="*/ 0 w 3469833"/>
              <a:gd name="connsiteY3" fmla="*/ 466725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9833" h="933450">
                <a:moveTo>
                  <a:pt x="0" y="466725"/>
                </a:moveTo>
                <a:lnTo>
                  <a:pt x="3469511" y="0"/>
                </a:lnTo>
                <a:cubicBezTo>
                  <a:pt x="3472418" y="311150"/>
                  <a:pt x="3454668" y="622300"/>
                  <a:pt x="3457575" y="933450"/>
                </a:cubicBezTo>
                <a:lnTo>
                  <a:pt x="0" y="466725"/>
                </a:lnTo>
                <a:close/>
              </a:path>
            </a:pathLst>
          </a:custGeom>
          <a:solidFill>
            <a:srgbClr val="FFFF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6052" name="Freeform 36"/>
          <p:cNvSpPr>
            <a:spLocks/>
          </p:cNvSpPr>
          <p:nvPr/>
        </p:nvSpPr>
        <p:spPr bwMode="auto">
          <a:xfrm>
            <a:off x="1129470" y="3073860"/>
            <a:ext cx="7318648" cy="2324100"/>
          </a:xfrm>
          <a:custGeom>
            <a:avLst/>
            <a:gdLst>
              <a:gd name="T0" fmla="*/ 14 w 4638"/>
              <a:gd name="T1" fmla="*/ 3 h 1464"/>
              <a:gd name="T2" fmla="*/ 4638 w 4638"/>
              <a:gd name="T3" fmla="*/ 1464 h 1464"/>
              <a:gd name="T4" fmla="*/ 4638 w 4638"/>
              <a:gd name="T5" fmla="*/ 590 h 1464"/>
              <a:gd name="T6" fmla="*/ 0 w 4638"/>
              <a:gd name="T7" fmla="*/ 0 h 1464"/>
              <a:gd name="connsiteX0" fmla="*/ 30 w 10000"/>
              <a:gd name="connsiteY0" fmla="*/ 20 h 10000"/>
              <a:gd name="connsiteX1" fmla="*/ 10000 w 10000"/>
              <a:gd name="connsiteY1" fmla="*/ 10000 h 10000"/>
              <a:gd name="connsiteX2" fmla="*/ 9935 w 10000"/>
              <a:gd name="connsiteY2" fmla="*/ 4276 h 10000"/>
              <a:gd name="connsiteX3" fmla="*/ 0 w 10000"/>
              <a:gd name="connsiteY3" fmla="*/ 0 h 10000"/>
              <a:gd name="connsiteX0" fmla="*/ 30 w 9940"/>
              <a:gd name="connsiteY0" fmla="*/ 20 h 10000"/>
              <a:gd name="connsiteX1" fmla="*/ 9922 w 9940"/>
              <a:gd name="connsiteY1" fmla="*/ 10000 h 10000"/>
              <a:gd name="connsiteX2" fmla="*/ 9935 w 9940"/>
              <a:gd name="connsiteY2" fmla="*/ 4276 h 10000"/>
              <a:gd name="connsiteX3" fmla="*/ 0 w 9940"/>
              <a:gd name="connsiteY3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40" h="10000">
                <a:moveTo>
                  <a:pt x="30" y="20"/>
                </a:moveTo>
                <a:lnTo>
                  <a:pt x="9922" y="10000"/>
                </a:lnTo>
                <a:cubicBezTo>
                  <a:pt x="9900" y="8092"/>
                  <a:pt x="9957" y="6184"/>
                  <a:pt x="9935" y="4276"/>
                </a:cubicBezTo>
                <a:cubicBezTo>
                  <a:pt x="6602" y="2933"/>
                  <a:pt x="3333" y="1343"/>
                  <a:pt x="0" y="0"/>
                </a:cubicBezTo>
              </a:path>
            </a:pathLst>
          </a:custGeom>
          <a:solidFill>
            <a:srgbClr val="FFFFCC"/>
          </a:solidFill>
          <a:ln w="9525" cap="flat" cmpd="sng">
            <a:solidFill>
              <a:srgbClr val="FFFFCC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6051" name="Freeform 35"/>
          <p:cNvSpPr>
            <a:spLocks/>
          </p:cNvSpPr>
          <p:nvPr/>
        </p:nvSpPr>
        <p:spPr bwMode="auto">
          <a:xfrm>
            <a:off x="1127693" y="915024"/>
            <a:ext cx="7308929" cy="2147884"/>
          </a:xfrm>
          <a:custGeom>
            <a:avLst/>
            <a:gdLst>
              <a:gd name="T0" fmla="*/ 9 w 4609"/>
              <a:gd name="T1" fmla="*/ 1497 h 1497"/>
              <a:gd name="T2" fmla="*/ 4607 w 4609"/>
              <a:gd name="T3" fmla="*/ 824 h 1497"/>
              <a:gd name="T4" fmla="*/ 4609 w 4609"/>
              <a:gd name="T5" fmla="*/ 0 h 1497"/>
              <a:gd name="T6" fmla="*/ 0 w 4609"/>
              <a:gd name="T7" fmla="*/ 1497 h 1497"/>
              <a:gd name="connsiteX0" fmla="*/ 20 w 10000"/>
              <a:gd name="connsiteY0" fmla="*/ 10000 h 10000"/>
              <a:gd name="connsiteX1" fmla="*/ 9957 w 10000"/>
              <a:gd name="connsiteY1" fmla="*/ 5624 h 10000"/>
              <a:gd name="connsiteX2" fmla="*/ 10000 w 10000"/>
              <a:gd name="connsiteY2" fmla="*/ 0 h 10000"/>
              <a:gd name="connsiteX3" fmla="*/ 0 w 10000"/>
              <a:gd name="connsiteY3" fmla="*/ 10000 h 10000"/>
              <a:gd name="connsiteX0" fmla="*/ 20 w 10000"/>
              <a:gd name="connsiteY0" fmla="*/ 9078 h 9078"/>
              <a:gd name="connsiteX1" fmla="*/ 9957 w 10000"/>
              <a:gd name="connsiteY1" fmla="*/ 4702 h 9078"/>
              <a:gd name="connsiteX2" fmla="*/ 10000 w 10000"/>
              <a:gd name="connsiteY2" fmla="*/ 0 h 9078"/>
              <a:gd name="connsiteX3" fmla="*/ 0 w 10000"/>
              <a:gd name="connsiteY3" fmla="*/ 9078 h 9078"/>
              <a:gd name="connsiteX0" fmla="*/ 20 w 9959"/>
              <a:gd name="connsiteY0" fmla="*/ 9956 h 9956"/>
              <a:gd name="connsiteX1" fmla="*/ 9957 w 9959"/>
              <a:gd name="connsiteY1" fmla="*/ 5136 h 9956"/>
              <a:gd name="connsiteX2" fmla="*/ 9922 w 9959"/>
              <a:gd name="connsiteY2" fmla="*/ 0 h 9956"/>
              <a:gd name="connsiteX3" fmla="*/ 0 w 9959"/>
              <a:gd name="connsiteY3" fmla="*/ 9956 h 9956"/>
              <a:gd name="connsiteX0" fmla="*/ 20 w 9963"/>
              <a:gd name="connsiteY0" fmla="*/ 10000 h 10000"/>
              <a:gd name="connsiteX1" fmla="*/ 9946 w 9963"/>
              <a:gd name="connsiteY1" fmla="*/ 5469 h 10000"/>
              <a:gd name="connsiteX2" fmla="*/ 9963 w 9963"/>
              <a:gd name="connsiteY2" fmla="*/ 0 h 10000"/>
              <a:gd name="connsiteX3" fmla="*/ 0 w 9963"/>
              <a:gd name="connsiteY3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3" h="10000">
                <a:moveTo>
                  <a:pt x="20" y="10000"/>
                </a:moveTo>
                <a:lnTo>
                  <a:pt x="9946" y="5469"/>
                </a:lnTo>
                <a:cubicBezTo>
                  <a:pt x="9960" y="3394"/>
                  <a:pt x="9949" y="2074"/>
                  <a:pt x="9963" y="0"/>
                </a:cubicBezTo>
                <a:lnTo>
                  <a:pt x="0" y="10000"/>
                </a:lnTo>
              </a:path>
            </a:pathLst>
          </a:custGeom>
          <a:solidFill>
            <a:srgbClr val="FFFFCC"/>
          </a:solidFill>
          <a:ln w="9525" cap="flat" cmpd="sng">
            <a:solidFill>
              <a:srgbClr val="FFFFCC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6024" name="Rectangle 8"/>
          <p:cNvSpPr>
            <a:spLocks noGrp="1" noChangeArrowheads="1"/>
          </p:cNvSpPr>
          <p:nvPr>
            <p:ph type="ctrTitle"/>
          </p:nvPr>
        </p:nvSpPr>
        <p:spPr>
          <a:xfrm>
            <a:off x="0" y="10757"/>
            <a:ext cx="9144000" cy="507831"/>
          </a:xfrm>
        </p:spPr>
        <p:txBody>
          <a:bodyPr wrap="square">
            <a:spAutoFit/>
          </a:bodyPr>
          <a:lstStyle/>
          <a:p>
            <a:pPr algn="l"/>
            <a:r>
              <a:rPr lang="en-US" altLang="nl-NL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schaduw</a:t>
            </a:r>
            <a:r>
              <a:rPr lang="en-US" altLang="nl-NL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van </a:t>
            </a:r>
            <a:r>
              <a:rPr lang="en-US" altLang="nl-NL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paal </a:t>
            </a:r>
            <a:r>
              <a:rPr lang="en-US" altLang="nl-NL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bij</a:t>
            </a:r>
            <a:r>
              <a:rPr lang="en-US" altLang="nl-NL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puntvormige</a:t>
            </a:r>
            <a:r>
              <a:rPr lang="en-US" altLang="nl-NL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lichtbron</a:t>
            </a:r>
            <a:endParaRPr lang="nl-NL" altLang="nl-NL" sz="27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040" name="Rectangle 24"/>
          <p:cNvSpPr>
            <a:spLocks noChangeArrowheads="1"/>
          </p:cNvSpPr>
          <p:nvPr/>
        </p:nvSpPr>
        <p:spPr bwMode="auto">
          <a:xfrm>
            <a:off x="663641" y="2789158"/>
            <a:ext cx="3561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047" name="Oval 31"/>
          <p:cNvSpPr>
            <a:spLocks noChangeAspect="1" noChangeArrowheads="1"/>
          </p:cNvSpPr>
          <p:nvPr/>
        </p:nvSpPr>
        <p:spPr bwMode="auto">
          <a:xfrm>
            <a:off x="3919354" y="2616627"/>
            <a:ext cx="900000" cy="900000"/>
          </a:xfrm>
          <a:prstGeom prst="ellipse">
            <a:avLst/>
          </a:prstGeom>
          <a:solidFill>
            <a:srgbClr val="0070C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6057" name="Rectangle 41"/>
          <p:cNvSpPr>
            <a:spLocks noChangeArrowheads="1"/>
          </p:cNvSpPr>
          <p:nvPr/>
        </p:nvSpPr>
        <p:spPr bwMode="auto">
          <a:xfrm>
            <a:off x="8526463" y="2718595"/>
            <a:ext cx="617537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766D3176-CC98-5D9F-5FA7-9BF0623CB93C}"/>
              </a:ext>
            </a:extLst>
          </p:cNvPr>
          <p:cNvSpPr txBox="1"/>
          <p:nvPr/>
        </p:nvSpPr>
        <p:spPr>
          <a:xfrm>
            <a:off x="2218333" y="5476312"/>
            <a:ext cx="4462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◄ Dit zie je op het scherm.</a:t>
            </a:r>
          </a:p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    K is de kernschaduw</a:t>
            </a:r>
          </a:p>
        </p:txBody>
      </p:sp>
      <p:cxnSp>
        <p:nvCxnSpPr>
          <p:cNvPr id="4" name="Rechte verbindingslijn met pijl 3">
            <a:extLst>
              <a:ext uri="{FF2B5EF4-FFF2-40B4-BE49-F238E27FC236}">
                <a16:creationId xmlns:a16="http://schemas.microsoft.com/office/drawing/2014/main" id="{63E0D497-FAC9-B1F7-2046-6E83D2C0813C}"/>
              </a:ext>
            </a:extLst>
          </p:cNvPr>
          <p:cNvCxnSpPr/>
          <p:nvPr/>
        </p:nvCxnSpPr>
        <p:spPr bwMode="auto">
          <a:xfrm>
            <a:off x="8532440" y="2042338"/>
            <a:ext cx="0" cy="20520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lg" len="lg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6053" name="Freeform 37"/>
          <p:cNvSpPr>
            <a:spLocks/>
          </p:cNvSpPr>
          <p:nvPr/>
        </p:nvSpPr>
        <p:spPr bwMode="auto">
          <a:xfrm>
            <a:off x="4345002" y="2055652"/>
            <a:ext cx="4104000" cy="2029386"/>
          </a:xfrm>
          <a:custGeom>
            <a:avLst/>
            <a:gdLst>
              <a:gd name="T0" fmla="*/ 9 w 2464"/>
              <a:gd name="T1" fmla="*/ 940 h 1236"/>
              <a:gd name="T2" fmla="*/ 2460 w 2464"/>
              <a:gd name="T3" fmla="*/ 1236 h 1236"/>
              <a:gd name="T4" fmla="*/ 2464 w 2464"/>
              <a:gd name="T5" fmla="*/ 0 h 1236"/>
              <a:gd name="T6" fmla="*/ 0 w 2464"/>
              <a:gd name="T7" fmla="*/ 368 h 1236"/>
              <a:gd name="connsiteX0" fmla="*/ 37 w 10003"/>
              <a:gd name="connsiteY0" fmla="*/ 7605 h 10753"/>
              <a:gd name="connsiteX1" fmla="*/ 10003 w 10003"/>
              <a:gd name="connsiteY1" fmla="*/ 10753 h 10753"/>
              <a:gd name="connsiteX2" fmla="*/ 10000 w 10003"/>
              <a:gd name="connsiteY2" fmla="*/ 0 h 10753"/>
              <a:gd name="connsiteX3" fmla="*/ 0 w 10003"/>
              <a:gd name="connsiteY3" fmla="*/ 2977 h 10753"/>
              <a:gd name="connsiteX0" fmla="*/ 56 w 10003"/>
              <a:gd name="connsiteY0" fmla="*/ 7763 h 10753"/>
              <a:gd name="connsiteX1" fmla="*/ 10003 w 10003"/>
              <a:gd name="connsiteY1" fmla="*/ 10753 h 10753"/>
              <a:gd name="connsiteX2" fmla="*/ 10000 w 10003"/>
              <a:gd name="connsiteY2" fmla="*/ 0 h 10753"/>
              <a:gd name="connsiteX3" fmla="*/ 0 w 10003"/>
              <a:gd name="connsiteY3" fmla="*/ 2977 h 10753"/>
              <a:gd name="connsiteX0" fmla="*/ 56 w 10019"/>
              <a:gd name="connsiteY0" fmla="*/ 7605 h 10595"/>
              <a:gd name="connsiteX1" fmla="*/ 10003 w 10019"/>
              <a:gd name="connsiteY1" fmla="*/ 10595 h 10595"/>
              <a:gd name="connsiteX2" fmla="*/ 10019 w 10019"/>
              <a:gd name="connsiteY2" fmla="*/ 0 h 10595"/>
              <a:gd name="connsiteX3" fmla="*/ 0 w 10019"/>
              <a:gd name="connsiteY3" fmla="*/ 2819 h 10595"/>
              <a:gd name="connsiteX0" fmla="*/ 0 w 10019"/>
              <a:gd name="connsiteY0" fmla="*/ 7565 h 10595"/>
              <a:gd name="connsiteX1" fmla="*/ 10003 w 10019"/>
              <a:gd name="connsiteY1" fmla="*/ 10595 h 10595"/>
              <a:gd name="connsiteX2" fmla="*/ 10019 w 10019"/>
              <a:gd name="connsiteY2" fmla="*/ 0 h 10595"/>
              <a:gd name="connsiteX3" fmla="*/ 0 w 10019"/>
              <a:gd name="connsiteY3" fmla="*/ 2819 h 10595"/>
              <a:gd name="connsiteX0" fmla="*/ 0 w 10019"/>
              <a:gd name="connsiteY0" fmla="*/ 7565 h 10595"/>
              <a:gd name="connsiteX1" fmla="*/ 10003 w 10019"/>
              <a:gd name="connsiteY1" fmla="*/ 10595 h 10595"/>
              <a:gd name="connsiteX2" fmla="*/ 10019 w 10019"/>
              <a:gd name="connsiteY2" fmla="*/ 0 h 10595"/>
              <a:gd name="connsiteX3" fmla="*/ 0 w 10019"/>
              <a:gd name="connsiteY3" fmla="*/ 3017 h 10595"/>
              <a:gd name="connsiteX0" fmla="*/ 19 w 10019"/>
              <a:gd name="connsiteY0" fmla="*/ 7486 h 10595"/>
              <a:gd name="connsiteX1" fmla="*/ 10003 w 10019"/>
              <a:gd name="connsiteY1" fmla="*/ 10595 h 10595"/>
              <a:gd name="connsiteX2" fmla="*/ 10019 w 10019"/>
              <a:gd name="connsiteY2" fmla="*/ 0 h 10595"/>
              <a:gd name="connsiteX3" fmla="*/ 0 w 10019"/>
              <a:gd name="connsiteY3" fmla="*/ 3017 h 10595"/>
              <a:gd name="connsiteX0" fmla="*/ 38 w 10019"/>
              <a:gd name="connsiteY0" fmla="*/ 7605 h 10595"/>
              <a:gd name="connsiteX1" fmla="*/ 10003 w 10019"/>
              <a:gd name="connsiteY1" fmla="*/ 10595 h 10595"/>
              <a:gd name="connsiteX2" fmla="*/ 10019 w 10019"/>
              <a:gd name="connsiteY2" fmla="*/ 0 h 10595"/>
              <a:gd name="connsiteX3" fmla="*/ 0 w 10019"/>
              <a:gd name="connsiteY3" fmla="*/ 3017 h 10595"/>
              <a:gd name="connsiteX0" fmla="*/ 0 w 10035"/>
              <a:gd name="connsiteY0" fmla="*/ 7628 h 10595"/>
              <a:gd name="connsiteX1" fmla="*/ 10019 w 10035"/>
              <a:gd name="connsiteY1" fmla="*/ 10595 h 10595"/>
              <a:gd name="connsiteX2" fmla="*/ 10035 w 10035"/>
              <a:gd name="connsiteY2" fmla="*/ 0 h 10595"/>
              <a:gd name="connsiteX3" fmla="*/ 16 w 10035"/>
              <a:gd name="connsiteY3" fmla="*/ 3017 h 10595"/>
              <a:gd name="connsiteX0" fmla="*/ 0 w 10035"/>
              <a:gd name="connsiteY0" fmla="*/ 7628 h 10595"/>
              <a:gd name="connsiteX1" fmla="*/ 10019 w 10035"/>
              <a:gd name="connsiteY1" fmla="*/ 10595 h 10595"/>
              <a:gd name="connsiteX2" fmla="*/ 10035 w 10035"/>
              <a:gd name="connsiteY2" fmla="*/ 0 h 10595"/>
              <a:gd name="connsiteX3" fmla="*/ 16 w 10035"/>
              <a:gd name="connsiteY3" fmla="*/ 3130 h 10595"/>
              <a:gd name="connsiteX0" fmla="*/ 0 w 10035"/>
              <a:gd name="connsiteY0" fmla="*/ 7435 h 10402"/>
              <a:gd name="connsiteX1" fmla="*/ 10019 w 10035"/>
              <a:gd name="connsiteY1" fmla="*/ 10402 h 10402"/>
              <a:gd name="connsiteX2" fmla="*/ 10035 w 10035"/>
              <a:gd name="connsiteY2" fmla="*/ 0 h 10402"/>
              <a:gd name="connsiteX3" fmla="*/ 16 w 10035"/>
              <a:gd name="connsiteY3" fmla="*/ 2937 h 10402"/>
              <a:gd name="connsiteX0" fmla="*/ 0 w 10035"/>
              <a:gd name="connsiteY0" fmla="*/ 7435 h 10256"/>
              <a:gd name="connsiteX1" fmla="*/ 10033 w 10035"/>
              <a:gd name="connsiteY1" fmla="*/ 10256 h 10256"/>
              <a:gd name="connsiteX2" fmla="*/ 10035 w 10035"/>
              <a:gd name="connsiteY2" fmla="*/ 0 h 10256"/>
              <a:gd name="connsiteX3" fmla="*/ 16 w 10035"/>
              <a:gd name="connsiteY3" fmla="*/ 2937 h 10256"/>
              <a:gd name="connsiteX0" fmla="*/ 0 w 10035"/>
              <a:gd name="connsiteY0" fmla="*/ 7289 h 10110"/>
              <a:gd name="connsiteX1" fmla="*/ 10033 w 10035"/>
              <a:gd name="connsiteY1" fmla="*/ 10110 h 10110"/>
              <a:gd name="connsiteX2" fmla="*/ 10035 w 10035"/>
              <a:gd name="connsiteY2" fmla="*/ 0 h 10110"/>
              <a:gd name="connsiteX3" fmla="*/ 16 w 10035"/>
              <a:gd name="connsiteY3" fmla="*/ 2791 h 10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35" h="10110">
                <a:moveTo>
                  <a:pt x="0" y="7289"/>
                </a:moveTo>
                <a:lnTo>
                  <a:pt x="10033" y="10110"/>
                </a:lnTo>
                <a:cubicBezTo>
                  <a:pt x="10032" y="6526"/>
                  <a:pt x="10036" y="3584"/>
                  <a:pt x="10035" y="0"/>
                </a:cubicBezTo>
                <a:cubicBezTo>
                  <a:pt x="6695" y="1043"/>
                  <a:pt x="3356" y="1748"/>
                  <a:pt x="16" y="2791"/>
                </a:cubicBezTo>
              </a:path>
            </a:pathLst>
          </a:custGeom>
          <a:solidFill>
            <a:schemeClr val="tx1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6035" name="AutoShape 19"/>
          <p:cNvSpPr>
            <a:spLocks noChangeAspect="1" noChangeArrowheads="1"/>
          </p:cNvSpPr>
          <p:nvPr/>
        </p:nvSpPr>
        <p:spPr bwMode="auto">
          <a:xfrm>
            <a:off x="1077208" y="3027676"/>
            <a:ext cx="72000" cy="72000"/>
          </a:xfrm>
          <a:prstGeom prst="sun">
            <a:avLst>
              <a:gd name="adj" fmla="val 25000"/>
            </a:avLst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grpSp>
        <p:nvGrpSpPr>
          <p:cNvPr id="38" name="Groep 37">
            <a:extLst>
              <a:ext uri="{FF2B5EF4-FFF2-40B4-BE49-F238E27FC236}">
                <a16:creationId xmlns:a16="http://schemas.microsoft.com/office/drawing/2014/main" id="{88F355D5-14D9-F960-B7D9-D85D785325A7}"/>
              </a:ext>
            </a:extLst>
          </p:cNvPr>
          <p:cNvGrpSpPr/>
          <p:nvPr/>
        </p:nvGrpSpPr>
        <p:grpSpPr>
          <a:xfrm rot="480000">
            <a:off x="1097012" y="3583732"/>
            <a:ext cx="7416000" cy="0"/>
            <a:chOff x="1259632" y="2420888"/>
            <a:chExt cx="7560840" cy="0"/>
          </a:xfrm>
        </p:grpSpPr>
        <p:cxnSp>
          <p:nvCxnSpPr>
            <p:cNvPr id="39" name="Rechte verbindingslijn met pijl 38">
              <a:extLst>
                <a:ext uri="{FF2B5EF4-FFF2-40B4-BE49-F238E27FC236}">
                  <a16:creationId xmlns:a16="http://schemas.microsoft.com/office/drawing/2014/main" id="{A796441F-7EBB-8B9D-8BF2-9DA77EF3E923}"/>
                </a:ext>
              </a:extLst>
            </p:cNvPr>
            <p:cNvCxnSpPr/>
            <p:nvPr/>
          </p:nvCxnSpPr>
          <p:spPr bwMode="auto">
            <a:xfrm>
              <a:off x="1259632" y="2420888"/>
              <a:ext cx="16560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FFCC"/>
              </a:solidFill>
              <a:prstDash val="sysDot"/>
              <a:round/>
              <a:headEnd type="none" w="lg" len="lg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Rechte verbindingslijn 39">
              <a:extLst>
                <a:ext uri="{FF2B5EF4-FFF2-40B4-BE49-F238E27FC236}">
                  <a16:creationId xmlns:a16="http://schemas.microsoft.com/office/drawing/2014/main" id="{CAA54F52-C3C8-DB68-1ED2-A73FDAD2C680}"/>
                </a:ext>
              </a:extLst>
            </p:cNvPr>
            <p:cNvCxnSpPr/>
            <p:nvPr/>
          </p:nvCxnSpPr>
          <p:spPr bwMode="auto">
            <a:xfrm>
              <a:off x="2844472" y="2420888"/>
              <a:ext cx="5976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rgbClr val="FFFFCC">
                  <a:alpha val="97000"/>
                </a:srgbClr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5" name="Groep 44">
            <a:extLst>
              <a:ext uri="{FF2B5EF4-FFF2-40B4-BE49-F238E27FC236}">
                <a16:creationId xmlns:a16="http://schemas.microsoft.com/office/drawing/2014/main" id="{12D7B940-6113-F7CE-A552-FCBD579E8967}"/>
              </a:ext>
            </a:extLst>
          </p:cNvPr>
          <p:cNvGrpSpPr/>
          <p:nvPr/>
        </p:nvGrpSpPr>
        <p:grpSpPr>
          <a:xfrm rot="-480000">
            <a:off x="1097012" y="2551622"/>
            <a:ext cx="7416000" cy="0"/>
            <a:chOff x="1259633" y="2420888"/>
            <a:chExt cx="7560839" cy="0"/>
          </a:xfrm>
        </p:grpSpPr>
        <p:cxnSp>
          <p:nvCxnSpPr>
            <p:cNvPr id="46" name="Rechte verbindingslijn met pijl 45">
              <a:extLst>
                <a:ext uri="{FF2B5EF4-FFF2-40B4-BE49-F238E27FC236}">
                  <a16:creationId xmlns:a16="http://schemas.microsoft.com/office/drawing/2014/main" id="{979A0781-13E1-A283-93E8-C9C365CF9DEB}"/>
                </a:ext>
              </a:extLst>
            </p:cNvPr>
            <p:cNvCxnSpPr/>
            <p:nvPr/>
          </p:nvCxnSpPr>
          <p:spPr bwMode="auto">
            <a:xfrm>
              <a:off x="1259633" y="2420888"/>
              <a:ext cx="16560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FFCC"/>
              </a:solidFill>
              <a:prstDash val="sysDot"/>
              <a:round/>
              <a:headEnd type="none" w="lg" len="lg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Rechte verbindingslijn 46">
              <a:extLst>
                <a:ext uri="{FF2B5EF4-FFF2-40B4-BE49-F238E27FC236}">
                  <a16:creationId xmlns:a16="http://schemas.microsoft.com/office/drawing/2014/main" id="{F3CDC17C-E62A-6048-F951-C99DF4DD6580}"/>
                </a:ext>
              </a:extLst>
            </p:cNvPr>
            <p:cNvCxnSpPr/>
            <p:nvPr/>
          </p:nvCxnSpPr>
          <p:spPr bwMode="auto">
            <a:xfrm>
              <a:off x="2844472" y="2420888"/>
              <a:ext cx="5976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rgbClr val="FFFFCC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" name="Groep 4">
            <a:extLst>
              <a:ext uri="{FF2B5EF4-FFF2-40B4-BE49-F238E27FC236}">
                <a16:creationId xmlns:a16="http://schemas.microsoft.com/office/drawing/2014/main" id="{CC64B0DD-2BB0-44AE-6C35-9DCCF4FC7536}"/>
              </a:ext>
            </a:extLst>
          </p:cNvPr>
          <p:cNvGrpSpPr/>
          <p:nvPr/>
        </p:nvGrpSpPr>
        <p:grpSpPr>
          <a:xfrm>
            <a:off x="107504" y="3924624"/>
            <a:ext cx="1944687" cy="2490036"/>
            <a:chOff x="207963" y="4437112"/>
            <a:chExt cx="1944687" cy="2490036"/>
          </a:xfrm>
        </p:grpSpPr>
        <p:grpSp>
          <p:nvGrpSpPr>
            <p:cNvPr id="86066" name="Group 50"/>
            <p:cNvGrpSpPr>
              <a:grpSpLocks/>
            </p:cNvGrpSpPr>
            <p:nvPr/>
          </p:nvGrpSpPr>
          <p:grpSpPr bwMode="auto">
            <a:xfrm rot="16200000">
              <a:off x="207963" y="4437112"/>
              <a:ext cx="1944687" cy="1944687"/>
              <a:chOff x="158" y="2568"/>
              <a:chExt cx="1225" cy="1225"/>
            </a:xfrm>
          </p:grpSpPr>
          <p:sp>
            <p:nvSpPr>
              <p:cNvPr id="86062" name="Rectangle 46"/>
              <p:cNvSpPr>
                <a:spLocks noChangeArrowheads="1"/>
              </p:cNvSpPr>
              <p:nvPr/>
            </p:nvSpPr>
            <p:spPr bwMode="auto">
              <a:xfrm>
                <a:off x="158" y="2568"/>
                <a:ext cx="1224" cy="1225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rgbClr val="FFFFCC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6065" name="Rectangle 49"/>
              <p:cNvSpPr>
                <a:spLocks noChangeArrowheads="1"/>
              </p:cNvSpPr>
              <p:nvPr/>
            </p:nvSpPr>
            <p:spPr bwMode="auto">
              <a:xfrm>
                <a:off x="158" y="2976"/>
                <a:ext cx="1225" cy="363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3" name="Rectangle 41">
              <a:extLst>
                <a:ext uri="{FF2B5EF4-FFF2-40B4-BE49-F238E27FC236}">
                  <a16:creationId xmlns:a16="http://schemas.microsoft.com/office/drawing/2014/main" id="{43C88738-1535-AC4E-E6EB-34A946F22D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609" y="6241348"/>
              <a:ext cx="617537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838200" indent="-838200"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1pPr>
              <a:lvl2pPr marL="838200" indent="-838200"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marL="838200" indent="-838200"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marL="838200" indent="-838200"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marL="838200" indent="-838200"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1295400" indent="-8382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1752600" indent="-8382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2209800" indent="-8382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2667000" indent="-8382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algn="l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</a:t>
              </a:r>
              <a:endPara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Tekstvak 5">
            <a:extLst>
              <a:ext uri="{FF2B5EF4-FFF2-40B4-BE49-F238E27FC236}">
                <a16:creationId xmlns:a16="http://schemas.microsoft.com/office/drawing/2014/main" id="{DDA0F721-522A-E79F-C0BB-9151087ABC16}"/>
              </a:ext>
            </a:extLst>
          </p:cNvPr>
          <p:cNvSpPr txBox="1"/>
          <p:nvPr/>
        </p:nvSpPr>
        <p:spPr>
          <a:xfrm>
            <a:off x="8299362" y="6491739"/>
            <a:ext cx="8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044" name="Freeform 28"/>
          <p:cNvSpPr>
            <a:spLocks/>
          </p:cNvSpPr>
          <p:nvPr/>
        </p:nvSpPr>
        <p:spPr bwMode="auto">
          <a:xfrm>
            <a:off x="8447088" y="908720"/>
            <a:ext cx="1587" cy="4500000"/>
          </a:xfrm>
          <a:custGeom>
            <a:avLst/>
            <a:gdLst>
              <a:gd name="T0" fmla="*/ 0 w 1"/>
              <a:gd name="T1" fmla="*/ 0 h 2962"/>
              <a:gd name="T2" fmla="*/ 0 w 1"/>
              <a:gd name="T3" fmla="*/ 2962 h 296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2962">
                <a:moveTo>
                  <a:pt x="0" y="0"/>
                </a:moveTo>
                <a:lnTo>
                  <a:pt x="0" y="2962"/>
                </a:lnTo>
              </a:path>
            </a:pathLst>
          </a:custGeom>
          <a:noFill/>
          <a:ln w="28575" cmpd="sng">
            <a:solidFill>
              <a:schemeClr val="bg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79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86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86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86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86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86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86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86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86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86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50"/>
                                        <p:tgtEl>
                                          <p:spTgt spid="86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5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86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86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86052" grpId="0" animBg="1"/>
      <p:bldP spid="86051" grpId="0" animBg="1"/>
      <p:bldP spid="86024" grpId="0" autoUpdateAnimBg="0"/>
      <p:bldP spid="86040" grpId="0"/>
      <p:bldP spid="86047" grpId="0" animBg="1"/>
      <p:bldP spid="86057" grpId="0"/>
      <p:bldP spid="2" grpId="0"/>
      <p:bldP spid="86053" grpId="0" animBg="1"/>
      <p:bldP spid="86035" grpId="0" animBg="1"/>
      <p:bldP spid="860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7" name="Freeform 7"/>
          <p:cNvSpPr>
            <a:spLocks/>
          </p:cNvSpPr>
          <p:nvPr/>
        </p:nvSpPr>
        <p:spPr bwMode="auto">
          <a:xfrm>
            <a:off x="4303240" y="3413121"/>
            <a:ext cx="3888000" cy="872226"/>
          </a:xfrm>
          <a:custGeom>
            <a:avLst/>
            <a:gdLst>
              <a:gd name="T0" fmla="*/ 2472 w 2478"/>
              <a:gd name="T1" fmla="*/ 36 h 534"/>
              <a:gd name="T2" fmla="*/ 0 w 2478"/>
              <a:gd name="T3" fmla="*/ 0 h 534"/>
              <a:gd name="T4" fmla="*/ 2478 w 2478"/>
              <a:gd name="T5" fmla="*/ 534 h 534"/>
              <a:gd name="connsiteX0" fmla="*/ 9976 w 9976"/>
              <a:gd name="connsiteY0" fmla="*/ 674 h 10124"/>
              <a:gd name="connsiteX1" fmla="*/ 0 w 9976"/>
              <a:gd name="connsiteY1" fmla="*/ 0 h 10124"/>
              <a:gd name="connsiteX2" fmla="*/ 9973 w 9976"/>
              <a:gd name="connsiteY2" fmla="*/ 10124 h 10124"/>
              <a:gd name="connsiteX0" fmla="*/ 10000 w 10000"/>
              <a:gd name="connsiteY0" fmla="*/ 666 h 10163"/>
              <a:gd name="connsiteX1" fmla="*/ 0 w 10000"/>
              <a:gd name="connsiteY1" fmla="*/ 0 h 10163"/>
              <a:gd name="connsiteX2" fmla="*/ 9997 w 10000"/>
              <a:gd name="connsiteY2" fmla="*/ 10163 h 10163"/>
              <a:gd name="connsiteX0" fmla="*/ 9964 w 9997"/>
              <a:gd name="connsiteY0" fmla="*/ 666 h 10163"/>
              <a:gd name="connsiteX1" fmla="*/ 0 w 9997"/>
              <a:gd name="connsiteY1" fmla="*/ 0 h 10163"/>
              <a:gd name="connsiteX2" fmla="*/ 9997 w 9997"/>
              <a:gd name="connsiteY2" fmla="*/ 10163 h 10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97" h="10163">
                <a:moveTo>
                  <a:pt x="9964" y="666"/>
                </a:moveTo>
                <a:lnTo>
                  <a:pt x="0" y="0"/>
                </a:lnTo>
                <a:cubicBezTo>
                  <a:pt x="3341" y="3292"/>
                  <a:pt x="6656" y="6871"/>
                  <a:pt x="9997" y="10163"/>
                </a:cubicBezTo>
              </a:path>
            </a:pathLst>
          </a:custGeom>
          <a:gradFill flip="none" rotWithShape="1">
            <a:gsLst>
              <a:gs pos="1000">
                <a:schemeClr val="bg1">
                  <a:lumMod val="75000"/>
                </a:schemeClr>
              </a:gs>
              <a:gs pos="45000">
                <a:srgbClr val="FFFFCC"/>
              </a:gs>
            </a:gsLst>
            <a:lin ang="6000000" scaled="0"/>
            <a:tileRect/>
          </a:gra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 dirty="0">
              <a:solidFill>
                <a:srgbClr val="000000"/>
              </a:solidFill>
            </a:endParaRPr>
          </a:p>
        </p:txBody>
      </p:sp>
      <p:sp>
        <p:nvSpPr>
          <p:cNvPr id="87073" name="Freeform 33"/>
          <p:cNvSpPr>
            <a:spLocks/>
          </p:cNvSpPr>
          <p:nvPr/>
        </p:nvSpPr>
        <p:spPr bwMode="auto">
          <a:xfrm>
            <a:off x="892425" y="596374"/>
            <a:ext cx="7308000" cy="2015356"/>
          </a:xfrm>
          <a:custGeom>
            <a:avLst/>
            <a:gdLst>
              <a:gd name="T0" fmla="*/ 0 w 4614"/>
              <a:gd name="T1" fmla="*/ 1284 h 1284"/>
              <a:gd name="T2" fmla="*/ 4614 w 4614"/>
              <a:gd name="T3" fmla="*/ 0 h 1284"/>
              <a:gd name="T4" fmla="*/ 4610 w 4614"/>
              <a:gd name="T5" fmla="*/ 540 h 1284"/>
              <a:gd name="T6" fmla="*/ 2161 w 4614"/>
              <a:gd name="T7" fmla="*/ 1176 h 1284"/>
              <a:gd name="connsiteX0" fmla="*/ 0 w 9933"/>
              <a:gd name="connsiteY0" fmla="*/ 10000 h 10000"/>
              <a:gd name="connsiteX1" fmla="*/ 9933 w 9933"/>
              <a:gd name="connsiteY1" fmla="*/ 0 h 10000"/>
              <a:gd name="connsiteX2" fmla="*/ 9924 w 9933"/>
              <a:gd name="connsiteY2" fmla="*/ 4206 h 10000"/>
              <a:gd name="connsiteX3" fmla="*/ 4617 w 9933"/>
              <a:gd name="connsiteY3" fmla="*/ 9159 h 10000"/>
              <a:gd name="connsiteX0" fmla="*/ 0 w 9896"/>
              <a:gd name="connsiteY0" fmla="*/ 9551 h 9551"/>
              <a:gd name="connsiteX1" fmla="*/ 9896 w 9896"/>
              <a:gd name="connsiteY1" fmla="*/ 0 h 9551"/>
              <a:gd name="connsiteX2" fmla="*/ 9887 w 9896"/>
              <a:gd name="connsiteY2" fmla="*/ 4206 h 9551"/>
              <a:gd name="connsiteX3" fmla="*/ 4544 w 9896"/>
              <a:gd name="connsiteY3" fmla="*/ 9159 h 9551"/>
              <a:gd name="connsiteX0" fmla="*/ 0 w 10105"/>
              <a:gd name="connsiteY0" fmla="*/ 10352 h 10352"/>
              <a:gd name="connsiteX1" fmla="*/ 10105 w 10105"/>
              <a:gd name="connsiteY1" fmla="*/ 0 h 10352"/>
              <a:gd name="connsiteX2" fmla="*/ 10096 w 10105"/>
              <a:gd name="connsiteY2" fmla="*/ 4404 h 10352"/>
              <a:gd name="connsiteX3" fmla="*/ 4697 w 10105"/>
              <a:gd name="connsiteY3" fmla="*/ 9590 h 10352"/>
              <a:gd name="connsiteX0" fmla="*/ 0 w 10105"/>
              <a:gd name="connsiteY0" fmla="*/ 10352 h 10352"/>
              <a:gd name="connsiteX1" fmla="*/ 10105 w 10105"/>
              <a:gd name="connsiteY1" fmla="*/ 0 h 10352"/>
              <a:gd name="connsiteX2" fmla="*/ 10096 w 10105"/>
              <a:gd name="connsiteY2" fmla="*/ 4274 h 10352"/>
              <a:gd name="connsiteX3" fmla="*/ 4697 w 10105"/>
              <a:gd name="connsiteY3" fmla="*/ 9590 h 10352"/>
              <a:gd name="connsiteX0" fmla="*/ 0 w 10110"/>
              <a:gd name="connsiteY0" fmla="*/ 10352 h 10352"/>
              <a:gd name="connsiteX1" fmla="*/ 10105 w 10110"/>
              <a:gd name="connsiteY1" fmla="*/ 0 h 10352"/>
              <a:gd name="connsiteX2" fmla="*/ 10110 w 10110"/>
              <a:gd name="connsiteY2" fmla="*/ 4274 h 10352"/>
              <a:gd name="connsiteX3" fmla="*/ 4697 w 10110"/>
              <a:gd name="connsiteY3" fmla="*/ 9590 h 10352"/>
              <a:gd name="connsiteX0" fmla="*/ 0 w 10110"/>
              <a:gd name="connsiteY0" fmla="*/ 10352 h 10352"/>
              <a:gd name="connsiteX1" fmla="*/ 10105 w 10110"/>
              <a:gd name="connsiteY1" fmla="*/ 0 h 10352"/>
              <a:gd name="connsiteX2" fmla="*/ 10110 w 10110"/>
              <a:gd name="connsiteY2" fmla="*/ 4274 h 10352"/>
              <a:gd name="connsiteX3" fmla="*/ 4690 w 10110"/>
              <a:gd name="connsiteY3" fmla="*/ 9538 h 10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10" h="10352">
                <a:moveTo>
                  <a:pt x="0" y="10352"/>
                </a:moveTo>
                <a:lnTo>
                  <a:pt x="10105" y="0"/>
                </a:lnTo>
                <a:cubicBezTo>
                  <a:pt x="10102" y="1425"/>
                  <a:pt x="10113" y="2849"/>
                  <a:pt x="10110" y="4274"/>
                </a:cubicBezTo>
                <a:lnTo>
                  <a:pt x="4690" y="9538"/>
                </a:lnTo>
              </a:path>
            </a:pathLst>
          </a:custGeom>
          <a:solidFill>
            <a:srgbClr val="FFFFCC"/>
          </a:solidFill>
          <a:ln w="9525" cap="flat" cmpd="sng">
            <a:solidFill>
              <a:srgbClr val="FFFFCC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7049" name="Freeform 9"/>
          <p:cNvSpPr>
            <a:spLocks/>
          </p:cNvSpPr>
          <p:nvPr/>
        </p:nvSpPr>
        <p:spPr bwMode="auto">
          <a:xfrm>
            <a:off x="872033" y="3337704"/>
            <a:ext cx="7308000" cy="1931587"/>
          </a:xfrm>
          <a:custGeom>
            <a:avLst/>
            <a:gdLst>
              <a:gd name="T0" fmla="*/ 0 w 4620"/>
              <a:gd name="T1" fmla="*/ 0 h 1206"/>
              <a:gd name="T2" fmla="*/ 4620 w 4620"/>
              <a:gd name="T3" fmla="*/ 1206 h 1206"/>
              <a:gd name="T4" fmla="*/ 4620 w 4620"/>
              <a:gd name="T5" fmla="*/ 582 h 1206"/>
              <a:gd name="T6" fmla="*/ 2100 w 4620"/>
              <a:gd name="T7" fmla="*/ 18 h 1206"/>
              <a:gd name="connsiteX0" fmla="*/ 0 w 10000"/>
              <a:gd name="connsiteY0" fmla="*/ 0 h 10000"/>
              <a:gd name="connsiteX1" fmla="*/ 10000 w 10000"/>
              <a:gd name="connsiteY1" fmla="*/ 10000 h 10000"/>
              <a:gd name="connsiteX2" fmla="*/ 10000 w 10000"/>
              <a:gd name="connsiteY2" fmla="*/ 4826 h 10000"/>
              <a:gd name="connsiteX3" fmla="*/ 4718 w 10000"/>
              <a:gd name="connsiteY3" fmla="*/ 348 h 10000"/>
              <a:gd name="connsiteX0" fmla="*/ 0 w 10017"/>
              <a:gd name="connsiteY0" fmla="*/ 0 h 10133"/>
              <a:gd name="connsiteX1" fmla="*/ 10017 w 10017"/>
              <a:gd name="connsiteY1" fmla="*/ 10133 h 10133"/>
              <a:gd name="connsiteX2" fmla="*/ 10017 w 10017"/>
              <a:gd name="connsiteY2" fmla="*/ 4959 h 10133"/>
              <a:gd name="connsiteX3" fmla="*/ 4735 w 10017"/>
              <a:gd name="connsiteY3" fmla="*/ 481 h 10133"/>
              <a:gd name="connsiteX0" fmla="*/ 0 w 10017"/>
              <a:gd name="connsiteY0" fmla="*/ 0 h 9967"/>
              <a:gd name="connsiteX1" fmla="*/ 10017 w 10017"/>
              <a:gd name="connsiteY1" fmla="*/ 9967 h 9967"/>
              <a:gd name="connsiteX2" fmla="*/ 10017 w 10017"/>
              <a:gd name="connsiteY2" fmla="*/ 4793 h 9967"/>
              <a:gd name="connsiteX3" fmla="*/ 4735 w 10017"/>
              <a:gd name="connsiteY3" fmla="*/ 315 h 9967"/>
              <a:gd name="connsiteX0" fmla="*/ 0 w 10000"/>
              <a:gd name="connsiteY0" fmla="*/ 0 h 9969"/>
              <a:gd name="connsiteX1" fmla="*/ 10000 w 10000"/>
              <a:gd name="connsiteY1" fmla="*/ 9969 h 9969"/>
              <a:gd name="connsiteX2" fmla="*/ 10000 w 10000"/>
              <a:gd name="connsiteY2" fmla="*/ 4778 h 9969"/>
              <a:gd name="connsiteX3" fmla="*/ 4727 w 10000"/>
              <a:gd name="connsiteY3" fmla="*/ 285 h 9969"/>
              <a:gd name="connsiteX0" fmla="*/ 0 w 10000"/>
              <a:gd name="connsiteY0" fmla="*/ 0 h 10000"/>
              <a:gd name="connsiteX1" fmla="*/ 10000 w 10000"/>
              <a:gd name="connsiteY1" fmla="*/ 10000 h 10000"/>
              <a:gd name="connsiteX2" fmla="*/ 10000 w 10000"/>
              <a:gd name="connsiteY2" fmla="*/ 4793 h 10000"/>
              <a:gd name="connsiteX3" fmla="*/ 4496 w 10000"/>
              <a:gd name="connsiteY3" fmla="*/ 163 h 10000"/>
              <a:gd name="connsiteX0" fmla="*/ 0 w 10000"/>
              <a:gd name="connsiteY0" fmla="*/ 0 h 10000"/>
              <a:gd name="connsiteX1" fmla="*/ 10000 w 10000"/>
              <a:gd name="connsiteY1" fmla="*/ 10000 h 10000"/>
              <a:gd name="connsiteX2" fmla="*/ 10000 w 10000"/>
              <a:gd name="connsiteY2" fmla="*/ 4793 h 10000"/>
              <a:gd name="connsiteX3" fmla="*/ 4648 w 10000"/>
              <a:gd name="connsiteY3" fmla="*/ 194 h 10000"/>
              <a:gd name="connsiteX0" fmla="*/ 0 w 10008"/>
              <a:gd name="connsiteY0" fmla="*/ 0 h 10154"/>
              <a:gd name="connsiteX1" fmla="*/ 10008 w 10008"/>
              <a:gd name="connsiteY1" fmla="*/ 10154 h 10154"/>
              <a:gd name="connsiteX2" fmla="*/ 10008 w 10008"/>
              <a:gd name="connsiteY2" fmla="*/ 4947 h 10154"/>
              <a:gd name="connsiteX3" fmla="*/ 4656 w 10008"/>
              <a:gd name="connsiteY3" fmla="*/ 348 h 10154"/>
              <a:gd name="connsiteX0" fmla="*/ 0 w 10035"/>
              <a:gd name="connsiteY0" fmla="*/ 0 h 10206"/>
              <a:gd name="connsiteX1" fmla="*/ 10035 w 10035"/>
              <a:gd name="connsiteY1" fmla="*/ 10206 h 10206"/>
              <a:gd name="connsiteX2" fmla="*/ 10035 w 10035"/>
              <a:gd name="connsiteY2" fmla="*/ 4999 h 10206"/>
              <a:gd name="connsiteX3" fmla="*/ 4683 w 10035"/>
              <a:gd name="connsiteY3" fmla="*/ 400 h 10206"/>
              <a:gd name="connsiteX0" fmla="*/ 0 w 10021"/>
              <a:gd name="connsiteY0" fmla="*/ 0 h 10154"/>
              <a:gd name="connsiteX1" fmla="*/ 10021 w 10021"/>
              <a:gd name="connsiteY1" fmla="*/ 10154 h 10154"/>
              <a:gd name="connsiteX2" fmla="*/ 10021 w 10021"/>
              <a:gd name="connsiteY2" fmla="*/ 4947 h 10154"/>
              <a:gd name="connsiteX3" fmla="*/ 4669 w 10021"/>
              <a:gd name="connsiteY3" fmla="*/ 348 h 10154"/>
              <a:gd name="connsiteX0" fmla="*/ 0 w 10021"/>
              <a:gd name="connsiteY0" fmla="*/ 0 h 10154"/>
              <a:gd name="connsiteX1" fmla="*/ 10021 w 10021"/>
              <a:gd name="connsiteY1" fmla="*/ 10154 h 10154"/>
              <a:gd name="connsiteX2" fmla="*/ 10021 w 10021"/>
              <a:gd name="connsiteY2" fmla="*/ 4974 h 10154"/>
              <a:gd name="connsiteX3" fmla="*/ 4669 w 10021"/>
              <a:gd name="connsiteY3" fmla="*/ 348 h 10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21" h="10154">
                <a:moveTo>
                  <a:pt x="0" y="0"/>
                </a:moveTo>
                <a:lnTo>
                  <a:pt x="10021" y="10154"/>
                </a:lnTo>
                <a:lnTo>
                  <a:pt x="10021" y="4974"/>
                </a:lnTo>
                <a:lnTo>
                  <a:pt x="4669" y="348"/>
                </a:lnTo>
              </a:path>
            </a:pathLst>
          </a:custGeom>
          <a:solidFill>
            <a:srgbClr val="FFFFCC"/>
          </a:solidFill>
          <a:ln w="9525" cap="flat" cmpd="sng">
            <a:solidFill>
              <a:srgbClr val="FFFFCC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7051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1622" y="2433"/>
            <a:ext cx="9142411" cy="523220"/>
          </a:xfrm>
        </p:spPr>
        <p:txBody>
          <a:bodyPr wrap="square">
            <a:spAutoFit/>
          </a:bodyPr>
          <a:lstStyle/>
          <a:p>
            <a:pPr marL="838200" indent="-838200" algn="l"/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schaduw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bij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niet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puntvormige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lichtbron</a:t>
            </a:r>
            <a:endParaRPr lang="nl-NL" altLang="nl-NL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072" name="Freeform 32"/>
          <p:cNvSpPr>
            <a:spLocks/>
          </p:cNvSpPr>
          <p:nvPr/>
        </p:nvSpPr>
        <p:spPr bwMode="auto">
          <a:xfrm>
            <a:off x="4286879" y="1442540"/>
            <a:ext cx="3924000" cy="1011657"/>
          </a:xfrm>
          <a:custGeom>
            <a:avLst/>
            <a:gdLst>
              <a:gd name="T0" fmla="*/ 2466 w 2472"/>
              <a:gd name="T1" fmla="*/ 0 h 618"/>
              <a:gd name="T2" fmla="*/ 0 w 2472"/>
              <a:gd name="T3" fmla="*/ 618 h 618"/>
              <a:gd name="T4" fmla="*/ 2472 w 2472"/>
              <a:gd name="T5" fmla="*/ 510 h 618"/>
              <a:gd name="connsiteX0" fmla="*/ 9994 w 10000"/>
              <a:gd name="connsiteY0" fmla="*/ 0 h 10251"/>
              <a:gd name="connsiteX1" fmla="*/ 0 w 10000"/>
              <a:gd name="connsiteY1" fmla="*/ 10251 h 10251"/>
              <a:gd name="connsiteX2" fmla="*/ 10000 w 10000"/>
              <a:gd name="connsiteY2" fmla="*/ 8503 h 10251"/>
              <a:gd name="connsiteX0" fmla="*/ 10033 w 10033"/>
              <a:gd name="connsiteY0" fmla="*/ 0 h 10408"/>
              <a:gd name="connsiteX1" fmla="*/ 0 w 10033"/>
              <a:gd name="connsiteY1" fmla="*/ 10408 h 10408"/>
              <a:gd name="connsiteX2" fmla="*/ 10000 w 10033"/>
              <a:gd name="connsiteY2" fmla="*/ 8660 h 1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33" h="10408">
                <a:moveTo>
                  <a:pt x="10033" y="0"/>
                </a:moveTo>
                <a:lnTo>
                  <a:pt x="0" y="10408"/>
                </a:lnTo>
                <a:lnTo>
                  <a:pt x="10000" y="8660"/>
                </a:lnTo>
              </a:path>
            </a:pathLst>
          </a:custGeom>
          <a:gradFill flip="none" rotWithShape="1">
            <a:gsLst>
              <a:gs pos="0">
                <a:schemeClr val="bg1">
                  <a:gamma/>
                  <a:shade val="65882"/>
                  <a:invGamma/>
                </a:schemeClr>
              </a:gs>
              <a:gs pos="45000">
                <a:srgbClr val="FFFFCC"/>
              </a:gs>
            </a:gsLst>
            <a:lin ang="15600000" scaled="0"/>
            <a:tileRect/>
          </a:gra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FAA642A5-ECC7-CF29-ACB1-AC64C4B6EDDD}"/>
              </a:ext>
            </a:extLst>
          </p:cNvPr>
          <p:cNvGrpSpPr/>
          <p:nvPr/>
        </p:nvGrpSpPr>
        <p:grpSpPr>
          <a:xfrm>
            <a:off x="8320050" y="1546101"/>
            <a:ext cx="617537" cy="2744787"/>
            <a:chOff x="8604448" y="1701329"/>
            <a:chExt cx="617537" cy="2744787"/>
          </a:xfrm>
        </p:grpSpPr>
        <p:sp>
          <p:nvSpPr>
            <p:cNvPr id="87077" name="Rectangle 37"/>
            <p:cNvSpPr>
              <a:spLocks noChangeArrowheads="1"/>
            </p:cNvSpPr>
            <p:nvPr/>
          </p:nvSpPr>
          <p:spPr bwMode="auto">
            <a:xfrm>
              <a:off x="8604448" y="3688879"/>
              <a:ext cx="617537" cy="685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838200" indent="-838200"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1pPr>
              <a:lvl2pPr marL="838200" indent="-838200"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marL="838200" indent="-838200"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marL="838200" indent="-838200"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marL="838200" indent="-838200"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1295400" indent="-8382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1752600" indent="-8382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2209800" indent="-8382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2667000" indent="-8382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algn="l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078" name="Rectangle 38"/>
            <p:cNvSpPr>
              <a:spLocks noChangeArrowheads="1"/>
            </p:cNvSpPr>
            <p:nvPr/>
          </p:nvSpPr>
          <p:spPr bwMode="auto">
            <a:xfrm>
              <a:off x="8604448" y="1701329"/>
              <a:ext cx="617537" cy="685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838200" indent="-838200"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1pPr>
              <a:lvl2pPr marL="838200" indent="-838200"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marL="838200" indent="-838200"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marL="838200" indent="-838200"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marL="838200" indent="-838200"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1295400" indent="-8382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1752600" indent="-8382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2209800" indent="-8382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2667000" indent="-8382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algn="l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081" name="Freeform 41"/>
            <p:cNvSpPr>
              <a:spLocks/>
            </p:cNvSpPr>
            <p:nvPr/>
          </p:nvSpPr>
          <p:spPr bwMode="auto">
            <a:xfrm>
              <a:off x="8606035" y="1717204"/>
              <a:ext cx="1588" cy="666750"/>
            </a:xfrm>
            <a:custGeom>
              <a:avLst/>
              <a:gdLst>
                <a:gd name="T0" fmla="*/ 0 w 1"/>
                <a:gd name="T1" fmla="*/ 0 h 420"/>
                <a:gd name="T2" fmla="*/ 0 w 1"/>
                <a:gd name="T3" fmla="*/ 42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420">
                  <a:moveTo>
                    <a:pt x="0" y="0"/>
                  </a:moveTo>
                  <a:lnTo>
                    <a:pt x="0" y="420"/>
                  </a:ln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87082" name="Freeform 42"/>
            <p:cNvSpPr>
              <a:spLocks/>
            </p:cNvSpPr>
            <p:nvPr/>
          </p:nvSpPr>
          <p:spPr bwMode="auto">
            <a:xfrm>
              <a:off x="8606035" y="3704754"/>
              <a:ext cx="1588" cy="741362"/>
            </a:xfrm>
            <a:custGeom>
              <a:avLst/>
              <a:gdLst>
                <a:gd name="T0" fmla="*/ 0 w 1"/>
                <a:gd name="T1" fmla="*/ 0 h 467"/>
                <a:gd name="T2" fmla="*/ 0 w 1"/>
                <a:gd name="T3" fmla="*/ 467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467">
                  <a:moveTo>
                    <a:pt x="0" y="0"/>
                  </a:moveTo>
                  <a:lnTo>
                    <a:pt x="0" y="467"/>
                  </a:ln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sp>
        <p:nvSpPr>
          <p:cNvPr id="87074" name="Freeform 34"/>
          <p:cNvSpPr>
            <a:spLocks/>
          </p:cNvSpPr>
          <p:nvPr/>
        </p:nvSpPr>
        <p:spPr bwMode="auto">
          <a:xfrm>
            <a:off x="872033" y="2472800"/>
            <a:ext cx="3422045" cy="920162"/>
          </a:xfrm>
          <a:custGeom>
            <a:avLst/>
            <a:gdLst>
              <a:gd name="T0" fmla="*/ 0 w 2160"/>
              <a:gd name="T1" fmla="*/ 540 h 570"/>
              <a:gd name="T2" fmla="*/ 2136 w 2160"/>
              <a:gd name="T3" fmla="*/ 570 h 570"/>
              <a:gd name="T4" fmla="*/ 2160 w 2160"/>
              <a:gd name="T5" fmla="*/ 0 h 570"/>
              <a:gd name="T6" fmla="*/ 12 w 2160"/>
              <a:gd name="T7" fmla="*/ 90 h 570"/>
              <a:gd name="connsiteX0" fmla="*/ 0 w 10111"/>
              <a:gd name="connsiteY0" fmla="*/ 9474 h 10281"/>
              <a:gd name="connsiteX1" fmla="*/ 10111 w 10111"/>
              <a:gd name="connsiteY1" fmla="*/ 10281 h 10281"/>
              <a:gd name="connsiteX2" fmla="*/ 10000 w 10111"/>
              <a:gd name="connsiteY2" fmla="*/ 0 h 10281"/>
              <a:gd name="connsiteX3" fmla="*/ 56 w 10111"/>
              <a:gd name="connsiteY3" fmla="*/ 1579 h 10281"/>
              <a:gd name="connsiteX0" fmla="*/ 0 w 10111"/>
              <a:gd name="connsiteY0" fmla="*/ 9474 h 10281"/>
              <a:gd name="connsiteX1" fmla="*/ 10111 w 10111"/>
              <a:gd name="connsiteY1" fmla="*/ 10281 h 10281"/>
              <a:gd name="connsiteX2" fmla="*/ 10074 w 10111"/>
              <a:gd name="connsiteY2" fmla="*/ 0 h 10281"/>
              <a:gd name="connsiteX3" fmla="*/ 56 w 10111"/>
              <a:gd name="connsiteY3" fmla="*/ 1579 h 10281"/>
              <a:gd name="connsiteX0" fmla="*/ 0 w 10130"/>
              <a:gd name="connsiteY0" fmla="*/ 9755 h 10281"/>
              <a:gd name="connsiteX1" fmla="*/ 10130 w 10130"/>
              <a:gd name="connsiteY1" fmla="*/ 10281 h 10281"/>
              <a:gd name="connsiteX2" fmla="*/ 10093 w 10130"/>
              <a:gd name="connsiteY2" fmla="*/ 0 h 10281"/>
              <a:gd name="connsiteX3" fmla="*/ 75 w 10130"/>
              <a:gd name="connsiteY3" fmla="*/ 1579 h 10281"/>
              <a:gd name="connsiteX0" fmla="*/ 96 w 10055"/>
              <a:gd name="connsiteY0" fmla="*/ 9755 h 10281"/>
              <a:gd name="connsiteX1" fmla="*/ 10055 w 10055"/>
              <a:gd name="connsiteY1" fmla="*/ 10281 h 10281"/>
              <a:gd name="connsiteX2" fmla="*/ 10018 w 10055"/>
              <a:gd name="connsiteY2" fmla="*/ 0 h 10281"/>
              <a:gd name="connsiteX3" fmla="*/ 0 w 10055"/>
              <a:gd name="connsiteY3" fmla="*/ 1579 h 10281"/>
              <a:gd name="connsiteX0" fmla="*/ 38 w 9997"/>
              <a:gd name="connsiteY0" fmla="*/ 9755 h 10281"/>
              <a:gd name="connsiteX1" fmla="*/ 9997 w 9997"/>
              <a:gd name="connsiteY1" fmla="*/ 10281 h 10281"/>
              <a:gd name="connsiteX2" fmla="*/ 9960 w 9997"/>
              <a:gd name="connsiteY2" fmla="*/ 0 h 10281"/>
              <a:gd name="connsiteX3" fmla="*/ 0 w 9997"/>
              <a:gd name="connsiteY3" fmla="*/ 1689 h 10281"/>
              <a:gd name="connsiteX0" fmla="*/ 38 w 10000"/>
              <a:gd name="connsiteY0" fmla="*/ 9324 h 10000"/>
              <a:gd name="connsiteX1" fmla="*/ 10000 w 10000"/>
              <a:gd name="connsiteY1" fmla="*/ 10000 h 10000"/>
              <a:gd name="connsiteX2" fmla="*/ 9963 w 10000"/>
              <a:gd name="connsiteY2" fmla="*/ 0 h 10000"/>
              <a:gd name="connsiteX3" fmla="*/ 0 w 10000"/>
              <a:gd name="connsiteY3" fmla="*/ 1643 h 10000"/>
              <a:gd name="connsiteX0" fmla="*/ 0 w 10006"/>
              <a:gd name="connsiteY0" fmla="*/ 9324 h 10000"/>
              <a:gd name="connsiteX1" fmla="*/ 10006 w 10006"/>
              <a:gd name="connsiteY1" fmla="*/ 10000 h 10000"/>
              <a:gd name="connsiteX2" fmla="*/ 9969 w 10006"/>
              <a:gd name="connsiteY2" fmla="*/ 0 h 10000"/>
              <a:gd name="connsiteX3" fmla="*/ 6 w 10006"/>
              <a:gd name="connsiteY3" fmla="*/ 1643 h 10000"/>
              <a:gd name="connsiteX0" fmla="*/ 0 w 10006"/>
              <a:gd name="connsiteY0" fmla="*/ 9324 h 10000"/>
              <a:gd name="connsiteX1" fmla="*/ 10006 w 10006"/>
              <a:gd name="connsiteY1" fmla="*/ 10000 h 10000"/>
              <a:gd name="connsiteX2" fmla="*/ 9969 w 10006"/>
              <a:gd name="connsiteY2" fmla="*/ 0 h 10000"/>
              <a:gd name="connsiteX3" fmla="*/ 84 w 10006"/>
              <a:gd name="connsiteY3" fmla="*/ 1479 h 10000"/>
              <a:gd name="connsiteX0" fmla="*/ 0 w 9971"/>
              <a:gd name="connsiteY0" fmla="*/ 9324 h 10000"/>
              <a:gd name="connsiteX1" fmla="*/ 9962 w 9971"/>
              <a:gd name="connsiteY1" fmla="*/ 10000 h 10000"/>
              <a:gd name="connsiteX2" fmla="*/ 9969 w 9971"/>
              <a:gd name="connsiteY2" fmla="*/ 0 h 10000"/>
              <a:gd name="connsiteX3" fmla="*/ 84 w 9971"/>
              <a:gd name="connsiteY3" fmla="*/ 1479 h 10000"/>
              <a:gd name="connsiteX0" fmla="*/ 0 w 9955"/>
              <a:gd name="connsiteY0" fmla="*/ 9324 h 10000"/>
              <a:gd name="connsiteX1" fmla="*/ 9946 w 9955"/>
              <a:gd name="connsiteY1" fmla="*/ 10000 h 10000"/>
              <a:gd name="connsiteX2" fmla="*/ 9953 w 9955"/>
              <a:gd name="connsiteY2" fmla="*/ 0 h 10000"/>
              <a:gd name="connsiteX3" fmla="*/ 39 w 9955"/>
              <a:gd name="connsiteY3" fmla="*/ 1479 h 10000"/>
              <a:gd name="connsiteX0" fmla="*/ 21 w 10021"/>
              <a:gd name="connsiteY0" fmla="*/ 9324 h 10000"/>
              <a:gd name="connsiteX1" fmla="*/ 10012 w 10021"/>
              <a:gd name="connsiteY1" fmla="*/ 10000 h 10000"/>
              <a:gd name="connsiteX2" fmla="*/ 10019 w 10021"/>
              <a:gd name="connsiteY2" fmla="*/ 0 h 10000"/>
              <a:gd name="connsiteX3" fmla="*/ 0 w 10021"/>
              <a:gd name="connsiteY3" fmla="*/ 1697 h 10000"/>
              <a:gd name="connsiteX0" fmla="*/ 6 w 10021"/>
              <a:gd name="connsiteY0" fmla="*/ 9269 h 10000"/>
              <a:gd name="connsiteX1" fmla="*/ 10012 w 10021"/>
              <a:gd name="connsiteY1" fmla="*/ 10000 h 10000"/>
              <a:gd name="connsiteX2" fmla="*/ 10019 w 10021"/>
              <a:gd name="connsiteY2" fmla="*/ 0 h 10000"/>
              <a:gd name="connsiteX3" fmla="*/ 0 w 10021"/>
              <a:gd name="connsiteY3" fmla="*/ 1697 h 10000"/>
              <a:gd name="connsiteX0" fmla="*/ 6 w 10057"/>
              <a:gd name="connsiteY0" fmla="*/ 9269 h 9891"/>
              <a:gd name="connsiteX1" fmla="*/ 10057 w 10057"/>
              <a:gd name="connsiteY1" fmla="*/ 9891 h 9891"/>
              <a:gd name="connsiteX2" fmla="*/ 10019 w 10057"/>
              <a:gd name="connsiteY2" fmla="*/ 0 h 9891"/>
              <a:gd name="connsiteX3" fmla="*/ 0 w 10057"/>
              <a:gd name="connsiteY3" fmla="*/ 1697 h 9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7" h="9891">
                <a:moveTo>
                  <a:pt x="6" y="9269"/>
                </a:moveTo>
                <a:lnTo>
                  <a:pt x="10057" y="9891"/>
                </a:lnTo>
                <a:cubicBezTo>
                  <a:pt x="10045" y="6558"/>
                  <a:pt x="10031" y="3333"/>
                  <a:pt x="10019" y="0"/>
                </a:cubicBezTo>
                <a:lnTo>
                  <a:pt x="0" y="1697"/>
                </a:lnTo>
              </a:path>
            </a:pathLst>
          </a:custGeom>
          <a:solidFill>
            <a:srgbClr val="FFFFCC"/>
          </a:solidFill>
          <a:ln w="9525" cap="flat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 dirty="0">
              <a:solidFill>
                <a:srgbClr val="000000"/>
              </a:solidFill>
            </a:endParaRPr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id="{DEB6658D-2AE0-4CDD-A684-7F1FA2D98206}"/>
              </a:ext>
            </a:extLst>
          </p:cNvPr>
          <p:cNvGrpSpPr/>
          <p:nvPr/>
        </p:nvGrpSpPr>
        <p:grpSpPr>
          <a:xfrm>
            <a:off x="424084" y="2284066"/>
            <a:ext cx="470085" cy="1247179"/>
            <a:chOff x="440056" y="2460333"/>
            <a:chExt cx="470085" cy="1247179"/>
          </a:xfrm>
        </p:grpSpPr>
        <p:sp>
          <p:nvSpPr>
            <p:cNvPr id="87055" name="Rectangle 15"/>
            <p:cNvSpPr>
              <a:spLocks noChangeArrowheads="1"/>
            </p:cNvSpPr>
            <p:nvPr/>
          </p:nvSpPr>
          <p:spPr bwMode="auto">
            <a:xfrm>
              <a:off x="440056" y="3245847"/>
              <a:ext cx="47000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r>
                <a:rPr lang="en-US" altLang="nl-NL" sz="24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nl-NL" altLang="nl-NL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086" name="Rectangle 46"/>
            <p:cNvSpPr>
              <a:spLocks noChangeArrowheads="1"/>
            </p:cNvSpPr>
            <p:nvPr/>
          </p:nvSpPr>
          <p:spPr bwMode="auto">
            <a:xfrm>
              <a:off x="440056" y="2460333"/>
              <a:ext cx="47000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r>
                <a:rPr lang="en-US" altLang="nl-NL" sz="24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nl-NL" altLang="nl-NL" sz="24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087" name="Rectangle 47"/>
            <p:cNvSpPr>
              <a:spLocks noChangeArrowheads="1"/>
            </p:cNvSpPr>
            <p:nvPr/>
          </p:nvSpPr>
          <p:spPr bwMode="auto">
            <a:xfrm>
              <a:off x="873628" y="2793971"/>
              <a:ext cx="36513" cy="720000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ekstvak 1">
            <a:extLst>
              <a:ext uri="{FF2B5EF4-FFF2-40B4-BE49-F238E27FC236}">
                <a16:creationId xmlns:a16="http://schemas.microsoft.com/office/drawing/2014/main" id="{23BF2CE4-3C76-C693-837F-96EE7179B8CA}"/>
              </a:ext>
            </a:extLst>
          </p:cNvPr>
          <p:cNvSpPr txBox="1"/>
          <p:nvPr/>
        </p:nvSpPr>
        <p:spPr>
          <a:xfrm>
            <a:off x="4385041" y="5650504"/>
            <a:ext cx="44629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◄ Dit zie je op het scherm.</a:t>
            </a:r>
          </a:p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    K is de kernschaduw</a:t>
            </a:r>
          </a:p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    H is de half- of bijschaduw</a:t>
            </a:r>
          </a:p>
        </p:txBody>
      </p:sp>
      <p:sp>
        <p:nvSpPr>
          <p:cNvPr id="87056" name="Oval 16"/>
          <p:cNvSpPr>
            <a:spLocks noChangeAspect="1" noChangeArrowheads="1"/>
          </p:cNvSpPr>
          <p:nvPr/>
        </p:nvSpPr>
        <p:spPr bwMode="auto">
          <a:xfrm>
            <a:off x="3852540" y="2461687"/>
            <a:ext cx="935038" cy="9350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grpSp>
        <p:nvGrpSpPr>
          <p:cNvPr id="5" name="Groep 4">
            <a:extLst>
              <a:ext uri="{FF2B5EF4-FFF2-40B4-BE49-F238E27FC236}">
                <a16:creationId xmlns:a16="http://schemas.microsoft.com/office/drawing/2014/main" id="{CBA44422-17FB-2757-B3CC-91C3801EA8FC}"/>
              </a:ext>
            </a:extLst>
          </p:cNvPr>
          <p:cNvGrpSpPr/>
          <p:nvPr/>
        </p:nvGrpSpPr>
        <p:grpSpPr>
          <a:xfrm>
            <a:off x="8316416" y="2346214"/>
            <a:ext cx="617537" cy="1116000"/>
            <a:chOff x="8604448" y="2482903"/>
            <a:chExt cx="617537" cy="1116000"/>
          </a:xfrm>
        </p:grpSpPr>
        <p:sp>
          <p:nvSpPr>
            <p:cNvPr id="87062" name="Rectangle 22"/>
            <p:cNvSpPr>
              <a:spLocks noChangeArrowheads="1"/>
            </p:cNvSpPr>
            <p:nvPr/>
          </p:nvSpPr>
          <p:spPr bwMode="auto">
            <a:xfrm>
              <a:off x="8604448" y="2637954"/>
              <a:ext cx="617537" cy="685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838200" indent="-838200"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1pPr>
              <a:lvl2pPr marL="838200" indent="-838200"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marL="838200" indent="-838200"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marL="838200" indent="-838200"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marL="838200" indent="-838200"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1295400" indent="-8382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1752600" indent="-8382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2209800" indent="-8382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2667000" indent="-8382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algn="l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</a:t>
              </a:r>
              <a:endPara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 42">
              <a:extLst>
                <a:ext uri="{FF2B5EF4-FFF2-40B4-BE49-F238E27FC236}">
                  <a16:creationId xmlns:a16="http://schemas.microsoft.com/office/drawing/2014/main" id="{4CD36551-B3C9-13FF-7DF7-9B6573839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4448" y="2482903"/>
              <a:ext cx="1588" cy="1116000"/>
            </a:xfrm>
            <a:custGeom>
              <a:avLst/>
              <a:gdLst>
                <a:gd name="T0" fmla="*/ 0 w 1"/>
                <a:gd name="T1" fmla="*/ 0 h 467"/>
                <a:gd name="T2" fmla="*/ 0 w 1"/>
                <a:gd name="T3" fmla="*/ 467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467">
                  <a:moveTo>
                    <a:pt x="0" y="0"/>
                  </a:moveTo>
                  <a:lnTo>
                    <a:pt x="0" y="467"/>
                  </a:ln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sp>
        <p:nvSpPr>
          <p:cNvPr id="87050" name="Freeform 10"/>
          <p:cNvSpPr>
            <a:spLocks/>
          </p:cNvSpPr>
          <p:nvPr/>
        </p:nvSpPr>
        <p:spPr bwMode="auto">
          <a:xfrm>
            <a:off x="4277276" y="2297418"/>
            <a:ext cx="3928182" cy="1167217"/>
          </a:xfrm>
          <a:custGeom>
            <a:avLst/>
            <a:gdLst>
              <a:gd name="T0" fmla="*/ 18 w 2472"/>
              <a:gd name="T1" fmla="*/ 691 h 733"/>
              <a:gd name="T2" fmla="*/ 2472 w 2472"/>
              <a:gd name="T3" fmla="*/ 733 h 733"/>
              <a:gd name="T4" fmla="*/ 2459 w 2472"/>
              <a:gd name="T5" fmla="*/ 722 h 733"/>
              <a:gd name="T6" fmla="*/ 2459 w 2472"/>
              <a:gd name="T7" fmla="*/ 0 h 733"/>
              <a:gd name="T8" fmla="*/ 0 w 2472"/>
              <a:gd name="T9" fmla="*/ 119 h 733"/>
              <a:gd name="connsiteX0" fmla="*/ 29 w 10000"/>
              <a:gd name="connsiteY0" fmla="*/ 9627 h 10000"/>
              <a:gd name="connsiteX1" fmla="*/ 10000 w 10000"/>
              <a:gd name="connsiteY1" fmla="*/ 10000 h 10000"/>
              <a:gd name="connsiteX2" fmla="*/ 9947 w 10000"/>
              <a:gd name="connsiteY2" fmla="*/ 9850 h 10000"/>
              <a:gd name="connsiteX3" fmla="*/ 9947 w 10000"/>
              <a:gd name="connsiteY3" fmla="*/ 0 h 10000"/>
              <a:gd name="connsiteX4" fmla="*/ 0 w 10000"/>
              <a:gd name="connsiteY4" fmla="*/ 1623 h 10000"/>
              <a:gd name="connsiteX0" fmla="*/ 47 w 10018"/>
              <a:gd name="connsiteY0" fmla="*/ 9627 h 10000"/>
              <a:gd name="connsiteX1" fmla="*/ 10018 w 10018"/>
              <a:gd name="connsiteY1" fmla="*/ 10000 h 10000"/>
              <a:gd name="connsiteX2" fmla="*/ 9965 w 10018"/>
              <a:gd name="connsiteY2" fmla="*/ 9850 h 10000"/>
              <a:gd name="connsiteX3" fmla="*/ 9965 w 10018"/>
              <a:gd name="connsiteY3" fmla="*/ 0 h 10000"/>
              <a:gd name="connsiteX4" fmla="*/ 0 w 10018"/>
              <a:gd name="connsiteY4" fmla="*/ 1994 h 10000"/>
              <a:gd name="connsiteX0" fmla="*/ 47 w 10018"/>
              <a:gd name="connsiteY0" fmla="*/ 8800 h 9173"/>
              <a:gd name="connsiteX1" fmla="*/ 10018 w 10018"/>
              <a:gd name="connsiteY1" fmla="*/ 9173 h 9173"/>
              <a:gd name="connsiteX2" fmla="*/ 9965 w 10018"/>
              <a:gd name="connsiteY2" fmla="*/ 9023 h 9173"/>
              <a:gd name="connsiteX3" fmla="*/ 9974 w 10018"/>
              <a:gd name="connsiteY3" fmla="*/ 0 h 9173"/>
              <a:gd name="connsiteX4" fmla="*/ 0 w 10018"/>
              <a:gd name="connsiteY4" fmla="*/ 1167 h 9173"/>
              <a:gd name="connsiteX0" fmla="*/ 47 w 10000"/>
              <a:gd name="connsiteY0" fmla="*/ 9811 h 10218"/>
              <a:gd name="connsiteX1" fmla="*/ 10000 w 10000"/>
              <a:gd name="connsiteY1" fmla="*/ 10218 h 10218"/>
              <a:gd name="connsiteX2" fmla="*/ 9947 w 10000"/>
              <a:gd name="connsiteY2" fmla="*/ 10054 h 10218"/>
              <a:gd name="connsiteX3" fmla="*/ 9965 w 10000"/>
              <a:gd name="connsiteY3" fmla="*/ 0 h 10218"/>
              <a:gd name="connsiteX4" fmla="*/ 0 w 10000"/>
              <a:gd name="connsiteY4" fmla="*/ 1490 h 10218"/>
              <a:gd name="connsiteX0" fmla="*/ 47 w 9965"/>
              <a:gd name="connsiteY0" fmla="*/ 9811 h 10055"/>
              <a:gd name="connsiteX1" fmla="*/ 8642 w 9965"/>
              <a:gd name="connsiteY1" fmla="*/ 8322 h 10055"/>
              <a:gd name="connsiteX2" fmla="*/ 9947 w 9965"/>
              <a:gd name="connsiteY2" fmla="*/ 10054 h 10055"/>
              <a:gd name="connsiteX3" fmla="*/ 9965 w 9965"/>
              <a:gd name="connsiteY3" fmla="*/ 0 h 10055"/>
              <a:gd name="connsiteX4" fmla="*/ 0 w 9965"/>
              <a:gd name="connsiteY4" fmla="*/ 1490 h 10055"/>
              <a:gd name="connsiteX0" fmla="*/ 47 w 10000"/>
              <a:gd name="connsiteY0" fmla="*/ 9757 h 9999"/>
              <a:gd name="connsiteX1" fmla="*/ 9982 w 10000"/>
              <a:gd name="connsiteY1" fmla="*/ 9999 h 9999"/>
              <a:gd name="connsiteX2" fmla="*/ 10000 w 10000"/>
              <a:gd name="connsiteY2" fmla="*/ 0 h 9999"/>
              <a:gd name="connsiteX3" fmla="*/ 0 w 10000"/>
              <a:gd name="connsiteY3" fmla="*/ 1482 h 9999"/>
              <a:gd name="connsiteX0" fmla="*/ 47 w 10027"/>
              <a:gd name="connsiteY0" fmla="*/ 9758 h 10340"/>
              <a:gd name="connsiteX1" fmla="*/ 10027 w 10027"/>
              <a:gd name="connsiteY1" fmla="*/ 10340 h 10340"/>
              <a:gd name="connsiteX2" fmla="*/ 10000 w 10027"/>
              <a:gd name="connsiteY2" fmla="*/ 0 h 10340"/>
              <a:gd name="connsiteX3" fmla="*/ 0 w 10027"/>
              <a:gd name="connsiteY3" fmla="*/ 1482 h 1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27" h="10340">
                <a:moveTo>
                  <a:pt x="47" y="9758"/>
                </a:moveTo>
                <a:lnTo>
                  <a:pt x="10027" y="10340"/>
                </a:lnTo>
                <a:cubicBezTo>
                  <a:pt x="10030" y="7079"/>
                  <a:pt x="9997" y="3261"/>
                  <a:pt x="10000" y="0"/>
                </a:cubicBezTo>
                <a:lnTo>
                  <a:pt x="0" y="1482"/>
                </a:lnTo>
              </a:path>
            </a:pathLst>
          </a:custGeom>
          <a:solidFill>
            <a:schemeClr val="tx1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7071" name="Freeform 31"/>
          <p:cNvSpPr>
            <a:spLocks/>
          </p:cNvSpPr>
          <p:nvPr/>
        </p:nvSpPr>
        <p:spPr bwMode="auto">
          <a:xfrm>
            <a:off x="845815" y="2634724"/>
            <a:ext cx="7334250" cy="1638300"/>
          </a:xfrm>
          <a:custGeom>
            <a:avLst/>
            <a:gdLst>
              <a:gd name="T0" fmla="*/ 0 w 4620"/>
              <a:gd name="T1" fmla="*/ 0 h 1032"/>
              <a:gd name="T2" fmla="*/ 4620 w 4620"/>
              <a:gd name="T3" fmla="*/ 1032 h 103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620" h="1032">
                <a:moveTo>
                  <a:pt x="0" y="0"/>
                </a:moveTo>
                <a:lnTo>
                  <a:pt x="4620" y="103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7070" name="Freeform 30"/>
          <p:cNvSpPr>
            <a:spLocks/>
          </p:cNvSpPr>
          <p:nvPr/>
        </p:nvSpPr>
        <p:spPr bwMode="auto">
          <a:xfrm>
            <a:off x="855340" y="1444099"/>
            <a:ext cx="7324725" cy="1895475"/>
          </a:xfrm>
          <a:custGeom>
            <a:avLst/>
            <a:gdLst>
              <a:gd name="T0" fmla="*/ 0 w 4614"/>
              <a:gd name="T1" fmla="*/ 1194 h 1194"/>
              <a:gd name="T2" fmla="*/ 4614 w 4614"/>
              <a:gd name="T3" fmla="*/ 0 h 119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614" h="1194">
                <a:moveTo>
                  <a:pt x="0" y="1194"/>
                </a:moveTo>
                <a:lnTo>
                  <a:pt x="4614" y="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7043" name="Freeform 3"/>
          <p:cNvSpPr>
            <a:spLocks/>
          </p:cNvSpPr>
          <p:nvPr/>
        </p:nvSpPr>
        <p:spPr bwMode="auto">
          <a:xfrm>
            <a:off x="855340" y="3339574"/>
            <a:ext cx="7315200" cy="123825"/>
          </a:xfrm>
          <a:custGeom>
            <a:avLst/>
            <a:gdLst>
              <a:gd name="T0" fmla="*/ 0 w 4608"/>
              <a:gd name="T1" fmla="*/ 0 h 78"/>
              <a:gd name="T2" fmla="*/ 4608 w 4608"/>
              <a:gd name="T3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608" h="78">
                <a:moveTo>
                  <a:pt x="0" y="0"/>
                </a:moveTo>
                <a:lnTo>
                  <a:pt x="4608" y="78"/>
                </a:lnTo>
              </a:path>
            </a:pathLst>
          </a:custGeom>
          <a:noFill/>
          <a:ln w="12700" cmpd="sng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7053" name="Freeform 13"/>
          <p:cNvSpPr>
            <a:spLocks/>
          </p:cNvSpPr>
          <p:nvPr/>
        </p:nvSpPr>
        <p:spPr bwMode="auto">
          <a:xfrm>
            <a:off x="855340" y="2291824"/>
            <a:ext cx="7296150" cy="323850"/>
          </a:xfrm>
          <a:custGeom>
            <a:avLst/>
            <a:gdLst>
              <a:gd name="T0" fmla="*/ 0 w 4596"/>
              <a:gd name="T1" fmla="*/ 204 h 204"/>
              <a:gd name="T2" fmla="*/ 4596 w 4596"/>
              <a:gd name="T3" fmla="*/ 0 h 20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596" h="204">
                <a:moveTo>
                  <a:pt x="0" y="204"/>
                </a:moveTo>
                <a:lnTo>
                  <a:pt x="4596" y="0"/>
                </a:lnTo>
              </a:path>
            </a:pathLst>
          </a:custGeom>
          <a:noFill/>
          <a:ln w="12700" cmpd="sng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grpSp>
        <p:nvGrpSpPr>
          <p:cNvPr id="29" name="Groep 28">
            <a:extLst>
              <a:ext uri="{FF2B5EF4-FFF2-40B4-BE49-F238E27FC236}">
                <a16:creationId xmlns:a16="http://schemas.microsoft.com/office/drawing/2014/main" id="{384E002A-0743-FB4F-65C8-E01150B2596F}"/>
              </a:ext>
            </a:extLst>
          </p:cNvPr>
          <p:cNvGrpSpPr/>
          <p:nvPr/>
        </p:nvGrpSpPr>
        <p:grpSpPr>
          <a:xfrm>
            <a:off x="49160" y="4548094"/>
            <a:ext cx="4351973" cy="2409298"/>
            <a:chOff x="-502747" y="4472371"/>
            <a:chExt cx="4351973" cy="2409298"/>
          </a:xfrm>
        </p:grpSpPr>
        <p:grpSp>
          <p:nvGrpSpPr>
            <p:cNvPr id="28" name="Groep 27">
              <a:extLst>
                <a:ext uri="{FF2B5EF4-FFF2-40B4-BE49-F238E27FC236}">
                  <a16:creationId xmlns:a16="http://schemas.microsoft.com/office/drawing/2014/main" id="{CCCB8073-9E1F-0229-020F-632C2790F918}"/>
                </a:ext>
              </a:extLst>
            </p:cNvPr>
            <p:cNvGrpSpPr/>
            <p:nvPr/>
          </p:nvGrpSpPr>
          <p:grpSpPr>
            <a:xfrm>
              <a:off x="-502747" y="4472371"/>
              <a:ext cx="4351973" cy="1800228"/>
              <a:chOff x="-502747" y="4472371"/>
              <a:chExt cx="4351973" cy="1800228"/>
            </a:xfrm>
          </p:grpSpPr>
          <p:sp>
            <p:nvSpPr>
              <p:cNvPr id="87094" name="Rectangle 54"/>
              <p:cNvSpPr>
                <a:spLocks noChangeArrowheads="1"/>
              </p:cNvSpPr>
              <p:nvPr/>
            </p:nvSpPr>
            <p:spPr bwMode="auto">
              <a:xfrm rot="16200000">
                <a:off x="764071" y="4814477"/>
                <a:ext cx="1800228" cy="1116016"/>
              </a:xfrm>
              <a:prstGeom prst="rect">
                <a:avLst/>
              </a:prstGeom>
              <a:solidFill>
                <a:schemeClr val="tx1"/>
              </a:solidFill>
              <a:ln w="9525">
                <a:noFill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7095" name="Rectangle 55"/>
              <p:cNvSpPr>
                <a:spLocks noChangeArrowheads="1"/>
              </p:cNvSpPr>
              <p:nvPr/>
            </p:nvSpPr>
            <p:spPr bwMode="auto">
              <a:xfrm rot="16200000">
                <a:off x="-159129" y="5012485"/>
                <a:ext cx="1800228" cy="720000"/>
              </a:xfrm>
              <a:prstGeom prst="rect">
                <a:avLst/>
              </a:prstGeom>
              <a:gradFill rotWithShape="1">
                <a:gsLst>
                  <a:gs pos="53000">
                    <a:srgbClr val="FFFFCC">
                      <a:lumMod val="100000"/>
                    </a:srgbClr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7096" name="Rectangle 56"/>
              <p:cNvSpPr>
                <a:spLocks noChangeArrowheads="1"/>
              </p:cNvSpPr>
              <p:nvPr/>
            </p:nvSpPr>
            <p:spPr bwMode="auto">
              <a:xfrm rot="16200000" flipV="1">
                <a:off x="1689587" y="5012121"/>
                <a:ext cx="1800228" cy="720727"/>
              </a:xfrm>
              <a:prstGeom prst="rect">
                <a:avLst/>
              </a:prstGeom>
              <a:gradFill rotWithShape="1">
                <a:gsLst>
                  <a:gs pos="0">
                    <a:srgbClr val="FFFFCC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56">
                <a:extLst>
                  <a:ext uri="{FF2B5EF4-FFF2-40B4-BE49-F238E27FC236}">
                    <a16:creationId xmlns:a16="http://schemas.microsoft.com/office/drawing/2014/main" id="{BE75B50E-556E-8E93-F4C5-3A8AAA0B8D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2499112" y="4922485"/>
                <a:ext cx="1800228" cy="900000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6">
                <a:extLst>
                  <a:ext uri="{FF2B5EF4-FFF2-40B4-BE49-F238E27FC236}">
                    <a16:creationId xmlns:a16="http://schemas.microsoft.com/office/drawing/2014/main" id="{7719C97B-1DDC-9FCC-F068-3A7B61D9D8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-952747" y="4922599"/>
                <a:ext cx="1800000" cy="900000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6" name="Groep 25">
              <a:extLst>
                <a:ext uri="{FF2B5EF4-FFF2-40B4-BE49-F238E27FC236}">
                  <a16:creationId xmlns:a16="http://schemas.microsoft.com/office/drawing/2014/main" id="{A5277D34-9C79-0C22-0CF4-720149FB9E24}"/>
                </a:ext>
              </a:extLst>
            </p:cNvPr>
            <p:cNvGrpSpPr/>
            <p:nvPr/>
          </p:nvGrpSpPr>
          <p:grpSpPr>
            <a:xfrm>
              <a:off x="352103" y="6195869"/>
              <a:ext cx="2601733" cy="685800"/>
              <a:chOff x="358241" y="6381328"/>
              <a:chExt cx="2601733" cy="685800"/>
            </a:xfrm>
          </p:grpSpPr>
          <p:sp>
            <p:nvSpPr>
              <p:cNvPr id="7" name="Rectangle 38">
                <a:extLst>
                  <a:ext uri="{FF2B5EF4-FFF2-40B4-BE49-F238E27FC236}">
                    <a16:creationId xmlns:a16="http://schemas.microsoft.com/office/drawing/2014/main" id="{9C172A82-BF85-070C-8FC1-A50136A125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544" y="6381328"/>
                <a:ext cx="617537" cy="685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marL="838200" indent="-838200" algn="ctr"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1pPr>
                <a:lvl2pPr marL="838200" indent="-838200" algn="ctr"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2pPr>
                <a:lvl3pPr marL="838200" indent="-838200" algn="ctr"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3pPr>
                <a:lvl4pPr marL="838200" indent="-838200" algn="ctr"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4pPr>
                <a:lvl5pPr marL="838200" indent="-838200" algn="ctr"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5pPr>
                <a:lvl6pPr marL="1295400" indent="-8382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6pPr>
                <a:lvl7pPr marL="1752600" indent="-8382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7pPr>
                <a:lvl8pPr marL="2209800" indent="-8382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8pPr>
                <a:lvl9pPr marL="2667000" indent="-8382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9pPr>
              </a:lstStyle>
              <a:p>
                <a:pPr algn="l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nl-NL" sz="2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endParaRPr lang="nl-NL" altLang="nl-NL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Rectangle 38">
                <a:extLst>
                  <a:ext uri="{FF2B5EF4-FFF2-40B4-BE49-F238E27FC236}">
                    <a16:creationId xmlns:a16="http://schemas.microsoft.com/office/drawing/2014/main" id="{D3D228A7-5201-9858-EF29-DFECA7A5BB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7284" y="6381328"/>
                <a:ext cx="617537" cy="685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marL="838200" indent="-838200" algn="ctr"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1pPr>
                <a:lvl2pPr marL="838200" indent="-838200" algn="ctr"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2pPr>
                <a:lvl3pPr marL="838200" indent="-838200" algn="ctr"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3pPr>
                <a:lvl4pPr marL="838200" indent="-838200" algn="ctr"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4pPr>
                <a:lvl5pPr marL="838200" indent="-838200" algn="ctr"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5pPr>
                <a:lvl6pPr marL="1295400" indent="-8382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6pPr>
                <a:lvl7pPr marL="1752600" indent="-8382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7pPr>
                <a:lvl8pPr marL="2209800" indent="-8382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8pPr>
                <a:lvl9pPr marL="2667000" indent="-8382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9pPr>
              </a:lstStyle>
              <a:p>
                <a:pPr algn="l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nl-NL" sz="2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</a:t>
                </a:r>
                <a:endParaRPr lang="nl-NL" altLang="nl-NL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Rectangle 38">
                <a:extLst>
                  <a:ext uri="{FF2B5EF4-FFF2-40B4-BE49-F238E27FC236}">
                    <a16:creationId xmlns:a16="http://schemas.microsoft.com/office/drawing/2014/main" id="{5DC65BC9-A203-FBD4-53DA-0D5720B294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6271" y="6381328"/>
                <a:ext cx="617537" cy="685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marL="838200" indent="-838200" algn="ctr"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1pPr>
                <a:lvl2pPr marL="838200" indent="-838200" algn="ctr"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2pPr>
                <a:lvl3pPr marL="838200" indent="-838200" algn="ctr"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3pPr>
                <a:lvl4pPr marL="838200" indent="-838200" algn="ctr"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4pPr>
                <a:lvl5pPr marL="838200" indent="-838200" algn="ctr"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5pPr>
                <a:lvl6pPr marL="1295400" indent="-8382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6pPr>
                <a:lvl7pPr marL="1752600" indent="-8382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7pPr>
                <a:lvl8pPr marL="2209800" indent="-8382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8pPr>
                <a:lvl9pPr marL="2667000" indent="-8382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9pPr>
              </a:lstStyle>
              <a:p>
                <a:pPr algn="l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nl-NL" sz="2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endParaRPr lang="nl-NL" altLang="nl-NL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5" name="Groep 24">
                <a:extLst>
                  <a:ext uri="{FF2B5EF4-FFF2-40B4-BE49-F238E27FC236}">
                    <a16:creationId xmlns:a16="http://schemas.microsoft.com/office/drawing/2014/main" id="{70CCF686-6AAD-478D-1F0E-96D5FCA2890E}"/>
                  </a:ext>
                </a:extLst>
              </p:cNvPr>
              <p:cNvGrpSpPr/>
              <p:nvPr/>
            </p:nvGrpSpPr>
            <p:grpSpPr>
              <a:xfrm>
                <a:off x="358241" y="6534159"/>
                <a:ext cx="2601733" cy="1588"/>
                <a:chOff x="358241" y="6246127"/>
                <a:chExt cx="2601733" cy="1588"/>
              </a:xfrm>
            </p:grpSpPr>
            <p:sp>
              <p:nvSpPr>
                <p:cNvPr id="22" name="Freeform 42">
                  <a:extLst>
                    <a:ext uri="{FF2B5EF4-FFF2-40B4-BE49-F238E27FC236}">
                      <a16:creationId xmlns:a16="http://schemas.microsoft.com/office/drawing/2014/main" id="{A2136DA0-DDF4-2EF3-4694-263DECD413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>
                  <a:off x="1660043" y="5670921"/>
                  <a:ext cx="1588" cy="1152000"/>
                </a:xfrm>
                <a:custGeom>
                  <a:avLst/>
                  <a:gdLst>
                    <a:gd name="T0" fmla="*/ 0 w 1"/>
                    <a:gd name="T1" fmla="*/ 0 h 467"/>
                    <a:gd name="T2" fmla="*/ 0 w 1"/>
                    <a:gd name="T3" fmla="*/ 467 h 4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467">
                      <a:moveTo>
                        <a:pt x="0" y="0"/>
                      </a:moveTo>
                      <a:lnTo>
                        <a:pt x="0" y="467"/>
                      </a:lnTo>
                    </a:path>
                  </a:pathLst>
                </a:custGeom>
                <a:noFill/>
                <a:ln w="25400" cap="flat" cmpd="sng">
                  <a:solidFill>
                    <a:schemeClr val="tx1"/>
                  </a:solidFill>
                  <a:prstDash val="solid"/>
                  <a:round/>
                  <a:headEnd type="triangl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" name="Freeform 42">
                  <a:extLst>
                    <a:ext uri="{FF2B5EF4-FFF2-40B4-BE49-F238E27FC236}">
                      <a16:creationId xmlns:a16="http://schemas.microsoft.com/office/drawing/2014/main" id="{B9F0DF73-F497-2CD7-9B1A-77EEDCE11D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>
                  <a:off x="2599180" y="5886921"/>
                  <a:ext cx="1588" cy="720000"/>
                </a:xfrm>
                <a:custGeom>
                  <a:avLst/>
                  <a:gdLst>
                    <a:gd name="T0" fmla="*/ 0 w 1"/>
                    <a:gd name="T1" fmla="*/ 0 h 467"/>
                    <a:gd name="T2" fmla="*/ 0 w 1"/>
                    <a:gd name="T3" fmla="*/ 467 h 4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467">
                      <a:moveTo>
                        <a:pt x="0" y="0"/>
                      </a:moveTo>
                      <a:lnTo>
                        <a:pt x="0" y="467"/>
                      </a:lnTo>
                    </a:path>
                  </a:pathLst>
                </a:custGeom>
                <a:noFill/>
                <a:ln w="25400" cap="flat" cmpd="sng">
                  <a:solidFill>
                    <a:schemeClr val="tx1"/>
                  </a:solidFill>
                  <a:prstDash val="solid"/>
                  <a:round/>
                  <a:headEnd type="triangl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" name="Freeform 42">
                  <a:extLst>
                    <a:ext uri="{FF2B5EF4-FFF2-40B4-BE49-F238E27FC236}">
                      <a16:creationId xmlns:a16="http://schemas.microsoft.com/office/drawing/2014/main" id="{2AD09C0A-D581-F502-568C-BC2F0BA6BA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>
                  <a:off x="717447" y="5886921"/>
                  <a:ext cx="1588" cy="720000"/>
                </a:xfrm>
                <a:custGeom>
                  <a:avLst/>
                  <a:gdLst>
                    <a:gd name="T0" fmla="*/ 0 w 1"/>
                    <a:gd name="T1" fmla="*/ 0 h 467"/>
                    <a:gd name="T2" fmla="*/ 0 w 1"/>
                    <a:gd name="T3" fmla="*/ 467 h 4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467">
                      <a:moveTo>
                        <a:pt x="0" y="0"/>
                      </a:moveTo>
                      <a:lnTo>
                        <a:pt x="0" y="467"/>
                      </a:lnTo>
                    </a:path>
                  </a:pathLst>
                </a:custGeom>
                <a:noFill/>
                <a:ln w="25400" cap="flat" cmpd="sng">
                  <a:solidFill>
                    <a:schemeClr val="tx1"/>
                  </a:solidFill>
                  <a:prstDash val="solid"/>
                  <a:round/>
                  <a:headEnd type="triangl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sp>
        <p:nvSpPr>
          <p:cNvPr id="32" name="Tekstvak 31">
            <a:extLst>
              <a:ext uri="{FF2B5EF4-FFF2-40B4-BE49-F238E27FC236}">
                <a16:creationId xmlns:a16="http://schemas.microsoft.com/office/drawing/2014/main" id="{4DDDEA46-DF07-87E7-EABE-C0C4B07E04B8}"/>
              </a:ext>
            </a:extLst>
          </p:cNvPr>
          <p:cNvSpPr txBox="1"/>
          <p:nvPr/>
        </p:nvSpPr>
        <p:spPr>
          <a:xfrm>
            <a:off x="8299362" y="6491739"/>
            <a:ext cx="8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045" name="Freeform 5"/>
          <p:cNvSpPr>
            <a:spLocks/>
          </p:cNvSpPr>
          <p:nvPr/>
        </p:nvSpPr>
        <p:spPr bwMode="auto">
          <a:xfrm>
            <a:off x="8201531" y="593504"/>
            <a:ext cx="1587" cy="4680000"/>
          </a:xfrm>
          <a:custGeom>
            <a:avLst/>
            <a:gdLst>
              <a:gd name="T0" fmla="*/ 0 w 1"/>
              <a:gd name="T1" fmla="*/ 0 h 2962"/>
              <a:gd name="T2" fmla="*/ 0 w 1"/>
              <a:gd name="T3" fmla="*/ 2962 h 296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2962">
                <a:moveTo>
                  <a:pt x="0" y="0"/>
                </a:moveTo>
                <a:lnTo>
                  <a:pt x="0" y="2962"/>
                </a:lnTo>
              </a:path>
            </a:pathLst>
          </a:custGeom>
          <a:noFill/>
          <a:ln w="28575" cmpd="sng">
            <a:solidFill>
              <a:schemeClr val="bg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08C783B4-099D-883B-540A-64280AAD56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2380" y="1099164"/>
            <a:ext cx="216000" cy="277089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10E4FFD6-949A-0227-C869-262630927F7E}"/>
              </a:ext>
            </a:extLst>
          </p:cNvPr>
          <p:cNvSpPr txBox="1"/>
          <p:nvPr/>
        </p:nvSpPr>
        <p:spPr>
          <a:xfrm>
            <a:off x="7156976" y="1013686"/>
            <a:ext cx="43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346D9DD2-D7EE-019F-4AD5-C8A11F17E626}"/>
              </a:ext>
            </a:extLst>
          </p:cNvPr>
          <p:cNvSpPr txBox="1"/>
          <p:nvPr/>
        </p:nvSpPr>
        <p:spPr>
          <a:xfrm>
            <a:off x="7156976" y="1755467"/>
            <a:ext cx="43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18A2E606-CD7D-5CE6-F7EB-F4336CD6902F}"/>
              </a:ext>
            </a:extLst>
          </p:cNvPr>
          <p:cNvSpPr txBox="1"/>
          <p:nvPr/>
        </p:nvSpPr>
        <p:spPr>
          <a:xfrm>
            <a:off x="7156976" y="2655871"/>
            <a:ext cx="43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41256E43-10BA-461D-F232-AF5FD6C701D8}"/>
              </a:ext>
            </a:extLst>
          </p:cNvPr>
          <p:cNvSpPr txBox="1"/>
          <p:nvPr/>
        </p:nvSpPr>
        <p:spPr>
          <a:xfrm>
            <a:off x="7156976" y="3537615"/>
            <a:ext cx="43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3B9A257D-F311-F8CD-5CBD-77D68DD0D9BA}"/>
              </a:ext>
            </a:extLst>
          </p:cNvPr>
          <p:cNvSpPr txBox="1"/>
          <p:nvPr/>
        </p:nvSpPr>
        <p:spPr>
          <a:xfrm>
            <a:off x="7156976" y="4365104"/>
            <a:ext cx="43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F96510BE-C46E-AEC3-3367-3BAAD58F1004}"/>
              </a:ext>
            </a:extLst>
          </p:cNvPr>
          <p:cNvSpPr txBox="1"/>
          <p:nvPr/>
        </p:nvSpPr>
        <p:spPr>
          <a:xfrm>
            <a:off x="4562006" y="4725144"/>
            <a:ext cx="4068000" cy="830997"/>
          </a:xfrm>
          <a:prstGeom prst="rect">
            <a:avLst/>
          </a:prstGeom>
          <a:solidFill>
            <a:srgbClr val="79DCFF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Wat zie je van de lamp als je achter de paal langs loopt?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BA84C839-25AF-BA85-E8A7-E0A48BA38DDB}"/>
              </a:ext>
            </a:extLst>
          </p:cNvPr>
          <p:cNvSpPr txBox="1"/>
          <p:nvPr/>
        </p:nvSpPr>
        <p:spPr>
          <a:xfrm>
            <a:off x="4553568" y="4691693"/>
            <a:ext cx="4068000" cy="1631216"/>
          </a:xfrm>
          <a:prstGeom prst="rect">
            <a:avLst/>
          </a:prstGeom>
          <a:solidFill>
            <a:srgbClr val="79DCFF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69875" indent="-269875">
              <a:buFont typeface="+mj-lt"/>
              <a:buAutoNum type="arabicPeriod"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Je ziet de hele lamp</a:t>
            </a:r>
          </a:p>
          <a:p>
            <a:pPr marL="269875" indent="-269875">
              <a:buFont typeface="+mj-lt"/>
              <a:buAutoNum type="arabicPeriod"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Je zie alleen het bovenste stuk.</a:t>
            </a:r>
          </a:p>
          <a:p>
            <a:pPr marL="269875" indent="-269875">
              <a:buFont typeface="+mj-lt"/>
              <a:buAutoNum type="arabicPeriod"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Je ziet niets.</a:t>
            </a:r>
          </a:p>
          <a:p>
            <a:pPr marL="269875" indent="-269875">
              <a:buFont typeface="+mj-lt"/>
              <a:buAutoNum type="arabicPeriod"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Je ziet alleen het onderste stuk.</a:t>
            </a:r>
          </a:p>
          <a:p>
            <a:pPr marL="269875" indent="-269875">
              <a:buFont typeface="+mj-lt"/>
              <a:buAutoNum type="arabicPeriod"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Je ziet de hele lamp.</a:t>
            </a:r>
          </a:p>
        </p:txBody>
      </p:sp>
    </p:spTree>
    <p:extLst>
      <p:ext uri="{BB962C8B-B14F-4D97-AF65-F5344CB8AC3E}">
        <p14:creationId xmlns:p14="http://schemas.microsoft.com/office/powerpoint/2010/main" val="342627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87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50"/>
                                        <p:tgtEl>
                                          <p:spTgt spid="87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87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87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87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87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"/>
                                        <p:tgtEl>
                                          <p:spTgt spid="87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50"/>
                                        <p:tgtEl>
                                          <p:spTgt spid="87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87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87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50"/>
                                        <p:tgtEl>
                                          <p:spTgt spid="87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87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"/>
                            </p:stCondLst>
                            <p:childTnLst>
                              <p:par>
                                <p:cTn id="10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4.07407E-6 L 0.00486 0.47871 " pathEditMode="relative" rAng="0" ptsTypes="AA">
                                      <p:cBhvr>
                                        <p:cTn id="10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" y="23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7" grpId="0" animBg="1"/>
      <p:bldP spid="87073" grpId="0" animBg="1"/>
      <p:bldP spid="87049" grpId="0" animBg="1"/>
      <p:bldP spid="87051" grpId="0" autoUpdateAnimBg="0"/>
      <p:bldP spid="87072" grpId="0" animBg="1"/>
      <p:bldP spid="87074" grpId="0" animBg="1"/>
      <p:bldP spid="2" grpId="0"/>
      <p:bldP spid="87056" grpId="0" animBg="1"/>
      <p:bldP spid="87050" grpId="0" animBg="1"/>
      <p:bldP spid="87071" grpId="0" animBg="1"/>
      <p:bldP spid="87070" grpId="0" animBg="1"/>
      <p:bldP spid="87043" grpId="0" animBg="1"/>
      <p:bldP spid="87053" grpId="0" animBg="1"/>
      <p:bldP spid="87045" grpId="0" animBg="1"/>
      <p:bldP spid="10" grpId="0"/>
      <p:bldP spid="14" grpId="0"/>
      <p:bldP spid="15" grpId="0"/>
      <p:bldP spid="16" grpId="0"/>
      <p:bldP spid="17" grpId="0"/>
      <p:bldP spid="3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812" name="Picture 28" descr="DSCN01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87" y="561975"/>
            <a:ext cx="3474882" cy="4612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813" name="Picture 29" descr="DSCN01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61975"/>
            <a:ext cx="4557174" cy="46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1">
            <a:extLst>
              <a:ext uri="{FF2B5EF4-FFF2-40B4-BE49-F238E27FC236}">
                <a16:creationId xmlns:a16="http://schemas.microsoft.com/office/drawing/2014/main" id="{30E97DE4-1593-B5B2-2CF9-FC167F1BE6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22" y="2433"/>
            <a:ext cx="9142411" cy="523220"/>
          </a:xfrm>
        </p:spPr>
        <p:txBody>
          <a:bodyPr wrap="square">
            <a:spAutoFit/>
          </a:bodyPr>
          <a:lstStyle/>
          <a:p>
            <a:pPr marL="838200" indent="-838200" algn="l"/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kernschaduw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halfschaduw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nl-NL" altLang="nl-NL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769D2453-0AE6-4080-B8EA-E12EF5C5F3D7}"/>
              </a:ext>
            </a:extLst>
          </p:cNvPr>
          <p:cNvGrpSpPr/>
          <p:nvPr/>
        </p:nvGrpSpPr>
        <p:grpSpPr>
          <a:xfrm>
            <a:off x="1435791" y="4420007"/>
            <a:ext cx="1665710" cy="377145"/>
            <a:chOff x="1469182" y="4581128"/>
            <a:chExt cx="1665710" cy="377145"/>
          </a:xfrm>
        </p:grpSpPr>
        <p:cxnSp>
          <p:nvCxnSpPr>
            <p:cNvPr id="4" name="Rechte verbindingslijn met pijl 3">
              <a:extLst>
                <a:ext uri="{FF2B5EF4-FFF2-40B4-BE49-F238E27FC236}">
                  <a16:creationId xmlns:a16="http://schemas.microsoft.com/office/drawing/2014/main" id="{689B0297-ABA8-838C-2D4B-3FB70A35D6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69182" y="4581128"/>
              <a:ext cx="1368000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triangle" w="lg" len="med"/>
              <a:tailEnd type="triangle" w="lg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2829564A-2033-4177-40AC-B82B4C786834}"/>
                </a:ext>
              </a:extLst>
            </p:cNvPr>
            <p:cNvSpPr txBox="1"/>
            <p:nvPr/>
          </p:nvSpPr>
          <p:spPr>
            <a:xfrm>
              <a:off x="1499522" y="4678476"/>
              <a:ext cx="1635370" cy="279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Kernschaduw</a:t>
              </a:r>
            </a:p>
          </p:txBody>
        </p:sp>
      </p:grpSp>
      <p:grpSp>
        <p:nvGrpSpPr>
          <p:cNvPr id="21" name="Groep 20">
            <a:extLst>
              <a:ext uri="{FF2B5EF4-FFF2-40B4-BE49-F238E27FC236}">
                <a16:creationId xmlns:a16="http://schemas.microsoft.com/office/drawing/2014/main" id="{6434FE3F-F989-B701-D028-2A951EF22310}"/>
              </a:ext>
            </a:extLst>
          </p:cNvPr>
          <p:cNvGrpSpPr/>
          <p:nvPr/>
        </p:nvGrpSpPr>
        <p:grpSpPr>
          <a:xfrm>
            <a:off x="4572000" y="4581128"/>
            <a:ext cx="3562253" cy="377145"/>
            <a:chOff x="4572000" y="4581128"/>
            <a:chExt cx="3562253" cy="377145"/>
          </a:xfrm>
        </p:grpSpPr>
        <p:cxnSp>
          <p:nvCxnSpPr>
            <p:cNvPr id="6" name="Rechte verbindingslijn met pijl 5">
              <a:extLst>
                <a:ext uri="{FF2B5EF4-FFF2-40B4-BE49-F238E27FC236}">
                  <a16:creationId xmlns:a16="http://schemas.microsoft.com/office/drawing/2014/main" id="{AB0BB3F1-0B1F-F73B-AE2C-F9BEB7E7FAD8}"/>
                </a:ext>
              </a:extLst>
            </p:cNvPr>
            <p:cNvCxnSpPr/>
            <p:nvPr/>
          </p:nvCxnSpPr>
          <p:spPr bwMode="auto">
            <a:xfrm>
              <a:off x="6946253" y="4581128"/>
              <a:ext cx="1188000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triangle" w="lg" len="med"/>
              <a:tailEnd type="triangle" w="lg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" name="Rechte verbindingslijn met pijl 6">
              <a:extLst>
                <a:ext uri="{FF2B5EF4-FFF2-40B4-BE49-F238E27FC236}">
                  <a16:creationId xmlns:a16="http://schemas.microsoft.com/office/drawing/2014/main" id="{12D429D4-3700-9841-D880-4F5D3C8EB7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952894" y="4581128"/>
              <a:ext cx="972000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triangle" w="lg" len="med"/>
              <a:tailEnd type="triangle" w="lg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Rechte verbindingslijn met pijl 7">
              <a:extLst>
                <a:ext uri="{FF2B5EF4-FFF2-40B4-BE49-F238E27FC236}">
                  <a16:creationId xmlns:a16="http://schemas.microsoft.com/office/drawing/2014/main" id="{27837CD6-5A39-C1C2-0140-2594D63106A5}"/>
                </a:ext>
              </a:extLst>
            </p:cNvPr>
            <p:cNvCxnSpPr/>
            <p:nvPr/>
          </p:nvCxnSpPr>
          <p:spPr bwMode="auto">
            <a:xfrm>
              <a:off x="4755257" y="4581128"/>
              <a:ext cx="1188000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triangle" w="lg" len="med"/>
              <a:tailEnd type="triangle" w="lg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" name="Tekstvak 13">
              <a:extLst>
                <a:ext uri="{FF2B5EF4-FFF2-40B4-BE49-F238E27FC236}">
                  <a16:creationId xmlns:a16="http://schemas.microsoft.com/office/drawing/2014/main" id="{F68CC6C8-1828-82A9-4103-7D761F12CF51}"/>
                </a:ext>
              </a:extLst>
            </p:cNvPr>
            <p:cNvSpPr txBox="1"/>
            <p:nvPr/>
          </p:nvSpPr>
          <p:spPr>
            <a:xfrm>
              <a:off x="5672862" y="4650496"/>
              <a:ext cx="13474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Kernschaduw</a:t>
              </a:r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11FEFBCE-B044-CDE4-76B5-E1D976A43AA3}"/>
                </a:ext>
              </a:extLst>
            </p:cNvPr>
            <p:cNvSpPr txBox="1"/>
            <p:nvPr/>
          </p:nvSpPr>
          <p:spPr>
            <a:xfrm>
              <a:off x="4572000" y="4650496"/>
              <a:ext cx="1184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Bijschaduw</a:t>
              </a:r>
            </a:p>
          </p:txBody>
        </p:sp>
        <p:sp>
          <p:nvSpPr>
            <p:cNvPr id="16" name="Tekstvak 15">
              <a:extLst>
                <a:ext uri="{FF2B5EF4-FFF2-40B4-BE49-F238E27FC236}">
                  <a16:creationId xmlns:a16="http://schemas.microsoft.com/office/drawing/2014/main" id="{BD055F19-0F88-2B40-3503-C26538AB32F0}"/>
                </a:ext>
              </a:extLst>
            </p:cNvPr>
            <p:cNvSpPr txBox="1"/>
            <p:nvPr/>
          </p:nvSpPr>
          <p:spPr>
            <a:xfrm>
              <a:off x="6936727" y="4650496"/>
              <a:ext cx="1184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Bijschaduw</a:t>
              </a:r>
            </a:p>
          </p:txBody>
        </p:sp>
      </p:grpSp>
      <p:sp>
        <p:nvSpPr>
          <p:cNvPr id="18" name="Tekstvak 17">
            <a:extLst>
              <a:ext uri="{FF2B5EF4-FFF2-40B4-BE49-F238E27FC236}">
                <a16:creationId xmlns:a16="http://schemas.microsoft.com/office/drawing/2014/main" id="{F95A22F8-6CDC-4B59-2688-6CDBA13F6BFF}"/>
              </a:ext>
            </a:extLst>
          </p:cNvPr>
          <p:cNvSpPr txBox="1"/>
          <p:nvPr/>
        </p:nvSpPr>
        <p:spPr>
          <a:xfrm>
            <a:off x="622543" y="5191100"/>
            <a:ext cx="30976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Kleine lichtbron.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Weinig bijschaduw.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81A64771-B126-1726-A3A5-EFFEDDC4EBF0}"/>
              </a:ext>
            </a:extLst>
          </p:cNvPr>
          <p:cNvSpPr txBox="1"/>
          <p:nvPr/>
        </p:nvSpPr>
        <p:spPr>
          <a:xfrm>
            <a:off x="5218796" y="5191100"/>
            <a:ext cx="30976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Grote lichtbron.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Veel bijschaduw.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6233D8E9-8DCC-568C-B1C4-6D4609382A39}"/>
              </a:ext>
            </a:extLst>
          </p:cNvPr>
          <p:cNvSpPr txBox="1"/>
          <p:nvPr/>
        </p:nvSpPr>
        <p:spPr>
          <a:xfrm>
            <a:off x="8299362" y="6491739"/>
            <a:ext cx="8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70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8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8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Line 3"/>
          <p:cNvSpPr>
            <a:spLocks noChangeShapeType="1"/>
          </p:cNvSpPr>
          <p:nvPr/>
        </p:nvSpPr>
        <p:spPr bwMode="auto">
          <a:xfrm rot="12751263" flipH="1">
            <a:off x="1451610" y="2182485"/>
            <a:ext cx="6670675" cy="3154363"/>
          </a:xfrm>
          <a:prstGeom prst="lin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8074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-19568" y="-7037"/>
            <a:ext cx="9144000" cy="523220"/>
          </a:xfrm>
        </p:spPr>
        <p:txBody>
          <a:bodyPr>
            <a:spAutoFit/>
          </a:bodyPr>
          <a:lstStyle/>
          <a:p>
            <a:pPr marL="838200" indent="-838200" algn="l"/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schaduw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bij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gekleurde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lichtbronnen</a:t>
            </a:r>
            <a:endParaRPr lang="nl-NL" altLang="nl-NL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076" name="Freeform 12"/>
          <p:cNvSpPr>
            <a:spLocks/>
          </p:cNvSpPr>
          <p:nvPr/>
        </p:nvSpPr>
        <p:spPr bwMode="auto">
          <a:xfrm>
            <a:off x="1116013" y="2316213"/>
            <a:ext cx="7323137" cy="972000"/>
          </a:xfrm>
          <a:custGeom>
            <a:avLst/>
            <a:gdLst>
              <a:gd name="T0" fmla="*/ 0 w 4613"/>
              <a:gd name="T1" fmla="*/ 663 h 663"/>
              <a:gd name="T2" fmla="*/ 4613 w 4613"/>
              <a:gd name="T3" fmla="*/ 0 h 66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613" h="663">
                <a:moveTo>
                  <a:pt x="0" y="663"/>
                </a:moveTo>
                <a:lnTo>
                  <a:pt x="4613" y="0"/>
                </a:lnTo>
              </a:path>
            </a:pathLst>
          </a:custGeom>
          <a:noFill/>
          <a:ln w="127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8087" name="Freeform 23"/>
          <p:cNvSpPr>
            <a:spLocks noChangeAspect="1"/>
          </p:cNvSpPr>
          <p:nvPr/>
        </p:nvSpPr>
        <p:spPr bwMode="auto">
          <a:xfrm>
            <a:off x="1130934" y="3503981"/>
            <a:ext cx="7326000" cy="450806"/>
          </a:xfrm>
          <a:custGeom>
            <a:avLst/>
            <a:gdLst>
              <a:gd name="T0" fmla="*/ 0 w 4599"/>
              <a:gd name="T1" fmla="*/ 283 h 283"/>
              <a:gd name="T2" fmla="*/ 4599 w 4599"/>
              <a:gd name="T3" fmla="*/ 0 h 28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599" h="283">
                <a:moveTo>
                  <a:pt x="0" y="283"/>
                </a:moveTo>
                <a:lnTo>
                  <a:pt x="4599" y="0"/>
                </a:lnTo>
              </a:path>
            </a:pathLst>
          </a:custGeom>
          <a:noFill/>
          <a:ln w="127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8088" name="Freeform 24"/>
          <p:cNvSpPr>
            <a:spLocks/>
          </p:cNvSpPr>
          <p:nvPr/>
        </p:nvSpPr>
        <p:spPr bwMode="auto">
          <a:xfrm>
            <a:off x="1117600" y="1573898"/>
            <a:ext cx="7329488" cy="2376000"/>
          </a:xfrm>
          <a:custGeom>
            <a:avLst/>
            <a:gdLst>
              <a:gd name="T0" fmla="*/ 0 w 4617"/>
              <a:gd name="T1" fmla="*/ 1509 h 1509"/>
              <a:gd name="T2" fmla="*/ 4617 w 4617"/>
              <a:gd name="T3" fmla="*/ 0 h 150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617" h="1509">
                <a:moveTo>
                  <a:pt x="0" y="1509"/>
                </a:moveTo>
                <a:lnTo>
                  <a:pt x="4617" y="0"/>
                </a:lnTo>
              </a:path>
            </a:pathLst>
          </a:custGeom>
          <a:noFill/>
          <a:ln w="12700" cmpd="sng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grpSp>
        <p:nvGrpSpPr>
          <p:cNvPr id="88130" name="Group 66"/>
          <p:cNvGrpSpPr>
            <a:grpSpLocks/>
          </p:cNvGrpSpPr>
          <p:nvPr/>
        </p:nvGrpSpPr>
        <p:grpSpPr bwMode="auto">
          <a:xfrm rot="16200000">
            <a:off x="152327" y="4527956"/>
            <a:ext cx="2195518" cy="2301875"/>
            <a:chOff x="831" y="2834"/>
            <a:chExt cx="1383" cy="1450"/>
          </a:xfrm>
        </p:grpSpPr>
        <p:sp>
          <p:nvSpPr>
            <p:cNvPr id="88122" name="Rectangle 58"/>
            <p:cNvSpPr>
              <a:spLocks noChangeArrowheads="1"/>
            </p:cNvSpPr>
            <p:nvPr/>
          </p:nvSpPr>
          <p:spPr bwMode="auto">
            <a:xfrm>
              <a:off x="831" y="3853"/>
              <a:ext cx="1383" cy="431"/>
            </a:xfrm>
            <a:prstGeom prst="rect">
              <a:avLst/>
            </a:prstGeom>
            <a:solidFill>
              <a:srgbClr val="FF0000">
                <a:alpha val="58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grpSp>
          <p:nvGrpSpPr>
            <p:cNvPr id="88129" name="Group 65"/>
            <p:cNvGrpSpPr>
              <a:grpSpLocks/>
            </p:cNvGrpSpPr>
            <p:nvPr/>
          </p:nvGrpSpPr>
          <p:grpSpPr bwMode="auto">
            <a:xfrm>
              <a:off x="831" y="2834"/>
              <a:ext cx="1383" cy="1450"/>
              <a:chOff x="831" y="2807"/>
              <a:chExt cx="1383" cy="1450"/>
            </a:xfrm>
          </p:grpSpPr>
          <p:sp>
            <p:nvSpPr>
              <p:cNvPr id="88121" name="Rectangle 57"/>
              <p:cNvSpPr>
                <a:spLocks noChangeArrowheads="1"/>
              </p:cNvSpPr>
              <p:nvPr/>
            </p:nvSpPr>
            <p:spPr bwMode="auto">
              <a:xfrm>
                <a:off x="831" y="2807"/>
                <a:ext cx="1383" cy="408"/>
              </a:xfrm>
              <a:prstGeom prst="rect">
                <a:avLst/>
              </a:prstGeom>
              <a:solidFill>
                <a:srgbClr val="FF0000">
                  <a:alpha val="58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8127" name="Rectangle 63"/>
              <p:cNvSpPr>
                <a:spLocks noChangeArrowheads="1"/>
              </p:cNvSpPr>
              <p:nvPr/>
            </p:nvSpPr>
            <p:spPr bwMode="auto">
              <a:xfrm>
                <a:off x="831" y="2807"/>
                <a:ext cx="1383" cy="204"/>
              </a:xfrm>
              <a:prstGeom prst="rect">
                <a:avLst/>
              </a:prstGeom>
              <a:solidFill>
                <a:schemeClr val="accent2">
                  <a:alpha val="58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8126" name="Rectangle 62"/>
              <p:cNvSpPr>
                <a:spLocks noChangeArrowheads="1"/>
              </p:cNvSpPr>
              <p:nvPr/>
            </p:nvSpPr>
            <p:spPr bwMode="auto">
              <a:xfrm>
                <a:off x="831" y="3577"/>
                <a:ext cx="1383" cy="680"/>
              </a:xfrm>
              <a:prstGeom prst="rect">
                <a:avLst/>
              </a:prstGeom>
              <a:solidFill>
                <a:schemeClr val="accent2">
                  <a:alpha val="58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8125" name="Rectangle 61"/>
              <p:cNvSpPr>
                <a:spLocks noChangeArrowheads="1"/>
              </p:cNvSpPr>
              <p:nvPr/>
            </p:nvSpPr>
            <p:spPr bwMode="auto">
              <a:xfrm>
                <a:off x="831" y="3212"/>
                <a:ext cx="1383" cy="38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" name="Tekstvak 1">
            <a:extLst>
              <a:ext uri="{FF2B5EF4-FFF2-40B4-BE49-F238E27FC236}">
                <a16:creationId xmlns:a16="http://schemas.microsoft.com/office/drawing/2014/main" id="{47737128-A8F8-A59A-D9A8-D4CE308ECB6D}"/>
              </a:ext>
            </a:extLst>
          </p:cNvPr>
          <p:cNvSpPr txBox="1"/>
          <p:nvPr/>
        </p:nvSpPr>
        <p:spPr>
          <a:xfrm>
            <a:off x="8299362" y="6491739"/>
            <a:ext cx="8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97DBB4C-E53F-C962-9A85-E34481D33D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8" y="525828"/>
            <a:ext cx="1964940" cy="2412000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5798ED2C-5BE6-61B3-4143-61F59058A4D2}"/>
              </a:ext>
            </a:extLst>
          </p:cNvPr>
          <p:cNvSpPr txBox="1"/>
          <p:nvPr/>
        </p:nvSpPr>
        <p:spPr>
          <a:xfrm>
            <a:off x="2413346" y="6423719"/>
            <a:ext cx="4462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◄ Dit zie je op het scherm.</a:t>
            </a:r>
          </a:p>
        </p:txBody>
      </p:sp>
      <p:sp>
        <p:nvSpPr>
          <p:cNvPr id="88079" name="Oval 15"/>
          <p:cNvSpPr>
            <a:spLocks noChangeAspect="1" noChangeArrowheads="1"/>
          </p:cNvSpPr>
          <p:nvPr/>
        </p:nvSpPr>
        <p:spPr bwMode="auto">
          <a:xfrm>
            <a:off x="4183589" y="2835843"/>
            <a:ext cx="900000" cy="900000"/>
          </a:xfrm>
          <a:prstGeom prst="ellipse">
            <a:avLst/>
          </a:prstGeom>
          <a:pattFill prst="divot">
            <a:fgClr>
              <a:srgbClr val="00B0F0"/>
            </a:fgClr>
            <a:bgClr>
              <a:schemeClr val="bg1"/>
            </a:bgClr>
          </a:patt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8094" name="Freeform 30" descr="5%"/>
          <p:cNvSpPr>
            <a:spLocks/>
          </p:cNvSpPr>
          <p:nvPr/>
        </p:nvSpPr>
        <p:spPr bwMode="auto">
          <a:xfrm>
            <a:off x="1126664" y="924846"/>
            <a:ext cx="7330205" cy="4688605"/>
          </a:xfrm>
          <a:custGeom>
            <a:avLst/>
            <a:gdLst>
              <a:gd name="T0" fmla="*/ 2192 w 4623"/>
              <a:gd name="T1" fmla="*/ 1207 h 2957"/>
              <a:gd name="T2" fmla="*/ 4610 w 4623"/>
              <a:gd name="T3" fmla="*/ 860 h 2957"/>
              <a:gd name="T4" fmla="*/ 4616 w 4623"/>
              <a:gd name="T5" fmla="*/ 0 h 2957"/>
              <a:gd name="T6" fmla="*/ 0 w 4623"/>
              <a:gd name="T7" fmla="*/ 1490 h 2957"/>
              <a:gd name="T8" fmla="*/ 4617 w 4623"/>
              <a:gd name="T9" fmla="*/ 2957 h 2957"/>
              <a:gd name="T10" fmla="*/ 4623 w 4623"/>
              <a:gd name="T11" fmla="*/ 2099 h 2957"/>
              <a:gd name="T12" fmla="*/ 2229 w 4623"/>
              <a:gd name="T13" fmla="*/ 1792 h 2957"/>
              <a:gd name="connsiteX0" fmla="*/ 4742 w 10000"/>
              <a:gd name="connsiteY0" fmla="*/ 4070 h 9988"/>
              <a:gd name="connsiteX1" fmla="*/ 9972 w 10000"/>
              <a:gd name="connsiteY1" fmla="*/ 2896 h 9988"/>
              <a:gd name="connsiteX2" fmla="*/ 9977 w 10000"/>
              <a:gd name="connsiteY2" fmla="*/ 0 h 9988"/>
              <a:gd name="connsiteX3" fmla="*/ 0 w 10000"/>
              <a:gd name="connsiteY3" fmla="*/ 5027 h 9988"/>
              <a:gd name="connsiteX4" fmla="*/ 9987 w 10000"/>
              <a:gd name="connsiteY4" fmla="*/ 9988 h 9988"/>
              <a:gd name="connsiteX5" fmla="*/ 10000 w 10000"/>
              <a:gd name="connsiteY5" fmla="*/ 7086 h 9988"/>
              <a:gd name="connsiteX6" fmla="*/ 4822 w 10000"/>
              <a:gd name="connsiteY6" fmla="*/ 6048 h 9988"/>
              <a:gd name="connsiteX0" fmla="*/ 4859 w 10000"/>
              <a:gd name="connsiteY0" fmla="*/ 4014 h 10000"/>
              <a:gd name="connsiteX1" fmla="*/ 9972 w 10000"/>
              <a:gd name="connsiteY1" fmla="*/ 2899 h 10000"/>
              <a:gd name="connsiteX2" fmla="*/ 9977 w 10000"/>
              <a:gd name="connsiteY2" fmla="*/ 0 h 10000"/>
              <a:gd name="connsiteX3" fmla="*/ 0 w 10000"/>
              <a:gd name="connsiteY3" fmla="*/ 5033 h 10000"/>
              <a:gd name="connsiteX4" fmla="*/ 9987 w 10000"/>
              <a:gd name="connsiteY4" fmla="*/ 10000 h 10000"/>
              <a:gd name="connsiteX5" fmla="*/ 10000 w 10000"/>
              <a:gd name="connsiteY5" fmla="*/ 7095 h 10000"/>
              <a:gd name="connsiteX6" fmla="*/ 4822 w 10000"/>
              <a:gd name="connsiteY6" fmla="*/ 6055 h 10000"/>
              <a:gd name="connsiteX0" fmla="*/ 4859 w 10000"/>
              <a:gd name="connsiteY0" fmla="*/ 4014 h 10000"/>
              <a:gd name="connsiteX1" fmla="*/ 9972 w 10000"/>
              <a:gd name="connsiteY1" fmla="*/ 2899 h 10000"/>
              <a:gd name="connsiteX2" fmla="*/ 9977 w 10000"/>
              <a:gd name="connsiteY2" fmla="*/ 0 h 10000"/>
              <a:gd name="connsiteX3" fmla="*/ 0 w 10000"/>
              <a:gd name="connsiteY3" fmla="*/ 5033 h 10000"/>
              <a:gd name="connsiteX4" fmla="*/ 9987 w 10000"/>
              <a:gd name="connsiteY4" fmla="*/ 10000 h 10000"/>
              <a:gd name="connsiteX5" fmla="*/ 10000 w 10000"/>
              <a:gd name="connsiteY5" fmla="*/ 7095 h 10000"/>
              <a:gd name="connsiteX6" fmla="*/ 5108 w 10000"/>
              <a:gd name="connsiteY6" fmla="*/ 6543 h 10000"/>
              <a:gd name="connsiteX0" fmla="*/ 4859 w 10000"/>
              <a:gd name="connsiteY0" fmla="*/ 4014 h 10000"/>
              <a:gd name="connsiteX1" fmla="*/ 9972 w 10000"/>
              <a:gd name="connsiteY1" fmla="*/ 2899 h 10000"/>
              <a:gd name="connsiteX2" fmla="*/ 9977 w 10000"/>
              <a:gd name="connsiteY2" fmla="*/ 0 h 10000"/>
              <a:gd name="connsiteX3" fmla="*/ 0 w 10000"/>
              <a:gd name="connsiteY3" fmla="*/ 5033 h 10000"/>
              <a:gd name="connsiteX4" fmla="*/ 9987 w 10000"/>
              <a:gd name="connsiteY4" fmla="*/ 10000 h 10000"/>
              <a:gd name="connsiteX5" fmla="*/ 10000 w 10000"/>
              <a:gd name="connsiteY5" fmla="*/ 7095 h 10000"/>
              <a:gd name="connsiteX6" fmla="*/ 4874 w 10000"/>
              <a:gd name="connsiteY6" fmla="*/ 6055 h 10000"/>
              <a:gd name="connsiteX0" fmla="*/ 4859 w 9987"/>
              <a:gd name="connsiteY0" fmla="*/ 4014 h 10000"/>
              <a:gd name="connsiteX1" fmla="*/ 9972 w 9987"/>
              <a:gd name="connsiteY1" fmla="*/ 2899 h 10000"/>
              <a:gd name="connsiteX2" fmla="*/ 9977 w 9987"/>
              <a:gd name="connsiteY2" fmla="*/ 0 h 10000"/>
              <a:gd name="connsiteX3" fmla="*/ 0 w 9987"/>
              <a:gd name="connsiteY3" fmla="*/ 5033 h 10000"/>
              <a:gd name="connsiteX4" fmla="*/ 9987 w 9987"/>
              <a:gd name="connsiteY4" fmla="*/ 10000 h 10000"/>
              <a:gd name="connsiteX5" fmla="*/ 9909 w 9987"/>
              <a:gd name="connsiteY5" fmla="*/ 7684 h 10000"/>
              <a:gd name="connsiteX6" fmla="*/ 4874 w 9987"/>
              <a:gd name="connsiteY6" fmla="*/ 6055 h 10000"/>
              <a:gd name="connsiteX0" fmla="*/ 4865 w 10001"/>
              <a:gd name="connsiteY0" fmla="*/ 4014 h 10000"/>
              <a:gd name="connsiteX1" fmla="*/ 9985 w 10001"/>
              <a:gd name="connsiteY1" fmla="*/ 2899 h 10000"/>
              <a:gd name="connsiteX2" fmla="*/ 9990 w 10001"/>
              <a:gd name="connsiteY2" fmla="*/ 0 h 10000"/>
              <a:gd name="connsiteX3" fmla="*/ 0 w 10001"/>
              <a:gd name="connsiteY3" fmla="*/ 5033 h 10000"/>
              <a:gd name="connsiteX4" fmla="*/ 10000 w 10001"/>
              <a:gd name="connsiteY4" fmla="*/ 10000 h 10000"/>
              <a:gd name="connsiteX5" fmla="*/ 10000 w 10001"/>
              <a:gd name="connsiteY5" fmla="*/ 7034 h 10000"/>
              <a:gd name="connsiteX6" fmla="*/ 4880 w 10001"/>
              <a:gd name="connsiteY6" fmla="*/ 6055 h 10000"/>
              <a:gd name="connsiteX0" fmla="*/ 4865 w 10001"/>
              <a:gd name="connsiteY0" fmla="*/ 4014 h 10000"/>
              <a:gd name="connsiteX1" fmla="*/ 9985 w 10001"/>
              <a:gd name="connsiteY1" fmla="*/ 2899 h 10000"/>
              <a:gd name="connsiteX2" fmla="*/ 9990 w 10001"/>
              <a:gd name="connsiteY2" fmla="*/ 0 h 10000"/>
              <a:gd name="connsiteX3" fmla="*/ 0 w 10001"/>
              <a:gd name="connsiteY3" fmla="*/ 5033 h 10000"/>
              <a:gd name="connsiteX4" fmla="*/ 10000 w 10001"/>
              <a:gd name="connsiteY4" fmla="*/ 10000 h 10000"/>
              <a:gd name="connsiteX5" fmla="*/ 10000 w 10001"/>
              <a:gd name="connsiteY5" fmla="*/ 7034 h 10000"/>
              <a:gd name="connsiteX6" fmla="*/ 4893 w 10001"/>
              <a:gd name="connsiteY6" fmla="*/ 6075 h 10000"/>
              <a:gd name="connsiteX0" fmla="*/ 4865 w 10001"/>
              <a:gd name="connsiteY0" fmla="*/ 4014 h 10000"/>
              <a:gd name="connsiteX1" fmla="*/ 9985 w 10001"/>
              <a:gd name="connsiteY1" fmla="*/ 2899 h 10000"/>
              <a:gd name="connsiteX2" fmla="*/ 9990 w 10001"/>
              <a:gd name="connsiteY2" fmla="*/ 0 h 10000"/>
              <a:gd name="connsiteX3" fmla="*/ 0 w 10001"/>
              <a:gd name="connsiteY3" fmla="*/ 5033 h 10000"/>
              <a:gd name="connsiteX4" fmla="*/ 10000 w 10001"/>
              <a:gd name="connsiteY4" fmla="*/ 10000 h 10000"/>
              <a:gd name="connsiteX5" fmla="*/ 10000 w 10001"/>
              <a:gd name="connsiteY5" fmla="*/ 7034 h 10000"/>
              <a:gd name="connsiteX6" fmla="*/ 5257 w 10001"/>
              <a:gd name="connsiteY6" fmla="*/ 6461 h 10000"/>
              <a:gd name="connsiteX0" fmla="*/ 4865 w 10001"/>
              <a:gd name="connsiteY0" fmla="*/ 4014 h 10000"/>
              <a:gd name="connsiteX1" fmla="*/ 9985 w 10001"/>
              <a:gd name="connsiteY1" fmla="*/ 2899 h 10000"/>
              <a:gd name="connsiteX2" fmla="*/ 9990 w 10001"/>
              <a:gd name="connsiteY2" fmla="*/ 0 h 10000"/>
              <a:gd name="connsiteX3" fmla="*/ 0 w 10001"/>
              <a:gd name="connsiteY3" fmla="*/ 5033 h 10000"/>
              <a:gd name="connsiteX4" fmla="*/ 10000 w 10001"/>
              <a:gd name="connsiteY4" fmla="*/ 10000 h 10000"/>
              <a:gd name="connsiteX5" fmla="*/ 10000 w 10001"/>
              <a:gd name="connsiteY5" fmla="*/ 7034 h 10000"/>
              <a:gd name="connsiteX6" fmla="*/ 4828 w 10001"/>
              <a:gd name="connsiteY6" fmla="*/ 5973 h 10000"/>
              <a:gd name="connsiteX0" fmla="*/ 4839 w 10001"/>
              <a:gd name="connsiteY0" fmla="*/ 4055 h 10000"/>
              <a:gd name="connsiteX1" fmla="*/ 9985 w 10001"/>
              <a:gd name="connsiteY1" fmla="*/ 2899 h 10000"/>
              <a:gd name="connsiteX2" fmla="*/ 9990 w 10001"/>
              <a:gd name="connsiteY2" fmla="*/ 0 h 10000"/>
              <a:gd name="connsiteX3" fmla="*/ 0 w 10001"/>
              <a:gd name="connsiteY3" fmla="*/ 5033 h 10000"/>
              <a:gd name="connsiteX4" fmla="*/ 10000 w 10001"/>
              <a:gd name="connsiteY4" fmla="*/ 10000 h 10000"/>
              <a:gd name="connsiteX5" fmla="*/ 10000 w 10001"/>
              <a:gd name="connsiteY5" fmla="*/ 7034 h 10000"/>
              <a:gd name="connsiteX6" fmla="*/ 4828 w 10001"/>
              <a:gd name="connsiteY6" fmla="*/ 5973 h 10000"/>
              <a:gd name="connsiteX0" fmla="*/ 4839 w 10001"/>
              <a:gd name="connsiteY0" fmla="*/ 4055 h 10000"/>
              <a:gd name="connsiteX1" fmla="*/ 9985 w 10001"/>
              <a:gd name="connsiteY1" fmla="*/ 2948 h 10000"/>
              <a:gd name="connsiteX2" fmla="*/ 9990 w 10001"/>
              <a:gd name="connsiteY2" fmla="*/ 0 h 10000"/>
              <a:gd name="connsiteX3" fmla="*/ 0 w 10001"/>
              <a:gd name="connsiteY3" fmla="*/ 5033 h 10000"/>
              <a:gd name="connsiteX4" fmla="*/ 10000 w 10001"/>
              <a:gd name="connsiteY4" fmla="*/ 10000 h 10000"/>
              <a:gd name="connsiteX5" fmla="*/ 10000 w 10001"/>
              <a:gd name="connsiteY5" fmla="*/ 7034 h 10000"/>
              <a:gd name="connsiteX6" fmla="*/ 4828 w 10001"/>
              <a:gd name="connsiteY6" fmla="*/ 597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1" h="10000">
                <a:moveTo>
                  <a:pt x="4839" y="4055"/>
                </a:moveTo>
                <a:lnTo>
                  <a:pt x="9985" y="2948"/>
                </a:lnTo>
                <a:cubicBezTo>
                  <a:pt x="9987" y="1982"/>
                  <a:pt x="9988" y="966"/>
                  <a:pt x="9990" y="0"/>
                </a:cubicBezTo>
                <a:lnTo>
                  <a:pt x="0" y="5033"/>
                </a:lnTo>
                <a:lnTo>
                  <a:pt x="10000" y="10000"/>
                </a:lnTo>
                <a:cubicBezTo>
                  <a:pt x="10004" y="9032"/>
                  <a:pt x="9996" y="8002"/>
                  <a:pt x="10000" y="7034"/>
                </a:cubicBezTo>
                <a:lnTo>
                  <a:pt x="4828" y="5973"/>
                </a:lnTo>
              </a:path>
            </a:pathLst>
          </a:custGeom>
          <a:solidFill>
            <a:srgbClr val="FF0000">
              <a:alpha val="42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26CDE354-408F-2EA4-2B51-15C270C8C0CB}"/>
              </a:ext>
            </a:extLst>
          </p:cNvPr>
          <p:cNvGrpSpPr/>
          <p:nvPr/>
        </p:nvGrpSpPr>
        <p:grpSpPr>
          <a:xfrm>
            <a:off x="1134452" y="921866"/>
            <a:ext cx="7336954" cy="4669677"/>
            <a:chOff x="-161692" y="1235823"/>
            <a:chExt cx="7336954" cy="4669677"/>
          </a:xfrm>
        </p:grpSpPr>
        <p:sp>
          <p:nvSpPr>
            <p:cNvPr id="88095" name="Freeform 31" descr="5%"/>
            <p:cNvSpPr>
              <a:spLocks/>
            </p:cNvSpPr>
            <p:nvPr/>
          </p:nvSpPr>
          <p:spPr bwMode="auto">
            <a:xfrm>
              <a:off x="-161692" y="1235823"/>
              <a:ext cx="7336954" cy="4669677"/>
            </a:xfrm>
            <a:custGeom>
              <a:avLst/>
              <a:gdLst>
                <a:gd name="T0" fmla="*/ 2162 w 4614"/>
                <a:gd name="T1" fmla="*/ 1208 h 2943"/>
                <a:gd name="T2" fmla="*/ 4595 w 4614"/>
                <a:gd name="T3" fmla="*/ 390 h 2943"/>
                <a:gd name="T4" fmla="*/ 4608 w 4614"/>
                <a:gd name="T5" fmla="*/ 0 h 2943"/>
                <a:gd name="T6" fmla="*/ 0 w 4614"/>
                <a:gd name="T7" fmla="*/ 1902 h 2943"/>
                <a:gd name="T8" fmla="*/ 4614 w 4614"/>
                <a:gd name="T9" fmla="*/ 2943 h 2943"/>
                <a:gd name="T10" fmla="*/ 4614 w 4614"/>
                <a:gd name="T11" fmla="*/ 1641 h 2943"/>
                <a:gd name="T12" fmla="*/ 2189 w 4614"/>
                <a:gd name="T13" fmla="*/ 1784 h 2943"/>
                <a:gd name="connsiteX0" fmla="*/ 4686 w 10000"/>
                <a:gd name="connsiteY0" fmla="*/ 4105 h 10000"/>
                <a:gd name="connsiteX1" fmla="*/ 9959 w 10000"/>
                <a:gd name="connsiteY1" fmla="*/ 1325 h 10000"/>
                <a:gd name="connsiteX2" fmla="*/ 9987 w 10000"/>
                <a:gd name="connsiteY2" fmla="*/ 0 h 10000"/>
                <a:gd name="connsiteX3" fmla="*/ 0 w 10000"/>
                <a:gd name="connsiteY3" fmla="*/ 6463 h 10000"/>
                <a:gd name="connsiteX4" fmla="*/ 10000 w 10000"/>
                <a:gd name="connsiteY4" fmla="*/ 10000 h 10000"/>
                <a:gd name="connsiteX5" fmla="*/ 9955 w 10000"/>
                <a:gd name="connsiteY5" fmla="*/ 5564 h 10000"/>
                <a:gd name="connsiteX6" fmla="*/ 4744 w 10000"/>
                <a:gd name="connsiteY6" fmla="*/ 6062 h 10000"/>
                <a:gd name="connsiteX0" fmla="*/ 4686 w 9987"/>
                <a:gd name="connsiteY0" fmla="*/ 4105 h 10000"/>
                <a:gd name="connsiteX1" fmla="*/ 9959 w 9987"/>
                <a:gd name="connsiteY1" fmla="*/ 1325 h 10000"/>
                <a:gd name="connsiteX2" fmla="*/ 9987 w 9987"/>
                <a:gd name="connsiteY2" fmla="*/ 0 h 10000"/>
                <a:gd name="connsiteX3" fmla="*/ 0 w 9987"/>
                <a:gd name="connsiteY3" fmla="*/ 6463 h 10000"/>
                <a:gd name="connsiteX4" fmla="*/ 9936 w 9987"/>
                <a:gd name="connsiteY4" fmla="*/ 10000 h 10000"/>
                <a:gd name="connsiteX5" fmla="*/ 9955 w 9987"/>
                <a:gd name="connsiteY5" fmla="*/ 5564 h 10000"/>
                <a:gd name="connsiteX6" fmla="*/ 4744 w 9987"/>
                <a:gd name="connsiteY6" fmla="*/ 6062 h 10000"/>
                <a:gd name="connsiteX0" fmla="*/ 4692 w 9973"/>
                <a:gd name="connsiteY0" fmla="*/ 4100 h 9995"/>
                <a:gd name="connsiteX1" fmla="*/ 9972 w 9973"/>
                <a:gd name="connsiteY1" fmla="*/ 1320 h 9995"/>
                <a:gd name="connsiteX2" fmla="*/ 9956 w 9973"/>
                <a:gd name="connsiteY2" fmla="*/ 0 h 9995"/>
                <a:gd name="connsiteX3" fmla="*/ 0 w 9973"/>
                <a:gd name="connsiteY3" fmla="*/ 6458 h 9995"/>
                <a:gd name="connsiteX4" fmla="*/ 9949 w 9973"/>
                <a:gd name="connsiteY4" fmla="*/ 9995 h 9995"/>
                <a:gd name="connsiteX5" fmla="*/ 9968 w 9973"/>
                <a:gd name="connsiteY5" fmla="*/ 5559 h 9995"/>
                <a:gd name="connsiteX6" fmla="*/ 4750 w 9973"/>
                <a:gd name="connsiteY6" fmla="*/ 6057 h 9995"/>
                <a:gd name="connsiteX0" fmla="*/ 4705 w 9997"/>
                <a:gd name="connsiteY0" fmla="*/ 4102 h 10000"/>
                <a:gd name="connsiteX1" fmla="*/ 9982 w 9997"/>
                <a:gd name="connsiteY1" fmla="*/ 1332 h 10000"/>
                <a:gd name="connsiteX2" fmla="*/ 9983 w 9997"/>
                <a:gd name="connsiteY2" fmla="*/ 0 h 10000"/>
                <a:gd name="connsiteX3" fmla="*/ 0 w 9997"/>
                <a:gd name="connsiteY3" fmla="*/ 6461 h 10000"/>
                <a:gd name="connsiteX4" fmla="*/ 9976 w 9997"/>
                <a:gd name="connsiteY4" fmla="*/ 10000 h 10000"/>
                <a:gd name="connsiteX5" fmla="*/ 9995 w 9997"/>
                <a:gd name="connsiteY5" fmla="*/ 5562 h 10000"/>
                <a:gd name="connsiteX6" fmla="*/ 4763 w 9997"/>
                <a:gd name="connsiteY6" fmla="*/ 6060 h 10000"/>
                <a:gd name="connsiteX0" fmla="*/ 4706 w 9987"/>
                <a:gd name="connsiteY0" fmla="*/ 4102 h 10000"/>
                <a:gd name="connsiteX1" fmla="*/ 9985 w 9987"/>
                <a:gd name="connsiteY1" fmla="*/ 1332 h 10000"/>
                <a:gd name="connsiteX2" fmla="*/ 9986 w 9987"/>
                <a:gd name="connsiteY2" fmla="*/ 0 h 10000"/>
                <a:gd name="connsiteX3" fmla="*/ 0 w 9987"/>
                <a:gd name="connsiteY3" fmla="*/ 6461 h 10000"/>
                <a:gd name="connsiteX4" fmla="*/ 9979 w 9987"/>
                <a:gd name="connsiteY4" fmla="*/ 10000 h 10000"/>
                <a:gd name="connsiteX5" fmla="*/ 9976 w 9987"/>
                <a:gd name="connsiteY5" fmla="*/ 5550 h 10000"/>
                <a:gd name="connsiteX6" fmla="*/ 4764 w 9987"/>
                <a:gd name="connsiteY6" fmla="*/ 6060 h 10000"/>
                <a:gd name="connsiteX0" fmla="*/ 4712 w 10000"/>
                <a:gd name="connsiteY0" fmla="*/ 4102 h 10000"/>
                <a:gd name="connsiteX1" fmla="*/ 9998 w 10000"/>
                <a:gd name="connsiteY1" fmla="*/ 1332 h 10000"/>
                <a:gd name="connsiteX2" fmla="*/ 9999 w 10000"/>
                <a:gd name="connsiteY2" fmla="*/ 0 h 10000"/>
                <a:gd name="connsiteX3" fmla="*/ 0 w 10000"/>
                <a:gd name="connsiteY3" fmla="*/ 6461 h 10000"/>
                <a:gd name="connsiteX4" fmla="*/ 9992 w 10000"/>
                <a:gd name="connsiteY4" fmla="*/ 10000 h 10000"/>
                <a:gd name="connsiteX5" fmla="*/ 9982 w 10000"/>
                <a:gd name="connsiteY5" fmla="*/ 5503 h 10000"/>
                <a:gd name="connsiteX6" fmla="*/ 4770 w 10000"/>
                <a:gd name="connsiteY6" fmla="*/ 6060 h 10000"/>
                <a:gd name="connsiteX0" fmla="*/ 4712 w 10000"/>
                <a:gd name="connsiteY0" fmla="*/ 4102 h 10000"/>
                <a:gd name="connsiteX1" fmla="*/ 9998 w 10000"/>
                <a:gd name="connsiteY1" fmla="*/ 1332 h 10000"/>
                <a:gd name="connsiteX2" fmla="*/ 9999 w 10000"/>
                <a:gd name="connsiteY2" fmla="*/ 0 h 10000"/>
                <a:gd name="connsiteX3" fmla="*/ 0 w 10000"/>
                <a:gd name="connsiteY3" fmla="*/ 6461 h 10000"/>
                <a:gd name="connsiteX4" fmla="*/ 9992 w 10000"/>
                <a:gd name="connsiteY4" fmla="*/ 10000 h 10000"/>
                <a:gd name="connsiteX5" fmla="*/ 9982 w 10000"/>
                <a:gd name="connsiteY5" fmla="*/ 5503 h 10000"/>
                <a:gd name="connsiteX6" fmla="*/ 4763 w 10000"/>
                <a:gd name="connsiteY6" fmla="*/ 6025 h 10000"/>
                <a:gd name="connsiteX0" fmla="*/ 4785 w 10073"/>
                <a:gd name="connsiteY0" fmla="*/ 4102 h 10000"/>
                <a:gd name="connsiteX1" fmla="*/ 10071 w 10073"/>
                <a:gd name="connsiteY1" fmla="*/ 1332 h 10000"/>
                <a:gd name="connsiteX2" fmla="*/ 10072 w 10073"/>
                <a:gd name="connsiteY2" fmla="*/ 0 h 10000"/>
                <a:gd name="connsiteX3" fmla="*/ 0 w 10073"/>
                <a:gd name="connsiteY3" fmla="*/ 6494 h 10000"/>
                <a:gd name="connsiteX4" fmla="*/ 10065 w 10073"/>
                <a:gd name="connsiteY4" fmla="*/ 10000 h 10000"/>
                <a:gd name="connsiteX5" fmla="*/ 10055 w 10073"/>
                <a:gd name="connsiteY5" fmla="*/ 5503 h 10000"/>
                <a:gd name="connsiteX6" fmla="*/ 4836 w 10073"/>
                <a:gd name="connsiteY6" fmla="*/ 6025 h 10000"/>
                <a:gd name="connsiteX0" fmla="*/ 4785 w 10073"/>
                <a:gd name="connsiteY0" fmla="*/ 4102 h 10000"/>
                <a:gd name="connsiteX1" fmla="*/ 10071 w 10073"/>
                <a:gd name="connsiteY1" fmla="*/ 1397 h 10000"/>
                <a:gd name="connsiteX2" fmla="*/ 10072 w 10073"/>
                <a:gd name="connsiteY2" fmla="*/ 0 h 10000"/>
                <a:gd name="connsiteX3" fmla="*/ 0 w 10073"/>
                <a:gd name="connsiteY3" fmla="*/ 6494 h 10000"/>
                <a:gd name="connsiteX4" fmla="*/ 10065 w 10073"/>
                <a:gd name="connsiteY4" fmla="*/ 10000 h 10000"/>
                <a:gd name="connsiteX5" fmla="*/ 10055 w 10073"/>
                <a:gd name="connsiteY5" fmla="*/ 5503 h 10000"/>
                <a:gd name="connsiteX6" fmla="*/ 4836 w 10073"/>
                <a:gd name="connsiteY6" fmla="*/ 6025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73" h="10000">
                  <a:moveTo>
                    <a:pt x="4785" y="4102"/>
                  </a:moveTo>
                  <a:cubicBezTo>
                    <a:pt x="6547" y="3179"/>
                    <a:pt x="8309" y="2320"/>
                    <a:pt x="10071" y="1397"/>
                  </a:cubicBezTo>
                  <a:cubicBezTo>
                    <a:pt x="10080" y="954"/>
                    <a:pt x="10063" y="442"/>
                    <a:pt x="10072" y="0"/>
                  </a:cubicBezTo>
                  <a:lnTo>
                    <a:pt x="0" y="6494"/>
                  </a:lnTo>
                  <a:lnTo>
                    <a:pt x="10065" y="10000"/>
                  </a:lnTo>
                  <a:cubicBezTo>
                    <a:pt x="10050" y="8520"/>
                    <a:pt x="10070" y="6983"/>
                    <a:pt x="10055" y="5503"/>
                  </a:cubicBezTo>
                  <a:lnTo>
                    <a:pt x="4836" y="6025"/>
                  </a:lnTo>
                </a:path>
              </a:pathLst>
            </a:custGeom>
            <a:solidFill>
              <a:schemeClr val="accent2">
                <a:alpha val="51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26" name="Koorde 25">
              <a:extLst>
                <a:ext uri="{FF2B5EF4-FFF2-40B4-BE49-F238E27FC236}">
                  <a16:creationId xmlns:a16="http://schemas.microsoft.com/office/drawing/2014/main" id="{B255E667-C34F-6830-B7D0-7BFC109A4789}"/>
                </a:ext>
              </a:extLst>
            </p:cNvPr>
            <p:cNvSpPr/>
            <p:nvPr/>
          </p:nvSpPr>
          <p:spPr bwMode="auto">
            <a:xfrm rot="5400000">
              <a:off x="2903548" y="3142068"/>
              <a:ext cx="900000" cy="900000"/>
            </a:xfrm>
            <a:prstGeom prst="chord">
              <a:avLst>
                <a:gd name="adj1" fmla="val 17747"/>
                <a:gd name="adj2" fmla="val 10800881"/>
              </a:avLst>
            </a:prstGeom>
            <a:solidFill>
              <a:srgbClr val="99376F">
                <a:alpha val="89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88097" name="Group 33"/>
          <p:cNvGrpSpPr>
            <a:grpSpLocks/>
          </p:cNvGrpSpPr>
          <p:nvPr/>
        </p:nvGrpSpPr>
        <p:grpSpPr bwMode="auto">
          <a:xfrm>
            <a:off x="653906" y="3029748"/>
            <a:ext cx="541338" cy="1082674"/>
            <a:chOff x="384" y="2073"/>
            <a:chExt cx="341" cy="682"/>
          </a:xfrm>
        </p:grpSpPr>
        <p:sp>
          <p:nvSpPr>
            <p:cNvPr id="88078" name="Rectangle 14"/>
            <p:cNvSpPr>
              <a:spLocks noChangeArrowheads="1"/>
            </p:cNvSpPr>
            <p:nvPr/>
          </p:nvSpPr>
          <p:spPr bwMode="auto">
            <a:xfrm>
              <a:off x="384" y="2073"/>
              <a:ext cx="30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r>
                <a:rPr lang="en-US" altLang="nl-NL" sz="2400" baseline="-25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nl-NL" altLang="nl-NL" sz="2400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082" name="AutoShape 18"/>
            <p:cNvSpPr>
              <a:spLocks noChangeAspect="1" noChangeArrowheads="1"/>
            </p:cNvSpPr>
            <p:nvPr/>
          </p:nvSpPr>
          <p:spPr bwMode="auto">
            <a:xfrm>
              <a:off x="657" y="2205"/>
              <a:ext cx="68" cy="68"/>
            </a:xfrm>
            <a:prstGeom prst="sun">
              <a:avLst>
                <a:gd name="adj" fmla="val 25000"/>
              </a:avLst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086" name="AutoShape 22"/>
            <p:cNvSpPr>
              <a:spLocks noChangeAspect="1" noChangeArrowheads="1"/>
            </p:cNvSpPr>
            <p:nvPr/>
          </p:nvSpPr>
          <p:spPr bwMode="auto">
            <a:xfrm>
              <a:off x="657" y="2626"/>
              <a:ext cx="68" cy="68"/>
            </a:xfrm>
            <a:prstGeom prst="sun">
              <a:avLst>
                <a:gd name="adj" fmla="val 25000"/>
              </a:avLst>
            </a:prstGeom>
            <a:solidFill>
              <a:srgbClr val="3366FF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096" name="Rectangle 32"/>
            <p:cNvSpPr>
              <a:spLocks noChangeArrowheads="1"/>
            </p:cNvSpPr>
            <p:nvPr/>
          </p:nvSpPr>
          <p:spPr bwMode="auto">
            <a:xfrm>
              <a:off x="384" y="2464"/>
              <a:ext cx="30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4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r>
                <a:rPr lang="en-US" altLang="nl-NL" sz="2400" baseline="-250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nl-NL" altLang="nl-NL" sz="2400" baseline="-25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" name="Trapezium 4">
            <a:extLst>
              <a:ext uri="{FF2B5EF4-FFF2-40B4-BE49-F238E27FC236}">
                <a16:creationId xmlns:a16="http://schemas.microsoft.com/office/drawing/2014/main" id="{C2CB5649-783E-FAB6-B9CC-DA1258F5D111}"/>
              </a:ext>
            </a:extLst>
          </p:cNvPr>
          <p:cNvSpPr/>
          <p:nvPr/>
        </p:nvSpPr>
        <p:spPr bwMode="auto">
          <a:xfrm rot="16200000">
            <a:off x="5837528" y="1108790"/>
            <a:ext cx="1434481" cy="3821519"/>
          </a:xfrm>
          <a:custGeom>
            <a:avLst/>
            <a:gdLst>
              <a:gd name="connsiteX0" fmla="*/ 0 w 1447693"/>
              <a:gd name="connsiteY0" fmla="*/ 2075056 h 2075056"/>
              <a:gd name="connsiteX1" fmla="*/ 361923 w 1447693"/>
              <a:gd name="connsiteY1" fmla="*/ 0 h 2075056"/>
              <a:gd name="connsiteX2" fmla="*/ 1085770 w 1447693"/>
              <a:gd name="connsiteY2" fmla="*/ 0 h 2075056"/>
              <a:gd name="connsiteX3" fmla="*/ 1447693 w 1447693"/>
              <a:gd name="connsiteY3" fmla="*/ 2075056 h 2075056"/>
              <a:gd name="connsiteX4" fmla="*/ 0 w 1447693"/>
              <a:gd name="connsiteY4" fmla="*/ 2075056 h 2075056"/>
              <a:gd name="connsiteX0" fmla="*/ 0 w 1676295"/>
              <a:gd name="connsiteY0" fmla="*/ 2075056 h 3804799"/>
              <a:gd name="connsiteX1" fmla="*/ 361923 w 1676295"/>
              <a:gd name="connsiteY1" fmla="*/ 0 h 3804799"/>
              <a:gd name="connsiteX2" fmla="*/ 1085770 w 1676295"/>
              <a:gd name="connsiteY2" fmla="*/ 0 h 3804799"/>
              <a:gd name="connsiteX3" fmla="*/ 1676295 w 1676295"/>
              <a:gd name="connsiteY3" fmla="*/ 3804799 h 3804799"/>
              <a:gd name="connsiteX4" fmla="*/ 0 w 1676295"/>
              <a:gd name="connsiteY4" fmla="*/ 2075056 h 3804799"/>
              <a:gd name="connsiteX0" fmla="*/ 19077 w 1314372"/>
              <a:gd name="connsiteY0" fmla="*/ 3789556 h 3804799"/>
              <a:gd name="connsiteX1" fmla="*/ 0 w 1314372"/>
              <a:gd name="connsiteY1" fmla="*/ 0 h 3804799"/>
              <a:gd name="connsiteX2" fmla="*/ 723847 w 1314372"/>
              <a:gd name="connsiteY2" fmla="*/ 0 h 3804799"/>
              <a:gd name="connsiteX3" fmla="*/ 1314372 w 1314372"/>
              <a:gd name="connsiteY3" fmla="*/ 3804799 h 3804799"/>
              <a:gd name="connsiteX4" fmla="*/ 19077 w 1314372"/>
              <a:gd name="connsiteY4" fmla="*/ 3789556 h 3804799"/>
              <a:gd name="connsiteX0" fmla="*/ 209577 w 1504872"/>
              <a:gd name="connsiteY0" fmla="*/ 3789556 h 3804799"/>
              <a:gd name="connsiteX1" fmla="*/ 0 w 1504872"/>
              <a:gd name="connsiteY1" fmla="*/ 15243 h 3804799"/>
              <a:gd name="connsiteX2" fmla="*/ 914347 w 1504872"/>
              <a:gd name="connsiteY2" fmla="*/ 0 h 3804799"/>
              <a:gd name="connsiteX3" fmla="*/ 1504872 w 1504872"/>
              <a:gd name="connsiteY3" fmla="*/ 3804799 h 3804799"/>
              <a:gd name="connsiteX4" fmla="*/ 209577 w 1504872"/>
              <a:gd name="connsiteY4" fmla="*/ 3789556 h 3804799"/>
              <a:gd name="connsiteX0" fmla="*/ 201957 w 1497252"/>
              <a:gd name="connsiteY0" fmla="*/ 3789556 h 3804799"/>
              <a:gd name="connsiteX1" fmla="*/ 0 w 1497252"/>
              <a:gd name="connsiteY1" fmla="*/ 15246 h 3804799"/>
              <a:gd name="connsiteX2" fmla="*/ 906727 w 1497252"/>
              <a:gd name="connsiteY2" fmla="*/ 0 h 3804799"/>
              <a:gd name="connsiteX3" fmla="*/ 1497252 w 1497252"/>
              <a:gd name="connsiteY3" fmla="*/ 3804799 h 3804799"/>
              <a:gd name="connsiteX4" fmla="*/ 201957 w 1497252"/>
              <a:gd name="connsiteY4" fmla="*/ 3789556 h 3804799"/>
              <a:gd name="connsiteX0" fmla="*/ 171477 w 1466772"/>
              <a:gd name="connsiteY0" fmla="*/ 3789556 h 3804799"/>
              <a:gd name="connsiteX1" fmla="*/ 0 w 1466772"/>
              <a:gd name="connsiteY1" fmla="*/ 30173 h 3804799"/>
              <a:gd name="connsiteX2" fmla="*/ 876247 w 1466772"/>
              <a:gd name="connsiteY2" fmla="*/ 0 h 3804799"/>
              <a:gd name="connsiteX3" fmla="*/ 1466772 w 1466772"/>
              <a:gd name="connsiteY3" fmla="*/ 3804799 h 3804799"/>
              <a:gd name="connsiteX4" fmla="*/ 171477 w 1466772"/>
              <a:gd name="connsiteY4" fmla="*/ 3789556 h 3804799"/>
              <a:gd name="connsiteX0" fmla="*/ 224817 w 1520112"/>
              <a:gd name="connsiteY0" fmla="*/ 3789556 h 3804799"/>
              <a:gd name="connsiteX1" fmla="*/ 0 w 1520112"/>
              <a:gd name="connsiteY1" fmla="*/ 22710 h 3804799"/>
              <a:gd name="connsiteX2" fmla="*/ 929587 w 1520112"/>
              <a:gd name="connsiteY2" fmla="*/ 0 h 3804799"/>
              <a:gd name="connsiteX3" fmla="*/ 1520112 w 1520112"/>
              <a:gd name="connsiteY3" fmla="*/ 3804799 h 3804799"/>
              <a:gd name="connsiteX4" fmla="*/ 224817 w 1520112"/>
              <a:gd name="connsiteY4" fmla="*/ 3789556 h 3804799"/>
              <a:gd name="connsiteX0" fmla="*/ 224817 w 1520112"/>
              <a:gd name="connsiteY0" fmla="*/ 3789556 h 3804799"/>
              <a:gd name="connsiteX1" fmla="*/ 0 w 1520112"/>
              <a:gd name="connsiteY1" fmla="*/ 7783 h 3804799"/>
              <a:gd name="connsiteX2" fmla="*/ 929587 w 1520112"/>
              <a:gd name="connsiteY2" fmla="*/ 0 h 3804799"/>
              <a:gd name="connsiteX3" fmla="*/ 1520112 w 1520112"/>
              <a:gd name="connsiteY3" fmla="*/ 3804799 h 3804799"/>
              <a:gd name="connsiteX4" fmla="*/ 224817 w 1520112"/>
              <a:gd name="connsiteY4" fmla="*/ 3789556 h 3804799"/>
              <a:gd name="connsiteX0" fmla="*/ 224817 w 1520112"/>
              <a:gd name="connsiteY0" fmla="*/ 3781773 h 3797016"/>
              <a:gd name="connsiteX1" fmla="*/ 0 w 1520112"/>
              <a:gd name="connsiteY1" fmla="*/ 0 h 3797016"/>
              <a:gd name="connsiteX2" fmla="*/ 954338 w 1520112"/>
              <a:gd name="connsiteY2" fmla="*/ 22324 h 3797016"/>
              <a:gd name="connsiteX3" fmla="*/ 1520112 w 1520112"/>
              <a:gd name="connsiteY3" fmla="*/ 3797016 h 3797016"/>
              <a:gd name="connsiteX4" fmla="*/ 224817 w 1520112"/>
              <a:gd name="connsiteY4" fmla="*/ 3781773 h 3797016"/>
              <a:gd name="connsiteX0" fmla="*/ 257818 w 1553113"/>
              <a:gd name="connsiteY0" fmla="*/ 3759449 h 3774692"/>
              <a:gd name="connsiteX1" fmla="*/ 0 w 1553113"/>
              <a:gd name="connsiteY1" fmla="*/ 7783 h 3774692"/>
              <a:gd name="connsiteX2" fmla="*/ 987339 w 1553113"/>
              <a:gd name="connsiteY2" fmla="*/ 0 h 3774692"/>
              <a:gd name="connsiteX3" fmla="*/ 1553113 w 1553113"/>
              <a:gd name="connsiteY3" fmla="*/ 3774692 h 3774692"/>
              <a:gd name="connsiteX4" fmla="*/ 257818 w 1553113"/>
              <a:gd name="connsiteY4" fmla="*/ 3759449 h 3774692"/>
              <a:gd name="connsiteX0" fmla="*/ 257819 w 1553114"/>
              <a:gd name="connsiteY0" fmla="*/ 3759449 h 3774692"/>
              <a:gd name="connsiteX1" fmla="*/ 0 w 1553114"/>
              <a:gd name="connsiteY1" fmla="*/ 4023 h 3774692"/>
              <a:gd name="connsiteX2" fmla="*/ 987340 w 1553114"/>
              <a:gd name="connsiteY2" fmla="*/ 0 h 3774692"/>
              <a:gd name="connsiteX3" fmla="*/ 1553114 w 1553114"/>
              <a:gd name="connsiteY3" fmla="*/ 3774692 h 3774692"/>
              <a:gd name="connsiteX4" fmla="*/ 257819 w 1553114"/>
              <a:gd name="connsiteY4" fmla="*/ 3759449 h 3774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3114" h="3774692">
                <a:moveTo>
                  <a:pt x="257819" y="3759449"/>
                </a:moveTo>
                <a:lnTo>
                  <a:pt x="0" y="4023"/>
                </a:lnTo>
                <a:lnTo>
                  <a:pt x="987340" y="0"/>
                </a:lnTo>
                <a:lnTo>
                  <a:pt x="1553114" y="3774692"/>
                </a:lnTo>
                <a:lnTo>
                  <a:pt x="257819" y="3759449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8069" name="Freeform 5"/>
          <p:cNvSpPr>
            <a:spLocks/>
          </p:cNvSpPr>
          <p:nvPr/>
        </p:nvSpPr>
        <p:spPr bwMode="auto">
          <a:xfrm>
            <a:off x="8456613" y="927150"/>
            <a:ext cx="1587" cy="4680000"/>
          </a:xfrm>
          <a:custGeom>
            <a:avLst/>
            <a:gdLst>
              <a:gd name="T0" fmla="*/ 0 w 1"/>
              <a:gd name="T1" fmla="*/ 0 h 2962"/>
              <a:gd name="T2" fmla="*/ 0 w 1"/>
              <a:gd name="T3" fmla="*/ 2962 h 296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2962">
                <a:moveTo>
                  <a:pt x="0" y="0"/>
                </a:moveTo>
                <a:lnTo>
                  <a:pt x="0" y="2962"/>
                </a:lnTo>
              </a:path>
            </a:pathLst>
          </a:custGeom>
          <a:noFill/>
          <a:ln w="50800" cmpd="sng">
            <a:solidFill>
              <a:schemeClr val="bg1">
                <a:lumMod val="75000"/>
              </a:schemeClr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48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88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50"/>
                                        <p:tgtEl>
                                          <p:spTgt spid="88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88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250"/>
                                        <p:tgtEl>
                                          <p:spTgt spid="8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  <p:bldP spid="88074" grpId="0"/>
      <p:bldP spid="88076" grpId="0" animBg="1"/>
      <p:bldP spid="88087" grpId="0" animBg="1"/>
      <p:bldP spid="88088" grpId="0" animBg="1"/>
      <p:bldP spid="11" grpId="0"/>
      <p:bldP spid="88079" grpId="0" animBg="1"/>
      <p:bldP spid="88094" grpId="0" animBg="1"/>
      <p:bldP spid="5" grpId="0" animBg="1"/>
      <p:bldP spid="8806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80" name="Text Box 44"/>
          <p:cNvSpPr txBox="1">
            <a:spLocks noChangeArrowheads="1"/>
          </p:cNvSpPr>
          <p:nvPr/>
        </p:nvSpPr>
        <p:spPr bwMode="auto">
          <a:xfrm>
            <a:off x="4139952" y="6279703"/>
            <a:ext cx="266414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x 2 cm = 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8 cm</a:t>
            </a:r>
          </a:p>
        </p:txBody>
      </p:sp>
      <p:sp>
        <p:nvSpPr>
          <p:cNvPr id="8" name="Text Box 43">
            <a:extLst>
              <a:ext uri="{FF2B5EF4-FFF2-40B4-BE49-F238E27FC236}">
                <a16:creationId xmlns:a16="http://schemas.microsoft.com/office/drawing/2014/main" id="{394D9A6A-3D01-FC4B-0960-823C1DD4F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9953" y="6279703"/>
            <a:ext cx="9361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. . .</a:t>
            </a:r>
          </a:p>
        </p:txBody>
      </p:sp>
      <p:graphicFrame>
        <p:nvGraphicFramePr>
          <p:cNvPr id="13" name="Grafiek 12">
            <a:extLst>
              <a:ext uri="{FF2B5EF4-FFF2-40B4-BE49-F238E27FC236}">
                <a16:creationId xmlns:a16="http://schemas.microsoft.com/office/drawing/2014/main" id="{55946528-C6C5-85F9-BCB4-67B66FEB3E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256846"/>
              </p:ext>
            </p:extLst>
          </p:nvPr>
        </p:nvGraphicFramePr>
        <p:xfrm>
          <a:off x="625612" y="585080"/>
          <a:ext cx="7704000" cy="35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1B0A902A-1469-0664-A2E9-F7782792BA8C}"/>
              </a:ext>
            </a:extLst>
          </p:cNvPr>
          <p:cNvSpPr/>
          <p:nvPr/>
        </p:nvSpPr>
        <p:spPr bwMode="auto">
          <a:xfrm>
            <a:off x="2654004" y="1085305"/>
            <a:ext cx="5403343" cy="2662637"/>
          </a:xfrm>
          <a:custGeom>
            <a:avLst/>
            <a:gdLst>
              <a:gd name="connsiteX0" fmla="*/ 0 w 5410200"/>
              <a:gd name="connsiteY0" fmla="*/ 903514 h 2492828"/>
              <a:gd name="connsiteX1" fmla="*/ 5410200 w 5410200"/>
              <a:gd name="connsiteY1" fmla="*/ 0 h 2492828"/>
              <a:gd name="connsiteX2" fmla="*/ 5366658 w 5410200"/>
              <a:gd name="connsiteY2" fmla="*/ 2492828 h 2492828"/>
              <a:gd name="connsiteX3" fmla="*/ 10886 w 5410200"/>
              <a:gd name="connsiteY3" fmla="*/ 1578428 h 2492828"/>
              <a:gd name="connsiteX4" fmla="*/ 0 w 5410200"/>
              <a:gd name="connsiteY4" fmla="*/ 903514 h 2492828"/>
              <a:gd name="connsiteX0" fmla="*/ 0 w 5410200"/>
              <a:gd name="connsiteY0" fmla="*/ 903514 h 2492828"/>
              <a:gd name="connsiteX1" fmla="*/ 5410200 w 5410200"/>
              <a:gd name="connsiteY1" fmla="*/ 0 h 2492828"/>
              <a:gd name="connsiteX2" fmla="*/ 5366658 w 5410200"/>
              <a:gd name="connsiteY2" fmla="*/ 2492828 h 2492828"/>
              <a:gd name="connsiteX3" fmla="*/ 10886 w 5410200"/>
              <a:gd name="connsiteY3" fmla="*/ 1578428 h 2492828"/>
              <a:gd name="connsiteX4" fmla="*/ 0 w 5410200"/>
              <a:gd name="connsiteY4" fmla="*/ 903514 h 2492828"/>
              <a:gd name="connsiteX0" fmla="*/ 14514 w 5424714"/>
              <a:gd name="connsiteY0" fmla="*/ 903514 h 2492828"/>
              <a:gd name="connsiteX1" fmla="*/ 5424714 w 5424714"/>
              <a:gd name="connsiteY1" fmla="*/ 0 h 2492828"/>
              <a:gd name="connsiteX2" fmla="*/ 5381172 w 5424714"/>
              <a:gd name="connsiteY2" fmla="*/ 2492828 h 2492828"/>
              <a:gd name="connsiteX3" fmla="*/ 0 w 5424714"/>
              <a:gd name="connsiteY3" fmla="*/ 1569961 h 2492828"/>
              <a:gd name="connsiteX4" fmla="*/ 14514 w 5424714"/>
              <a:gd name="connsiteY4" fmla="*/ 903514 h 2492828"/>
              <a:gd name="connsiteX0" fmla="*/ 14514 w 5431972"/>
              <a:gd name="connsiteY0" fmla="*/ 903514 h 2526695"/>
              <a:gd name="connsiteX1" fmla="*/ 5424714 w 5431972"/>
              <a:gd name="connsiteY1" fmla="*/ 0 h 2526695"/>
              <a:gd name="connsiteX2" fmla="*/ 5431972 w 5431972"/>
              <a:gd name="connsiteY2" fmla="*/ 2526695 h 2526695"/>
              <a:gd name="connsiteX3" fmla="*/ 0 w 5431972"/>
              <a:gd name="connsiteY3" fmla="*/ 1569961 h 2526695"/>
              <a:gd name="connsiteX4" fmla="*/ 14514 w 5431972"/>
              <a:gd name="connsiteY4" fmla="*/ 903514 h 2526695"/>
              <a:gd name="connsiteX0" fmla="*/ 6048 w 5431972"/>
              <a:gd name="connsiteY0" fmla="*/ 937381 h 2526695"/>
              <a:gd name="connsiteX1" fmla="*/ 5424714 w 5431972"/>
              <a:gd name="connsiteY1" fmla="*/ 0 h 2526695"/>
              <a:gd name="connsiteX2" fmla="*/ 5431972 w 5431972"/>
              <a:gd name="connsiteY2" fmla="*/ 2526695 h 2526695"/>
              <a:gd name="connsiteX3" fmla="*/ 0 w 5431972"/>
              <a:gd name="connsiteY3" fmla="*/ 1569961 h 2526695"/>
              <a:gd name="connsiteX4" fmla="*/ 6048 w 5431972"/>
              <a:gd name="connsiteY4" fmla="*/ 937381 h 2526695"/>
              <a:gd name="connsiteX0" fmla="*/ 14515 w 5431972"/>
              <a:gd name="connsiteY0" fmla="*/ 911981 h 2526695"/>
              <a:gd name="connsiteX1" fmla="*/ 5424714 w 5431972"/>
              <a:gd name="connsiteY1" fmla="*/ 0 h 2526695"/>
              <a:gd name="connsiteX2" fmla="*/ 5431972 w 5431972"/>
              <a:gd name="connsiteY2" fmla="*/ 2526695 h 2526695"/>
              <a:gd name="connsiteX3" fmla="*/ 0 w 5431972"/>
              <a:gd name="connsiteY3" fmla="*/ 1569961 h 2526695"/>
              <a:gd name="connsiteX4" fmla="*/ 14515 w 5431972"/>
              <a:gd name="connsiteY4" fmla="*/ 911981 h 2526695"/>
              <a:gd name="connsiteX0" fmla="*/ 14515 w 5438963"/>
              <a:gd name="connsiteY0" fmla="*/ 911981 h 2559997"/>
              <a:gd name="connsiteX1" fmla="*/ 5424714 w 5438963"/>
              <a:gd name="connsiteY1" fmla="*/ 0 h 2559997"/>
              <a:gd name="connsiteX2" fmla="*/ 5438963 w 5438963"/>
              <a:gd name="connsiteY2" fmla="*/ 2559997 h 2559997"/>
              <a:gd name="connsiteX3" fmla="*/ 0 w 5438963"/>
              <a:gd name="connsiteY3" fmla="*/ 1569961 h 2559997"/>
              <a:gd name="connsiteX4" fmla="*/ 14515 w 5438963"/>
              <a:gd name="connsiteY4" fmla="*/ 911981 h 2559997"/>
              <a:gd name="connsiteX0" fmla="*/ 0 w 5424448"/>
              <a:gd name="connsiteY0" fmla="*/ 911981 h 2559997"/>
              <a:gd name="connsiteX1" fmla="*/ 5410199 w 5424448"/>
              <a:gd name="connsiteY1" fmla="*/ 0 h 2559997"/>
              <a:gd name="connsiteX2" fmla="*/ 5424448 w 5424448"/>
              <a:gd name="connsiteY2" fmla="*/ 2559997 h 2559997"/>
              <a:gd name="connsiteX3" fmla="*/ 6460 w 5424448"/>
              <a:gd name="connsiteY3" fmla="*/ 1609922 h 2559997"/>
              <a:gd name="connsiteX4" fmla="*/ 0 w 5424448"/>
              <a:gd name="connsiteY4" fmla="*/ 911981 h 2559997"/>
              <a:gd name="connsiteX0" fmla="*/ 0 w 5452415"/>
              <a:gd name="connsiteY0" fmla="*/ 958603 h 2559997"/>
              <a:gd name="connsiteX1" fmla="*/ 5438166 w 5452415"/>
              <a:gd name="connsiteY1" fmla="*/ 0 h 2559997"/>
              <a:gd name="connsiteX2" fmla="*/ 5452415 w 5452415"/>
              <a:gd name="connsiteY2" fmla="*/ 2559997 h 2559997"/>
              <a:gd name="connsiteX3" fmla="*/ 34427 w 5452415"/>
              <a:gd name="connsiteY3" fmla="*/ 1609922 h 2559997"/>
              <a:gd name="connsiteX4" fmla="*/ 0 w 5452415"/>
              <a:gd name="connsiteY4" fmla="*/ 958603 h 2559997"/>
              <a:gd name="connsiteX0" fmla="*/ 1097 w 5453512"/>
              <a:gd name="connsiteY0" fmla="*/ 958603 h 2559997"/>
              <a:gd name="connsiteX1" fmla="*/ 5439263 w 5453512"/>
              <a:gd name="connsiteY1" fmla="*/ 0 h 2559997"/>
              <a:gd name="connsiteX2" fmla="*/ 5453512 w 5453512"/>
              <a:gd name="connsiteY2" fmla="*/ 2559997 h 2559997"/>
              <a:gd name="connsiteX3" fmla="*/ 565 w 5453512"/>
              <a:gd name="connsiteY3" fmla="*/ 1609922 h 2559997"/>
              <a:gd name="connsiteX4" fmla="*/ 1097 w 5453512"/>
              <a:gd name="connsiteY4" fmla="*/ 958603 h 2559997"/>
              <a:gd name="connsiteX0" fmla="*/ 1097 w 5453512"/>
              <a:gd name="connsiteY0" fmla="*/ 936061 h 2559997"/>
              <a:gd name="connsiteX1" fmla="*/ 5439263 w 5453512"/>
              <a:gd name="connsiteY1" fmla="*/ 0 h 2559997"/>
              <a:gd name="connsiteX2" fmla="*/ 5453512 w 5453512"/>
              <a:gd name="connsiteY2" fmla="*/ 2559997 h 2559997"/>
              <a:gd name="connsiteX3" fmla="*/ 565 w 5453512"/>
              <a:gd name="connsiteY3" fmla="*/ 1609922 h 2559997"/>
              <a:gd name="connsiteX4" fmla="*/ 1097 w 5453512"/>
              <a:gd name="connsiteY4" fmla="*/ 936061 h 2559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3512" h="2559997">
                <a:moveTo>
                  <a:pt x="1097" y="936061"/>
                </a:moveTo>
                <a:lnTo>
                  <a:pt x="5439263" y="0"/>
                </a:lnTo>
                <a:cubicBezTo>
                  <a:pt x="5441682" y="842232"/>
                  <a:pt x="5451093" y="1717765"/>
                  <a:pt x="5453512" y="2559997"/>
                </a:cubicBezTo>
                <a:lnTo>
                  <a:pt x="565" y="1609922"/>
                </a:lnTo>
                <a:cubicBezTo>
                  <a:pt x="-1588" y="1377275"/>
                  <a:pt x="3250" y="1168708"/>
                  <a:pt x="1097" y="936061"/>
                </a:cubicBezTo>
                <a:close/>
              </a:path>
            </a:pathLst>
          </a:custGeom>
          <a:solidFill>
            <a:schemeClr val="bg1">
              <a:lumMod val="85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116828" name="Group 92"/>
          <p:cNvGrpSpPr>
            <a:grpSpLocks/>
          </p:cNvGrpSpPr>
          <p:nvPr/>
        </p:nvGrpSpPr>
        <p:grpSpPr bwMode="auto">
          <a:xfrm>
            <a:off x="803374" y="1071788"/>
            <a:ext cx="7271982" cy="2665837"/>
            <a:chOff x="740" y="593"/>
            <a:chExt cx="4557" cy="1828"/>
          </a:xfrm>
        </p:grpSpPr>
        <p:sp>
          <p:nvSpPr>
            <p:cNvPr id="116763" name="Freeform 27"/>
            <p:cNvSpPr>
              <a:spLocks/>
            </p:cNvSpPr>
            <p:nvPr/>
          </p:nvSpPr>
          <p:spPr bwMode="auto">
            <a:xfrm>
              <a:off x="740" y="593"/>
              <a:ext cx="4557" cy="913"/>
            </a:xfrm>
            <a:custGeom>
              <a:avLst/>
              <a:gdLst>
                <a:gd name="T0" fmla="*/ 0 w 4592"/>
                <a:gd name="T1" fmla="*/ 847 h 847"/>
                <a:gd name="T2" fmla="*/ 4592 w 4592"/>
                <a:gd name="T3" fmla="*/ 0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92" h="847">
                  <a:moveTo>
                    <a:pt x="0" y="847"/>
                  </a:moveTo>
                  <a:lnTo>
                    <a:pt x="4592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116764" name="Freeform 28"/>
            <p:cNvSpPr>
              <a:spLocks/>
            </p:cNvSpPr>
            <p:nvPr/>
          </p:nvSpPr>
          <p:spPr bwMode="auto">
            <a:xfrm>
              <a:off x="740" y="1508"/>
              <a:ext cx="4557" cy="913"/>
            </a:xfrm>
            <a:custGeom>
              <a:avLst/>
              <a:gdLst>
                <a:gd name="T0" fmla="*/ 0 w 4600"/>
                <a:gd name="T1" fmla="*/ 0 h 873"/>
                <a:gd name="T2" fmla="*/ 4600 w 4600"/>
                <a:gd name="T3" fmla="*/ 873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600" h="873">
                  <a:moveTo>
                    <a:pt x="0" y="0"/>
                  </a:moveTo>
                  <a:lnTo>
                    <a:pt x="4600" y="873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116796" name="Group 60"/>
          <p:cNvGrpSpPr>
            <a:grpSpLocks/>
          </p:cNvGrpSpPr>
          <p:nvPr/>
        </p:nvGrpSpPr>
        <p:grpSpPr bwMode="auto">
          <a:xfrm>
            <a:off x="433636" y="646113"/>
            <a:ext cx="8645526" cy="3408364"/>
            <a:chOff x="489" y="407"/>
            <a:chExt cx="5446" cy="2147"/>
          </a:xfrm>
        </p:grpSpPr>
        <p:grpSp>
          <p:nvGrpSpPr>
            <p:cNvPr id="116795" name="Group 59"/>
            <p:cNvGrpSpPr>
              <a:grpSpLocks/>
            </p:cNvGrpSpPr>
            <p:nvPr/>
          </p:nvGrpSpPr>
          <p:grpSpPr bwMode="auto">
            <a:xfrm>
              <a:off x="489" y="468"/>
              <a:ext cx="4815" cy="2086"/>
              <a:chOff x="489" y="476"/>
              <a:chExt cx="4815" cy="2086"/>
            </a:xfrm>
          </p:grpSpPr>
          <p:sp>
            <p:nvSpPr>
              <p:cNvPr id="116750" name="Rectangle 14"/>
              <p:cNvSpPr>
                <a:spLocks noChangeArrowheads="1"/>
              </p:cNvSpPr>
              <p:nvPr/>
            </p:nvSpPr>
            <p:spPr bwMode="auto">
              <a:xfrm>
                <a:off x="489" y="1368"/>
                <a:ext cx="22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nl-NL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L</a:t>
                </a:r>
                <a:endParaRPr lang="nl-NL" altLang="nl-NL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6794" name="Group 58"/>
              <p:cNvGrpSpPr>
                <a:grpSpLocks/>
              </p:cNvGrpSpPr>
              <p:nvPr/>
            </p:nvGrpSpPr>
            <p:grpSpPr bwMode="auto">
              <a:xfrm>
                <a:off x="698" y="476"/>
                <a:ext cx="4606" cy="2086"/>
                <a:chOff x="698" y="236"/>
                <a:chExt cx="4606" cy="2086"/>
              </a:xfrm>
            </p:grpSpPr>
            <p:sp>
              <p:nvSpPr>
                <p:cNvPr id="116741" name="Freeform 5"/>
                <p:cNvSpPr>
                  <a:spLocks/>
                </p:cNvSpPr>
                <p:nvPr/>
              </p:nvSpPr>
              <p:spPr bwMode="auto">
                <a:xfrm>
                  <a:off x="5303" y="236"/>
                  <a:ext cx="1" cy="2086"/>
                </a:xfrm>
                <a:custGeom>
                  <a:avLst/>
                  <a:gdLst>
                    <a:gd name="T0" fmla="*/ 0 w 1"/>
                    <a:gd name="T1" fmla="*/ 0 h 2008"/>
                    <a:gd name="T2" fmla="*/ 0 w 1"/>
                    <a:gd name="T3" fmla="*/ 2008 h 20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2008">
                      <a:moveTo>
                        <a:pt x="0" y="0"/>
                      </a:moveTo>
                      <a:lnTo>
                        <a:pt x="0" y="2008"/>
                      </a:lnTo>
                    </a:path>
                  </a:pathLst>
                </a:custGeom>
                <a:noFill/>
                <a:ln w="28575" cmpd="sng">
                  <a:solidFill>
                    <a:schemeClr val="bg1">
                      <a:lumMod val="65000"/>
                    </a:schemeClr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6754" name="AutoShape 18"/>
                <p:cNvSpPr>
                  <a:spLocks noChangeAspect="1" noChangeArrowheads="1"/>
                </p:cNvSpPr>
                <p:nvPr/>
              </p:nvSpPr>
              <p:spPr bwMode="auto">
                <a:xfrm>
                  <a:off x="698" y="1259"/>
                  <a:ext cx="45" cy="45"/>
                </a:xfrm>
                <a:prstGeom prst="sun">
                  <a:avLst>
                    <a:gd name="adj" fmla="val 25000"/>
                  </a:avLst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16773" name="Text Box 37"/>
            <p:cNvSpPr txBox="1">
              <a:spLocks noChangeArrowheads="1"/>
            </p:cNvSpPr>
            <p:nvPr/>
          </p:nvSpPr>
          <p:spPr bwMode="auto">
            <a:xfrm>
              <a:off x="5283" y="407"/>
              <a:ext cx="65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000" dirty="0">
                  <a:latin typeface="Arial" panose="020B0604020202020204" pitchFamily="34" charset="0"/>
                  <a:cs typeface="Arial" panose="020B0604020202020204" pitchFamily="34" charset="0"/>
                </a:rPr>
                <a:t>scherm</a:t>
              </a:r>
            </a:p>
          </p:txBody>
        </p:sp>
      </p:grpSp>
      <p:grpSp>
        <p:nvGrpSpPr>
          <p:cNvPr id="116776" name="Group 40"/>
          <p:cNvGrpSpPr>
            <a:grpSpLocks/>
          </p:cNvGrpSpPr>
          <p:nvPr/>
        </p:nvGrpSpPr>
        <p:grpSpPr bwMode="auto">
          <a:xfrm>
            <a:off x="810992" y="3861048"/>
            <a:ext cx="7239000" cy="400051"/>
            <a:chOff x="736" y="2861"/>
            <a:chExt cx="4560" cy="252"/>
          </a:xfrm>
        </p:grpSpPr>
        <p:sp>
          <p:nvSpPr>
            <p:cNvPr id="116767" name="Freeform 31"/>
            <p:cNvSpPr>
              <a:spLocks/>
            </p:cNvSpPr>
            <p:nvPr/>
          </p:nvSpPr>
          <p:spPr bwMode="auto">
            <a:xfrm>
              <a:off x="736" y="2888"/>
              <a:ext cx="4560" cy="1"/>
            </a:xfrm>
            <a:custGeom>
              <a:avLst/>
              <a:gdLst>
                <a:gd name="T0" fmla="*/ 0 w 4560"/>
                <a:gd name="T1" fmla="*/ 0 h 1"/>
                <a:gd name="T2" fmla="*/ 4560 w 4560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60" h="1">
                  <a:moveTo>
                    <a:pt x="0" y="0"/>
                  </a:moveTo>
                  <a:lnTo>
                    <a:pt x="4560" y="0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116771" name="Text Box 35"/>
            <p:cNvSpPr txBox="1">
              <a:spLocks noChangeArrowheads="1"/>
            </p:cNvSpPr>
            <p:nvPr/>
          </p:nvSpPr>
          <p:spPr bwMode="auto">
            <a:xfrm>
              <a:off x="2653" y="2861"/>
              <a:ext cx="68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80 cm</a:t>
              </a:r>
            </a:p>
          </p:txBody>
        </p:sp>
      </p:grpSp>
      <p:sp>
        <p:nvSpPr>
          <p:cNvPr id="116746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0" y="5090"/>
            <a:ext cx="8610600" cy="523220"/>
          </a:xfrm>
        </p:spPr>
        <p:txBody>
          <a:bodyPr>
            <a:spAutoFit/>
          </a:bodyPr>
          <a:lstStyle/>
          <a:p>
            <a:pPr marL="838200" indent="-838200" algn="l"/>
            <a:r>
              <a:rPr lang="en-US" altLang="nl-NL" sz="2800" dirty="0">
                <a:solidFill>
                  <a:srgbClr val="FF505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sz="2800" dirty="0" err="1">
                <a:solidFill>
                  <a:srgbClr val="FF505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grootte</a:t>
            </a:r>
            <a:r>
              <a:rPr lang="en-US" altLang="nl-NL" sz="2800" dirty="0">
                <a:solidFill>
                  <a:srgbClr val="FF505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van de </a:t>
            </a:r>
            <a:r>
              <a:rPr lang="en-US" altLang="nl-NL" sz="2800" dirty="0" err="1">
                <a:solidFill>
                  <a:srgbClr val="FF505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schaduw</a:t>
            </a:r>
            <a:r>
              <a:rPr lang="en-US" altLang="nl-NL" sz="2800" dirty="0">
                <a:solidFill>
                  <a:srgbClr val="FF505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505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berekenen</a:t>
            </a:r>
            <a:endParaRPr lang="nl-NL" altLang="nl-NL" sz="2800" dirty="0">
              <a:solidFill>
                <a:srgbClr val="FF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765" name="Freeform 29"/>
          <p:cNvSpPr>
            <a:spLocks/>
          </p:cNvSpPr>
          <p:nvPr/>
        </p:nvSpPr>
        <p:spPr bwMode="auto">
          <a:xfrm>
            <a:off x="8062208" y="1082678"/>
            <a:ext cx="1588" cy="2664000"/>
          </a:xfrm>
          <a:custGeom>
            <a:avLst/>
            <a:gdLst>
              <a:gd name="T0" fmla="*/ 0 w 1"/>
              <a:gd name="T1" fmla="*/ 0 h 1728"/>
              <a:gd name="T2" fmla="*/ 0 w 1"/>
              <a:gd name="T3" fmla="*/ 1728 h 172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728">
                <a:moveTo>
                  <a:pt x="0" y="0"/>
                </a:moveTo>
                <a:lnTo>
                  <a:pt x="0" y="1728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116769" name="Text Box 33"/>
          <p:cNvSpPr txBox="1">
            <a:spLocks noChangeArrowheads="1"/>
          </p:cNvSpPr>
          <p:nvPr/>
        </p:nvSpPr>
        <p:spPr bwMode="auto">
          <a:xfrm>
            <a:off x="8065914" y="2141538"/>
            <a:ext cx="11145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cm</a:t>
            </a:r>
          </a:p>
        </p:txBody>
      </p:sp>
      <p:grpSp>
        <p:nvGrpSpPr>
          <p:cNvPr id="116788" name="Group 52"/>
          <p:cNvGrpSpPr>
            <a:grpSpLocks/>
          </p:cNvGrpSpPr>
          <p:nvPr/>
        </p:nvGrpSpPr>
        <p:grpSpPr bwMode="auto">
          <a:xfrm>
            <a:off x="807461" y="3095637"/>
            <a:ext cx="1800225" cy="400051"/>
            <a:chOff x="721" y="1950"/>
            <a:chExt cx="1134" cy="252"/>
          </a:xfrm>
        </p:grpSpPr>
        <p:sp>
          <p:nvSpPr>
            <p:cNvPr id="116766" name="Freeform 30"/>
            <p:cNvSpPr>
              <a:spLocks/>
            </p:cNvSpPr>
            <p:nvPr/>
          </p:nvSpPr>
          <p:spPr bwMode="auto">
            <a:xfrm>
              <a:off x="721" y="1992"/>
              <a:ext cx="1134" cy="0"/>
            </a:xfrm>
            <a:custGeom>
              <a:avLst/>
              <a:gdLst>
                <a:gd name="T0" fmla="*/ 0 w 1193"/>
                <a:gd name="T1" fmla="*/ 9 h 9"/>
                <a:gd name="T2" fmla="*/ 1193 w 1193"/>
                <a:gd name="T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93" h="9">
                  <a:moveTo>
                    <a:pt x="0" y="9"/>
                  </a:moveTo>
                  <a:lnTo>
                    <a:pt x="1193" y="0"/>
                  </a:lnTo>
                </a:path>
              </a:pathLst>
            </a:custGeom>
            <a:noFill/>
            <a:ln w="2222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770" name="Text Box 34"/>
            <p:cNvSpPr txBox="1">
              <a:spLocks noChangeArrowheads="1"/>
            </p:cNvSpPr>
            <p:nvPr/>
          </p:nvSpPr>
          <p:spPr bwMode="auto">
            <a:xfrm>
              <a:off x="1047" y="1950"/>
              <a:ext cx="68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 cm</a:t>
              </a:r>
            </a:p>
          </p:txBody>
        </p:sp>
      </p:grpSp>
      <p:grpSp>
        <p:nvGrpSpPr>
          <p:cNvPr id="116791" name="Group 55"/>
          <p:cNvGrpSpPr>
            <a:grpSpLocks/>
          </p:cNvGrpSpPr>
          <p:nvPr/>
        </p:nvGrpSpPr>
        <p:grpSpPr bwMode="auto">
          <a:xfrm>
            <a:off x="2613025" y="2078573"/>
            <a:ext cx="1249363" cy="655804"/>
            <a:chOff x="1882" y="1311"/>
            <a:chExt cx="787" cy="415"/>
          </a:xfrm>
        </p:grpSpPr>
        <p:sp>
          <p:nvSpPr>
            <p:cNvPr id="116768" name="Text Box 32"/>
            <p:cNvSpPr txBox="1">
              <a:spLocks noChangeArrowheads="1"/>
            </p:cNvSpPr>
            <p:nvPr/>
          </p:nvSpPr>
          <p:spPr bwMode="auto">
            <a:xfrm>
              <a:off x="1898" y="1362"/>
              <a:ext cx="771" cy="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000" dirty="0">
                  <a:latin typeface="Arial" panose="020B0604020202020204" pitchFamily="34" charset="0"/>
                  <a:cs typeface="Arial" panose="020B0604020202020204" pitchFamily="34" charset="0"/>
                </a:rPr>
                <a:t>2 cm</a:t>
              </a:r>
            </a:p>
          </p:txBody>
        </p:sp>
        <p:sp>
          <p:nvSpPr>
            <p:cNvPr id="116761" name="Rectangle 25"/>
            <p:cNvSpPr>
              <a:spLocks noChangeArrowheads="1"/>
            </p:cNvSpPr>
            <p:nvPr/>
          </p:nvSpPr>
          <p:spPr bwMode="auto">
            <a:xfrm>
              <a:off x="1882" y="1311"/>
              <a:ext cx="46" cy="41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16777" name="Text Box 41"/>
          <p:cNvSpPr txBox="1">
            <a:spLocks noChangeArrowheads="1"/>
          </p:cNvSpPr>
          <p:nvPr/>
        </p:nvSpPr>
        <p:spPr bwMode="auto">
          <a:xfrm>
            <a:off x="18132" y="4217318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Hoeveel keer is de schaduw groter dan het voorwerp?</a:t>
            </a:r>
          </a:p>
        </p:txBody>
      </p:sp>
      <p:sp>
        <p:nvSpPr>
          <p:cNvPr id="116778" name="Text Box 42"/>
          <p:cNvSpPr txBox="1">
            <a:spLocks noChangeArrowheads="1"/>
          </p:cNvSpPr>
          <p:nvPr/>
        </p:nvSpPr>
        <p:spPr bwMode="auto">
          <a:xfrm>
            <a:off x="18132" y="4904780"/>
            <a:ext cx="219573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80/20 = 4 x</a:t>
            </a:r>
          </a:p>
        </p:txBody>
      </p:sp>
      <p:sp>
        <p:nvSpPr>
          <p:cNvPr id="116779" name="Text Box 43"/>
          <p:cNvSpPr txBox="1">
            <a:spLocks noChangeArrowheads="1"/>
          </p:cNvSpPr>
          <p:nvPr/>
        </p:nvSpPr>
        <p:spPr bwMode="auto">
          <a:xfrm>
            <a:off x="18132" y="6279703"/>
            <a:ext cx="433784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grootte van de schaduw is</a:t>
            </a:r>
          </a:p>
        </p:txBody>
      </p:sp>
      <p:sp>
        <p:nvSpPr>
          <p:cNvPr id="4" name="Freeform 31">
            <a:extLst>
              <a:ext uri="{FF2B5EF4-FFF2-40B4-BE49-F238E27FC236}">
                <a16:creationId xmlns:a16="http://schemas.microsoft.com/office/drawing/2014/main" id="{B0BFC155-DEF5-BE9D-2D3A-19B2039CAD07}"/>
              </a:ext>
            </a:extLst>
          </p:cNvPr>
          <p:cNvSpPr>
            <a:spLocks/>
          </p:cNvSpPr>
          <p:nvPr/>
        </p:nvSpPr>
        <p:spPr bwMode="auto">
          <a:xfrm rot="5400000">
            <a:off x="7004906" y="2398792"/>
            <a:ext cx="2484000" cy="0"/>
          </a:xfrm>
          <a:custGeom>
            <a:avLst/>
            <a:gdLst>
              <a:gd name="T0" fmla="*/ 0 w 4560"/>
              <a:gd name="T1" fmla="*/ 0 h 1"/>
              <a:gd name="T2" fmla="*/ 4560 w 4560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560" h="1">
                <a:moveTo>
                  <a:pt x="0" y="0"/>
                </a:moveTo>
                <a:lnTo>
                  <a:pt x="4560" y="0"/>
                </a:ln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triangle" w="lg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7" name="Text Box 33">
            <a:extLst>
              <a:ext uri="{FF2B5EF4-FFF2-40B4-BE49-F238E27FC236}">
                <a16:creationId xmlns:a16="http://schemas.microsoft.com/office/drawing/2014/main" id="{5919BE49-2350-0FC4-E1C7-8B754DC856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5914" y="2141538"/>
            <a:ext cx="11145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cm</a:t>
            </a:r>
          </a:p>
        </p:txBody>
      </p:sp>
      <p:sp>
        <p:nvSpPr>
          <p:cNvPr id="10" name="Text Box 41">
            <a:extLst>
              <a:ext uri="{FF2B5EF4-FFF2-40B4-BE49-F238E27FC236}">
                <a16:creationId xmlns:a16="http://schemas.microsoft.com/office/drawing/2014/main" id="{E83FA1E1-6335-8AC9-FDD4-E1B990FFC0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32" y="5592242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Hoe groot is de schaduw op het scherm?</a:t>
            </a:r>
          </a:p>
        </p:txBody>
      </p:sp>
      <p:sp>
        <p:nvSpPr>
          <p:cNvPr id="11" name="Rectangle 18">
            <a:extLst>
              <a:ext uri="{FF2B5EF4-FFF2-40B4-BE49-F238E27FC236}">
                <a16:creationId xmlns:a16="http://schemas.microsoft.com/office/drawing/2014/main" id="{88BE3A85-D9F0-6779-A0BF-CE01AC028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3854" y="4904780"/>
            <a:ext cx="3872539" cy="461665"/>
          </a:xfrm>
          <a:prstGeom prst="rect">
            <a:avLst/>
          </a:prstGeom>
          <a:solidFill>
            <a:srgbClr val="79DCFF"/>
          </a:solidFill>
          <a:ln w="12700">
            <a:solidFill>
              <a:schemeClr val="tx1"/>
            </a:solidFill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 de 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vergroting</a:t>
            </a: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sfactor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441F0AB0-EF61-7593-FF1D-4AE28D6F25E7}"/>
              </a:ext>
            </a:extLst>
          </p:cNvPr>
          <p:cNvSpPr txBox="1"/>
          <p:nvPr/>
        </p:nvSpPr>
        <p:spPr>
          <a:xfrm>
            <a:off x="8299362" y="6491739"/>
            <a:ext cx="8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51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6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6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116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6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250"/>
                                        <p:tgtEl>
                                          <p:spTgt spid="116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250"/>
                                        <p:tgtEl>
                                          <p:spTgt spid="116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116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116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116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116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250"/>
                                        <p:tgtEl>
                                          <p:spTgt spid="116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50"/>
                                        <p:tgtEl>
                                          <p:spTgt spid="116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80" grpId="0"/>
      <p:bldP spid="8" grpId="0"/>
      <p:bldP spid="8" grpId="1"/>
      <p:bldGraphic spid="13" grpId="0">
        <p:bldAsOne/>
      </p:bldGraphic>
      <p:bldP spid="9" grpId="0" animBg="1"/>
      <p:bldP spid="116746" grpId="0" autoUpdateAnimBg="0"/>
      <p:bldP spid="116765" grpId="0" animBg="1"/>
      <p:bldP spid="116769" grpId="0"/>
      <p:bldP spid="116769" grpId="1"/>
      <p:bldP spid="116777" grpId="0"/>
      <p:bldP spid="116778" grpId="0"/>
      <p:bldP spid="116779" grpId="0"/>
      <p:bldP spid="4" grpId="0" animBg="1"/>
      <p:bldP spid="7" grpId="0"/>
      <p:bldP spid="10" grpId="0"/>
      <p:bldP spid="11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609577-6993-CB63-E531-A15766375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9912" y="3167390"/>
            <a:ext cx="1797968" cy="523220"/>
          </a:xfrm>
        </p:spPr>
        <p:txBody>
          <a:bodyPr wrap="square">
            <a:spAutoFit/>
          </a:bodyPr>
          <a:lstStyle/>
          <a:p>
            <a:r>
              <a:rPr 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Einde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676734A7-9A0A-1359-1D81-DCE27920ECD6}"/>
              </a:ext>
            </a:extLst>
          </p:cNvPr>
          <p:cNvSpPr txBox="1"/>
          <p:nvPr/>
        </p:nvSpPr>
        <p:spPr>
          <a:xfrm>
            <a:off x="8299362" y="6491739"/>
            <a:ext cx="8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87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Standaardontwerp">
  <a:themeElements>
    <a:clrScheme name="Standaardontwerp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ardontwer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altLang="nl-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altLang="nl-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ardontwer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262</Words>
  <Application>Microsoft Office PowerPoint</Application>
  <PresentationFormat>Diavoorstelling (4:3)</PresentationFormat>
  <Paragraphs>73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Standaardontwerp</vt:lpstr>
      <vt:lpstr>Schaduw</vt:lpstr>
      <vt:lpstr>De schaduw van een paal bij een puntvormige lichtbron</vt:lpstr>
      <vt:lpstr>De schaduw bij een niet puntvormige lichtbron</vt:lpstr>
      <vt:lpstr>De kernschaduw en halfschaduw (foto)</vt:lpstr>
      <vt:lpstr>De schaduw bij gekleurde lichtbronnen</vt:lpstr>
      <vt:lpstr>De grootte van de schaduw berekenen</vt:lpstr>
      <vt:lpstr>Einde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Licht (onderbouw)</dc:title>
  <dc:creator>Ton Tijmensen</dc:creator>
  <cp:lastModifiedBy>Ton Tijmensen</cp:lastModifiedBy>
  <cp:revision>45</cp:revision>
  <dcterms:created xsi:type="dcterms:W3CDTF">2018-10-14T20:29:21Z</dcterms:created>
  <dcterms:modified xsi:type="dcterms:W3CDTF">2026-10-05T12:58:22Z</dcterms:modified>
</cp:coreProperties>
</file>