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43" r:id="rId2"/>
    <p:sldId id="316" r:id="rId3"/>
    <p:sldId id="349" r:id="rId4"/>
    <p:sldId id="263" r:id="rId5"/>
    <p:sldId id="264" r:id="rId6"/>
    <p:sldId id="265" r:id="rId7"/>
    <p:sldId id="267" r:id="rId8"/>
    <p:sldId id="346" r:id="rId9"/>
    <p:sldId id="276" r:id="rId10"/>
    <p:sldId id="277" r:id="rId11"/>
    <p:sldId id="279" r:id="rId12"/>
    <p:sldId id="268" r:id="rId13"/>
    <p:sldId id="347" r:id="rId14"/>
    <p:sldId id="282" r:id="rId15"/>
    <p:sldId id="348" r:id="rId16"/>
    <p:sldId id="327" r:id="rId17"/>
    <p:sldId id="299" r:id="rId18"/>
    <p:sldId id="326" r:id="rId19"/>
    <p:sldId id="293" r:id="rId20"/>
    <p:sldId id="335" r:id="rId21"/>
    <p:sldId id="273" r:id="rId22"/>
    <p:sldId id="333" r:id="rId23"/>
    <p:sldId id="285" r:id="rId24"/>
    <p:sldId id="287" r:id="rId25"/>
    <p:sldId id="286" r:id="rId26"/>
    <p:sldId id="336" r:id="rId27"/>
    <p:sldId id="289" r:id="rId28"/>
    <p:sldId id="290" r:id="rId29"/>
    <p:sldId id="291" r:id="rId30"/>
    <p:sldId id="337" r:id="rId31"/>
    <p:sldId id="338" r:id="rId32"/>
    <p:sldId id="339" r:id="rId33"/>
    <p:sldId id="334" r:id="rId34"/>
    <p:sldId id="340" r:id="rId35"/>
    <p:sldId id="342" r:id="rId36"/>
    <p:sldId id="341" r:id="rId37"/>
    <p:sldId id="315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7DE"/>
    <a:srgbClr val="E3EBED"/>
    <a:srgbClr val="CFE1E8"/>
    <a:srgbClr val="00FFFF"/>
    <a:srgbClr val="008000"/>
    <a:srgbClr val="F2F2F2"/>
    <a:srgbClr val="FFFFFF"/>
    <a:srgbClr val="7CA8E0"/>
    <a:srgbClr val="804C1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5" autoAdjust="0"/>
    <p:restoredTop sz="94947" autoAdjust="0"/>
  </p:normalViewPr>
  <p:slideViewPr>
    <p:cSldViewPr snapToGrid="0">
      <p:cViewPr varScale="1">
        <p:scale>
          <a:sx n="78" d="100"/>
          <a:sy n="78" d="100"/>
        </p:scale>
        <p:origin x="1296" y="58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-31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.%20G.%20Tijmensen%20werk\Lensoppervlakken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.%20G.%20Tijmensen%20werk\Lensoppervlakk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.%20G.%20Tijmensen%20werk\Lensoppervlakk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.%20G.%20Tijmensen%20werk\Lensoppervlakk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.%20G.%20Tijmensen%20werk\Lensoppervlakk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Blad1!$D$12:$D$42</c:f>
              <c:numCache>
                <c:formatCode>0.000</c:formatCode>
                <c:ptCount val="3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Blad1!$E$12:$E$42</c:f>
              <c:numCache>
                <c:formatCode>0.000</c:formatCode>
                <c:ptCount val="3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FA-4474-8E01-D0AFCE40663A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Blad1!$F$12:$F$32</c:f>
              <c:numCache>
                <c:formatCode>0.000</c:formatCode>
                <c:ptCount val="21"/>
                <c:pt idx="0">
                  <c:v>0.70789321881345246</c:v>
                </c:pt>
                <c:pt idx="1">
                  <c:v>0.6545940343999691</c:v>
                </c:pt>
                <c:pt idx="2">
                  <c:v>0.60598300562505258</c:v>
                </c:pt>
                <c:pt idx="3">
                  <c:v>0.56235983564590786</c:v>
                </c:pt>
                <c:pt idx="4">
                  <c:v>0.52399347581163214</c:v>
                </c:pt>
                <c:pt idx="5">
                  <c:v>0.4911204674887133</c:v>
                </c:pt>
                <c:pt idx="6">
                  <c:v>0.4639434837048465</c:v>
                </c:pt>
                <c:pt idx="7">
                  <c:v>0.44263007960232348</c:v>
                </c:pt>
                <c:pt idx="8">
                  <c:v>0.42731165940486227</c:v>
                </c:pt>
                <c:pt idx="9">
                  <c:v>0.41808266626687207</c:v>
                </c:pt>
                <c:pt idx="10">
                  <c:v>0.41500000000000004</c:v>
                </c:pt>
                <c:pt idx="11">
                  <c:v>0.41808266626687207</c:v>
                </c:pt>
                <c:pt idx="12">
                  <c:v>0.42731165940486227</c:v>
                </c:pt>
                <c:pt idx="13">
                  <c:v>0.44263007960232348</c:v>
                </c:pt>
                <c:pt idx="14">
                  <c:v>0.4639434837048465</c:v>
                </c:pt>
                <c:pt idx="15">
                  <c:v>0.4911204674887133</c:v>
                </c:pt>
                <c:pt idx="16">
                  <c:v>0.52399347581163214</c:v>
                </c:pt>
                <c:pt idx="17">
                  <c:v>0.56235983564590786</c:v>
                </c:pt>
                <c:pt idx="18">
                  <c:v>0.60598300562505258</c:v>
                </c:pt>
                <c:pt idx="19">
                  <c:v>0.6545940343999691</c:v>
                </c:pt>
                <c:pt idx="20">
                  <c:v>0.70789321881345246</c:v>
                </c:pt>
              </c:numCache>
            </c:numRef>
          </c:xVal>
          <c:yVal>
            <c:numRef>
              <c:f>Blad1!$G$12:$G$32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6FA-4474-8E01-D0AFCE406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Blad1!$D$12:$D$42</c:f>
              <c:numCache>
                <c:formatCode>0.000</c:formatCode>
                <c:ptCount val="3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Blad1!$E$12:$E$42</c:f>
              <c:numCache>
                <c:formatCode>0.000</c:formatCode>
                <c:ptCount val="3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DF6-4F0C-9A28-38CF6F3585D1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Blad1!$F$12:$F$32</c:f>
              <c:numCache>
                <c:formatCode>0.000</c:formatCode>
                <c:ptCount val="21"/>
                <c:pt idx="0">
                  <c:v>0.70789321881345246</c:v>
                </c:pt>
                <c:pt idx="1">
                  <c:v>0.6545940343999691</c:v>
                </c:pt>
                <c:pt idx="2">
                  <c:v>0.60598300562505258</c:v>
                </c:pt>
                <c:pt idx="3">
                  <c:v>0.56235983564590786</c:v>
                </c:pt>
                <c:pt idx="4">
                  <c:v>0.52399347581163214</c:v>
                </c:pt>
                <c:pt idx="5">
                  <c:v>0.4911204674887133</c:v>
                </c:pt>
                <c:pt idx="6">
                  <c:v>0.4639434837048465</c:v>
                </c:pt>
                <c:pt idx="7">
                  <c:v>0.44263007960232348</c:v>
                </c:pt>
                <c:pt idx="8">
                  <c:v>0.42731165940486227</c:v>
                </c:pt>
                <c:pt idx="9">
                  <c:v>0.41808266626687207</c:v>
                </c:pt>
                <c:pt idx="10">
                  <c:v>0.41500000000000004</c:v>
                </c:pt>
                <c:pt idx="11">
                  <c:v>0.41808266626687207</c:v>
                </c:pt>
                <c:pt idx="12">
                  <c:v>0.42731165940486227</c:v>
                </c:pt>
                <c:pt idx="13">
                  <c:v>0.44263007960232348</c:v>
                </c:pt>
                <c:pt idx="14">
                  <c:v>0.4639434837048465</c:v>
                </c:pt>
                <c:pt idx="15">
                  <c:v>0.4911204674887133</c:v>
                </c:pt>
                <c:pt idx="16">
                  <c:v>0.52399347581163214</c:v>
                </c:pt>
                <c:pt idx="17">
                  <c:v>0.56235983564590786</c:v>
                </c:pt>
                <c:pt idx="18">
                  <c:v>0.60598300562505258</c:v>
                </c:pt>
                <c:pt idx="19">
                  <c:v>0.6545940343999691</c:v>
                </c:pt>
                <c:pt idx="20">
                  <c:v>0.70789321881345246</c:v>
                </c:pt>
              </c:numCache>
            </c:numRef>
          </c:xVal>
          <c:yVal>
            <c:numRef>
              <c:f>Blad1!$G$12:$G$32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DF6-4F0C-9A28-38CF6F358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Blad1!$D$12:$D$42</c:f>
              <c:numCache>
                <c:formatCode>0.000</c:formatCode>
                <c:ptCount val="3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Blad1!$E$12:$E$42</c:f>
              <c:numCache>
                <c:formatCode>0.000</c:formatCode>
                <c:ptCount val="3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5B4-4BA5-855B-825F673D8E5A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Blad1!$F$12:$F$32</c:f>
              <c:numCache>
                <c:formatCode>0.000</c:formatCode>
                <c:ptCount val="21"/>
                <c:pt idx="0">
                  <c:v>0.70789321881345246</c:v>
                </c:pt>
                <c:pt idx="1">
                  <c:v>0.6545940343999691</c:v>
                </c:pt>
                <c:pt idx="2">
                  <c:v>0.60598300562505258</c:v>
                </c:pt>
                <c:pt idx="3">
                  <c:v>0.56235983564590786</c:v>
                </c:pt>
                <c:pt idx="4">
                  <c:v>0.52399347581163214</c:v>
                </c:pt>
                <c:pt idx="5">
                  <c:v>0.4911204674887133</c:v>
                </c:pt>
                <c:pt idx="6">
                  <c:v>0.4639434837048465</c:v>
                </c:pt>
                <c:pt idx="7">
                  <c:v>0.44263007960232348</c:v>
                </c:pt>
                <c:pt idx="8">
                  <c:v>0.42731165940486227</c:v>
                </c:pt>
                <c:pt idx="9">
                  <c:v>0.41808266626687207</c:v>
                </c:pt>
                <c:pt idx="10">
                  <c:v>0.41500000000000004</c:v>
                </c:pt>
                <c:pt idx="11">
                  <c:v>0.41808266626687207</c:v>
                </c:pt>
                <c:pt idx="12">
                  <c:v>0.42731165940486227</c:v>
                </c:pt>
                <c:pt idx="13">
                  <c:v>0.44263007960232348</c:v>
                </c:pt>
                <c:pt idx="14">
                  <c:v>0.4639434837048465</c:v>
                </c:pt>
                <c:pt idx="15">
                  <c:v>0.4911204674887133</c:v>
                </c:pt>
                <c:pt idx="16">
                  <c:v>0.52399347581163214</c:v>
                </c:pt>
                <c:pt idx="17">
                  <c:v>0.56235983564590786</c:v>
                </c:pt>
                <c:pt idx="18">
                  <c:v>0.60598300562505258</c:v>
                </c:pt>
                <c:pt idx="19">
                  <c:v>0.6545940343999691</c:v>
                </c:pt>
                <c:pt idx="20">
                  <c:v>0.70789321881345246</c:v>
                </c:pt>
              </c:numCache>
            </c:numRef>
          </c:xVal>
          <c:yVal>
            <c:numRef>
              <c:f>Blad1!$G$12:$G$32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5B4-4BA5-855B-825F673D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87206775054332E-2"/>
          <c:y val="3.605585282422339E-2"/>
          <c:w val="0.90681037857686064"/>
          <c:h val="0.93883051789799732"/>
        </c:manualLayout>
      </c:layout>
      <c:scatterChart>
        <c:scatterStyle val="smoothMarker"/>
        <c:varyColors val="0"/>
        <c:ser>
          <c:idx val="4"/>
          <c:order val="0"/>
          <c:tx>
            <c:v>vertikaal</c:v>
          </c:tx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oog!$P$4:$P$5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oog!$Q$4:$Q$5</c:f>
              <c:numCache>
                <c:formatCode>General</c:formatCode>
                <c:ptCount val="2"/>
                <c:pt idx="0">
                  <c:v>0.8</c:v>
                </c:pt>
                <c:pt idx="1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BE6-4F5D-A825-1A90DA783992}"/>
            </c:ext>
          </c:extLst>
        </c:ser>
        <c:ser>
          <c:idx val="0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oog!$D$13:$D$33</c:f>
              <c:numCache>
                <c:formatCode>0.000</c:formatCode>
                <c:ptCount val="21"/>
                <c:pt idx="0">
                  <c:v>0</c:v>
                </c:pt>
                <c:pt idx="1">
                  <c:v>3.9969792646286972E-2</c:v>
                </c:pt>
                <c:pt idx="2">
                  <c:v>7.6032086173059676E-2</c:v>
                </c:pt>
                <c:pt idx="3">
                  <c:v>0.10808803634042108</c:v>
                </c:pt>
                <c:pt idx="4">
                  <c:v>0.13604978001714385</c:v>
                </c:pt>
                <c:pt idx="5">
                  <c:v>0.15984067600740759</c:v>
                </c:pt>
                <c:pt idx="6">
                  <c:v>0.17939551511898721</c:v>
                </c:pt>
                <c:pt idx="7">
                  <c:v>0.19466069889711868</c:v>
                </c:pt>
                <c:pt idx="8">
                  <c:v>0.20559438653413542</c:v>
                </c:pt>
                <c:pt idx="9">
                  <c:v>0.21216660955221633</c:v>
                </c:pt>
                <c:pt idx="10">
                  <c:v>0.21435935394489825</c:v>
                </c:pt>
                <c:pt idx="11">
                  <c:v>0.21216660955221633</c:v>
                </c:pt>
                <c:pt idx="12">
                  <c:v>0.20559438653413542</c:v>
                </c:pt>
                <c:pt idx="13">
                  <c:v>0.19466069889711868</c:v>
                </c:pt>
                <c:pt idx="14">
                  <c:v>0.17939551511898721</c:v>
                </c:pt>
                <c:pt idx="15">
                  <c:v>0.15984067600740759</c:v>
                </c:pt>
                <c:pt idx="16">
                  <c:v>0.13604978001714385</c:v>
                </c:pt>
                <c:pt idx="17">
                  <c:v>0.10808803634042108</c:v>
                </c:pt>
                <c:pt idx="18">
                  <c:v>7.6032086173059676E-2</c:v>
                </c:pt>
                <c:pt idx="19">
                  <c:v>3.9969792646286972E-2</c:v>
                </c:pt>
                <c:pt idx="20">
                  <c:v>0</c:v>
                </c:pt>
              </c:numCache>
            </c:numRef>
          </c:xVal>
          <c:yVal>
            <c:numRef>
              <c:f>oog!$E$13:$E$33</c:f>
              <c:numCache>
                <c:formatCode>0.000</c:formatCode>
                <c:ptCount val="21"/>
                <c:pt idx="0">
                  <c:v>0.8</c:v>
                </c:pt>
                <c:pt idx="1">
                  <c:v>0.72638479958327495</c:v>
                </c:pt>
                <c:pt idx="2">
                  <c:v>0.65077862892128047</c:v>
                </c:pt>
                <c:pt idx="3">
                  <c:v>0.57338871927248058</c:v>
                </c:pt>
                <c:pt idx="4">
                  <c:v>0.49442719099991594</c:v>
                </c:pt>
                <c:pt idx="5">
                  <c:v>0.41411047216403329</c:v>
                </c:pt>
                <c:pt idx="6">
                  <c:v>0.33265870530841501</c:v>
                </c:pt>
                <c:pt idx="7">
                  <c:v>0.25029514406436942</c:v>
                </c:pt>
                <c:pt idx="8">
                  <c:v>0.16724554122824559</c:v>
                </c:pt>
                <c:pt idx="9">
                  <c:v>8.3737529988710147E-2</c:v>
                </c:pt>
                <c:pt idx="10">
                  <c:v>0</c:v>
                </c:pt>
                <c:pt idx="11">
                  <c:v>-8.3737529988710147E-2</c:v>
                </c:pt>
                <c:pt idx="12">
                  <c:v>-0.16724554122824559</c:v>
                </c:pt>
                <c:pt idx="13">
                  <c:v>-0.25029514406436942</c:v>
                </c:pt>
                <c:pt idx="14">
                  <c:v>-0.33265870530841501</c:v>
                </c:pt>
                <c:pt idx="15">
                  <c:v>-0.41411047216403329</c:v>
                </c:pt>
                <c:pt idx="16">
                  <c:v>-0.49442719099991594</c:v>
                </c:pt>
                <c:pt idx="17">
                  <c:v>-0.57338871927248058</c:v>
                </c:pt>
                <c:pt idx="18">
                  <c:v>-0.65077862892128047</c:v>
                </c:pt>
                <c:pt idx="19">
                  <c:v>-0.72638479958327495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BE6-4F5D-A825-1A90DA783992}"/>
            </c:ext>
          </c:extLst>
        </c:ser>
        <c:ser>
          <c:idx val="1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oog!$F$13:$F$33</c:f>
              <c:numCache>
                <c:formatCode>0.000</c:formatCode>
                <c:ptCount val="21"/>
                <c:pt idx="0">
                  <c:v>0</c:v>
                </c:pt>
                <c:pt idx="1">
                  <c:v>-3.9969792646286972E-2</c:v>
                </c:pt>
                <c:pt idx="2">
                  <c:v>-7.6032086173059676E-2</c:v>
                </c:pt>
                <c:pt idx="3">
                  <c:v>-0.10808803634042108</c:v>
                </c:pt>
                <c:pt idx="4">
                  <c:v>-0.13604978001714385</c:v>
                </c:pt>
                <c:pt idx="5">
                  <c:v>-0.15984067600740759</c:v>
                </c:pt>
                <c:pt idx="6">
                  <c:v>-0.17939551511898721</c:v>
                </c:pt>
                <c:pt idx="7">
                  <c:v>-0.19466069889711868</c:v>
                </c:pt>
                <c:pt idx="8">
                  <c:v>-0.20559438653413542</c:v>
                </c:pt>
                <c:pt idx="9">
                  <c:v>-0.21216660955221633</c:v>
                </c:pt>
                <c:pt idx="10">
                  <c:v>-0.21435935394489825</c:v>
                </c:pt>
                <c:pt idx="11">
                  <c:v>-0.21216660955221633</c:v>
                </c:pt>
                <c:pt idx="12">
                  <c:v>-0.20559438653413542</c:v>
                </c:pt>
                <c:pt idx="13">
                  <c:v>-0.19466069889711868</c:v>
                </c:pt>
                <c:pt idx="14">
                  <c:v>-0.17939551511898721</c:v>
                </c:pt>
                <c:pt idx="15">
                  <c:v>-0.15984067600740759</c:v>
                </c:pt>
                <c:pt idx="16">
                  <c:v>-0.13604978001714385</c:v>
                </c:pt>
                <c:pt idx="17">
                  <c:v>-0.10808803634042108</c:v>
                </c:pt>
                <c:pt idx="18">
                  <c:v>-7.6032086173059676E-2</c:v>
                </c:pt>
                <c:pt idx="19">
                  <c:v>-3.9969792646286972E-2</c:v>
                </c:pt>
                <c:pt idx="20">
                  <c:v>0</c:v>
                </c:pt>
              </c:numCache>
            </c:numRef>
          </c:xVal>
          <c:yVal>
            <c:numRef>
              <c:f>oog!$G$13:$G$33</c:f>
              <c:numCache>
                <c:formatCode>0.000</c:formatCode>
                <c:ptCount val="21"/>
                <c:pt idx="0">
                  <c:v>0.8</c:v>
                </c:pt>
                <c:pt idx="1">
                  <c:v>0.72638479958327495</c:v>
                </c:pt>
                <c:pt idx="2">
                  <c:v>0.65077862892128047</c:v>
                </c:pt>
                <c:pt idx="3">
                  <c:v>0.57338871927248058</c:v>
                </c:pt>
                <c:pt idx="4">
                  <c:v>0.49442719099991594</c:v>
                </c:pt>
                <c:pt idx="5">
                  <c:v>0.41411047216403329</c:v>
                </c:pt>
                <c:pt idx="6">
                  <c:v>0.33265870530841501</c:v>
                </c:pt>
                <c:pt idx="7">
                  <c:v>0.25029514406436942</c:v>
                </c:pt>
                <c:pt idx="8">
                  <c:v>0.16724554122824559</c:v>
                </c:pt>
                <c:pt idx="9">
                  <c:v>8.3737529988710147E-2</c:v>
                </c:pt>
                <c:pt idx="10">
                  <c:v>0</c:v>
                </c:pt>
                <c:pt idx="11">
                  <c:v>-8.3737529988710147E-2</c:v>
                </c:pt>
                <c:pt idx="12">
                  <c:v>-0.16724554122824559</c:v>
                </c:pt>
                <c:pt idx="13">
                  <c:v>-0.25029514406436942</c:v>
                </c:pt>
                <c:pt idx="14">
                  <c:v>-0.33265870530841501</c:v>
                </c:pt>
                <c:pt idx="15">
                  <c:v>-0.41411047216403329</c:v>
                </c:pt>
                <c:pt idx="16">
                  <c:v>-0.49442719099991594</c:v>
                </c:pt>
                <c:pt idx="17">
                  <c:v>-0.57338871927248058</c:v>
                </c:pt>
                <c:pt idx="18">
                  <c:v>-0.65077862892128047</c:v>
                </c:pt>
                <c:pt idx="19">
                  <c:v>-0.72638479958327495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BE6-4F5D-A825-1A90DA783992}"/>
            </c:ext>
          </c:extLst>
        </c:ser>
        <c:ser>
          <c:idx val="2"/>
          <c:order val="3"/>
          <c:tx>
            <c:v>Oogbol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oog!$K$13:$K$53</c:f>
              <c:numCache>
                <c:formatCode>General</c:formatCode>
                <c:ptCount val="41"/>
                <c:pt idx="0">
                  <c:v>0</c:v>
                </c:pt>
                <c:pt idx="1">
                  <c:v>0.14422526484980569</c:v>
                </c:pt>
                <c:pt idx="2">
                  <c:v>0.34498856800488031</c:v>
                </c:pt>
                <c:pt idx="3">
                  <c:v>0.59815806384025016</c:v>
                </c:pt>
                <c:pt idx="4">
                  <c:v>0.89852335156401075</c:v>
                </c:pt>
                <c:pt idx="5">
                  <c:v>1.2399027088171837</c:v>
                </c:pt>
                <c:pt idx="6">
                  <c:v>1.6152703157335078</c:v>
                </c:pt>
                <c:pt idx="7">
                  <c:v>2.0169008511012843</c:v>
                </c:pt>
                <c:pt idx="8">
                  <c:v>2.4365284847397146</c:v>
                </c:pt>
                <c:pt idx="9">
                  <c:v>2.8655169939182521</c:v>
                </c:pt>
                <c:pt idx="10">
                  <c:v>3.2950375027070926</c:v>
                </c:pt>
                <c:pt idx="11">
                  <c:v>3.7162501862618234</c:v>
                </c:pt>
                <c:pt idx="12">
                  <c:v>4.1204862004442049</c:v>
                </c:pt>
                <c:pt idx="13">
                  <c:v>4.4994260925434659</c:v>
                </c:pt>
                <c:pt idx="14">
                  <c:v>4.8452710212838701</c:v>
                </c:pt>
                <c:pt idx="15">
                  <c:v>5.1509032622940865</c:v>
                </c:pt>
                <c:pt idx="16">
                  <c:v>5.410032695726394</c:v>
                </c:pt>
                <c:pt idx="17">
                  <c:v>5.6173262612106791</c:v>
                </c:pt>
                <c:pt idx="18">
                  <c:v>5.7685177158720187</c:v>
                </c:pt>
                <c:pt idx="19">
                  <c:v>5.8604954365170343</c:v>
                </c:pt>
                <c:pt idx="20">
                  <c:v>5.8913664589601922</c:v>
                </c:pt>
                <c:pt idx="21">
                  <c:v>5.8604954365170343</c:v>
                </c:pt>
                <c:pt idx="22">
                  <c:v>5.7685177158720187</c:v>
                </c:pt>
                <c:pt idx="23">
                  <c:v>5.61732626121068</c:v>
                </c:pt>
                <c:pt idx="24">
                  <c:v>5.4100326957263949</c:v>
                </c:pt>
                <c:pt idx="25">
                  <c:v>5.1509032622940865</c:v>
                </c:pt>
                <c:pt idx="26">
                  <c:v>4.8452710212838701</c:v>
                </c:pt>
                <c:pt idx="27">
                  <c:v>4.4994260925434668</c:v>
                </c:pt>
                <c:pt idx="28">
                  <c:v>4.1204862004442049</c:v>
                </c:pt>
                <c:pt idx="29">
                  <c:v>3.7162501862618234</c:v>
                </c:pt>
                <c:pt idx="30">
                  <c:v>3.2950375027070926</c:v>
                </c:pt>
                <c:pt idx="31">
                  <c:v>2.865516993918253</c:v>
                </c:pt>
                <c:pt idx="32">
                  <c:v>2.4365284847397151</c:v>
                </c:pt>
                <c:pt idx="33">
                  <c:v>2.0169008511012847</c:v>
                </c:pt>
                <c:pt idx="34">
                  <c:v>1.6152703157335089</c:v>
                </c:pt>
                <c:pt idx="35">
                  <c:v>1.239902708817185</c:v>
                </c:pt>
                <c:pt idx="36">
                  <c:v>0.89852335156401186</c:v>
                </c:pt>
                <c:pt idx="37">
                  <c:v>0.59815806384025194</c:v>
                </c:pt>
                <c:pt idx="38">
                  <c:v>0.34498856800488031</c:v>
                </c:pt>
                <c:pt idx="39">
                  <c:v>0.14422526484980569</c:v>
                </c:pt>
                <c:pt idx="40">
                  <c:v>0</c:v>
                </c:pt>
              </c:numCache>
            </c:numRef>
          </c:xVal>
          <c:yVal>
            <c:numRef>
              <c:f>oog!$L$13:$L$53</c:f>
              <c:numCache>
                <c:formatCode>General</c:formatCode>
                <c:ptCount val="41"/>
                <c:pt idx="0">
                  <c:v>0.80000000000000027</c:v>
                </c:pt>
                <c:pt idx="1">
                  <c:v>1.2054937824898799</c:v>
                </c:pt>
                <c:pt idx="2">
                  <c:v>1.5861776812368711</c:v>
                </c:pt>
                <c:pt idx="3">
                  <c:v>1.9342169621196632</c:v>
                </c:pt>
                <c:pt idx="4">
                  <c:v>2.2424487395041011</c:v>
                </c:pt>
                <c:pt idx="5">
                  <c:v>2.5045293933119632</c:v>
                </c:pt>
                <c:pt idx="6">
                  <c:v>2.7150651250461713</c:v>
                </c:pt>
                <c:pt idx="7">
                  <c:v>2.8697229658404222</c:v>
                </c:pt>
                <c:pt idx="8">
                  <c:v>2.9653199519119369</c:v>
                </c:pt>
                <c:pt idx="9">
                  <c:v>2.9998886321257072</c:v>
                </c:pt>
                <c:pt idx="10">
                  <c:v>2.9727175594799262</c:v>
                </c:pt>
                <c:pt idx="11">
                  <c:v>2.8843659331702294</c:v>
                </c:pt>
                <c:pt idx="12">
                  <c:v>2.7366520898890809</c:v>
                </c:pt>
                <c:pt idx="13">
                  <c:v>2.5326160812172116</c:v>
                </c:pt>
                <c:pt idx="14">
                  <c:v>2.2764571072899038</c:v>
                </c:pt>
                <c:pt idx="15">
                  <c:v>1.9734470943959075</c:v>
                </c:pt>
                <c:pt idx="16">
                  <c:v>1.6298221951409242</c:v>
                </c:pt>
                <c:pt idx="17">
                  <c:v>1.2526544441762397</c:v>
                </c:pt>
                <c:pt idx="18">
                  <c:v>0.84970621090509812</c:v>
                </c:pt>
                <c:pt idx="19">
                  <c:v>0.42927044462932706</c:v>
                </c:pt>
                <c:pt idx="20">
                  <c:v>0</c:v>
                </c:pt>
                <c:pt idx="21">
                  <c:v>-0.42927044462932706</c:v>
                </c:pt>
                <c:pt idx="22">
                  <c:v>-0.84970621090509679</c:v>
                </c:pt>
                <c:pt idx="23">
                  <c:v>-1.2526544441762386</c:v>
                </c:pt>
                <c:pt idx="24">
                  <c:v>-1.6298221951409233</c:v>
                </c:pt>
                <c:pt idx="25">
                  <c:v>-1.9734470943959075</c:v>
                </c:pt>
                <c:pt idx="26">
                  <c:v>-2.2764571072899038</c:v>
                </c:pt>
                <c:pt idx="27">
                  <c:v>-2.5326160812172116</c:v>
                </c:pt>
                <c:pt idx="28">
                  <c:v>-2.7366520898890809</c:v>
                </c:pt>
                <c:pt idx="29">
                  <c:v>-2.8843659331702294</c:v>
                </c:pt>
                <c:pt idx="30">
                  <c:v>-2.9727175594799262</c:v>
                </c:pt>
                <c:pt idx="31">
                  <c:v>-2.9998886321257072</c:v>
                </c:pt>
                <c:pt idx="32">
                  <c:v>-2.9653199519119369</c:v>
                </c:pt>
                <c:pt idx="33">
                  <c:v>-2.8697229658404226</c:v>
                </c:pt>
                <c:pt idx="34">
                  <c:v>-2.7150651250461717</c:v>
                </c:pt>
                <c:pt idx="35">
                  <c:v>-2.5045293933119641</c:v>
                </c:pt>
                <c:pt idx="36">
                  <c:v>-2.242448739504102</c:v>
                </c:pt>
                <c:pt idx="37">
                  <c:v>-1.9342169621196654</c:v>
                </c:pt>
                <c:pt idx="38">
                  <c:v>-1.5861776812368711</c:v>
                </c:pt>
                <c:pt idx="39">
                  <c:v>-1.2054937824898799</c:v>
                </c:pt>
                <c:pt idx="40">
                  <c:v>-0.80000000000000027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BE6-4F5D-A825-1A90DA783992}"/>
            </c:ext>
          </c:extLst>
        </c:ser>
        <c:ser>
          <c:idx val="3"/>
          <c:order val="4"/>
          <c:tx>
            <c:v>optisch midden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oog!$M$4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oog!$N$4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BE6-4F5D-A825-1A90DA783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  <c:max val="6"/>
          <c:min val="-0.5"/>
        </c:scaling>
        <c:delete val="1"/>
        <c:axPos val="b"/>
        <c:numFmt formatCode="0" sourceLinked="0"/>
        <c:majorTickMark val="out"/>
        <c:minorTickMark val="none"/>
        <c:tickLblPos val="nextTo"/>
        <c:crossAx val="528697103"/>
        <c:crosses val="autoZero"/>
        <c:crossBetween val="midCat"/>
        <c:minorUnit val="0.5"/>
      </c:valAx>
      <c:valAx>
        <c:axId val="528697103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87206775054332E-2"/>
          <c:y val="3.605585282422339E-2"/>
          <c:w val="0.90681037857686064"/>
          <c:h val="0.93883051789799732"/>
        </c:manualLayout>
      </c:layout>
      <c:scatterChart>
        <c:scatterStyle val="smoothMarker"/>
        <c:varyColors val="0"/>
        <c:ser>
          <c:idx val="4"/>
          <c:order val="0"/>
          <c:tx>
            <c:v>vertikaal</c:v>
          </c:tx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oog!$P$4:$P$5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oog!$Q$4:$Q$5</c:f>
              <c:numCache>
                <c:formatCode>General</c:formatCode>
                <c:ptCount val="2"/>
                <c:pt idx="0">
                  <c:v>0.8</c:v>
                </c:pt>
                <c:pt idx="1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8C-4AE8-9771-2334E8990DC8}"/>
            </c:ext>
          </c:extLst>
        </c:ser>
        <c:ser>
          <c:idx val="0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oog!$D$13:$D$33</c:f>
              <c:numCache>
                <c:formatCode>0.000</c:formatCode>
                <c:ptCount val="21"/>
                <c:pt idx="0">
                  <c:v>0</c:v>
                </c:pt>
                <c:pt idx="1">
                  <c:v>5.5946048599971876E-2</c:v>
                </c:pt>
                <c:pt idx="2">
                  <c:v>0.10683358171779789</c:v>
                </c:pt>
                <c:pt idx="3">
                  <c:v>0.15239174221714569</c:v>
                </c:pt>
                <c:pt idx="4">
                  <c:v>0.19237803941054499</c:v>
                </c:pt>
                <c:pt idx="5">
                  <c:v>0.22657963975534301</c:v>
                </c:pt>
                <c:pt idx="6">
                  <c:v>0.25481449969470393</c:v>
                </c:pt>
                <c:pt idx="7">
                  <c:v>0.27693233461392253</c:v>
                </c:pt>
                <c:pt idx="8">
                  <c:v>0.29281541875462458</c:v>
                </c:pt>
                <c:pt idx="9">
                  <c:v>0.3023792118291817</c:v>
                </c:pt>
                <c:pt idx="10">
                  <c:v>0.30557280900008421</c:v>
                </c:pt>
                <c:pt idx="11">
                  <c:v>0.3023792118291817</c:v>
                </c:pt>
                <c:pt idx="12">
                  <c:v>0.29281541875462458</c:v>
                </c:pt>
                <c:pt idx="13">
                  <c:v>0.27693233461392253</c:v>
                </c:pt>
                <c:pt idx="14">
                  <c:v>0.25481449969470393</c:v>
                </c:pt>
                <c:pt idx="15">
                  <c:v>0.22657963975534301</c:v>
                </c:pt>
                <c:pt idx="16">
                  <c:v>0.19237803941054499</c:v>
                </c:pt>
                <c:pt idx="17">
                  <c:v>0.15239174221714569</c:v>
                </c:pt>
                <c:pt idx="18">
                  <c:v>0.10683358171779789</c:v>
                </c:pt>
                <c:pt idx="19">
                  <c:v>5.5946048599971876E-2</c:v>
                </c:pt>
                <c:pt idx="20">
                  <c:v>0</c:v>
                </c:pt>
              </c:numCache>
            </c:numRef>
          </c:xVal>
          <c:yVal>
            <c:numRef>
              <c:f>oog!$E$13:$E$33</c:f>
              <c:numCache>
                <c:formatCode>0.000</c:formatCode>
                <c:ptCount val="21"/>
                <c:pt idx="0">
                  <c:v>0.8</c:v>
                </c:pt>
                <c:pt idx="1">
                  <c:v>0.73266002037262445</c:v>
                </c:pt>
                <c:pt idx="2">
                  <c:v>0.6614203391314234</c:v>
                </c:pt>
                <c:pt idx="3">
                  <c:v>0.58666014101717656</c:v>
                </c:pt>
                <c:pt idx="4">
                  <c:v>0.50877734929187368</c:v>
                </c:pt>
                <c:pt idx="5">
                  <c:v>0.428186507727708</c:v>
                </c:pt>
                <c:pt idx="6">
                  <c:v>0.34531657413071248</c:v>
                </c:pt>
                <c:pt idx="7">
                  <c:v>0.26060863714336779</c:v>
                </c:pt>
                <c:pt idx="8">
                  <c:v>0.17451356847886679</c:v>
                </c:pt>
                <c:pt idx="9">
                  <c:v>8.7489623083402121E-2</c:v>
                </c:pt>
                <c:pt idx="10">
                  <c:v>0</c:v>
                </c:pt>
                <c:pt idx="11">
                  <c:v>-8.7489623083402121E-2</c:v>
                </c:pt>
                <c:pt idx="12">
                  <c:v>-0.17451356847886679</c:v>
                </c:pt>
                <c:pt idx="13">
                  <c:v>-0.26060863714336779</c:v>
                </c:pt>
                <c:pt idx="14">
                  <c:v>-0.34531657413071248</c:v>
                </c:pt>
                <c:pt idx="15">
                  <c:v>-0.428186507727708</c:v>
                </c:pt>
                <c:pt idx="16">
                  <c:v>-0.50877734929187368</c:v>
                </c:pt>
                <c:pt idx="17">
                  <c:v>-0.58666014101717656</c:v>
                </c:pt>
                <c:pt idx="18">
                  <c:v>-0.6614203391314234</c:v>
                </c:pt>
                <c:pt idx="19">
                  <c:v>-0.73266002037262445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8C-4AE8-9771-2334E8990DC8}"/>
            </c:ext>
          </c:extLst>
        </c:ser>
        <c:ser>
          <c:idx val="1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oog!$F$13:$F$33</c:f>
              <c:numCache>
                <c:formatCode>0.000</c:formatCode>
                <c:ptCount val="21"/>
                <c:pt idx="0">
                  <c:v>0</c:v>
                </c:pt>
                <c:pt idx="1">
                  <c:v>-5.5946048599971876E-2</c:v>
                </c:pt>
                <c:pt idx="2">
                  <c:v>-0.10683358171779789</c:v>
                </c:pt>
                <c:pt idx="3">
                  <c:v>-0.15239174221714569</c:v>
                </c:pt>
                <c:pt idx="4">
                  <c:v>-0.19237803941054499</c:v>
                </c:pt>
                <c:pt idx="5">
                  <c:v>-0.22657963975534301</c:v>
                </c:pt>
                <c:pt idx="6">
                  <c:v>-0.25481449969470393</c:v>
                </c:pt>
                <c:pt idx="7">
                  <c:v>-0.27693233461392253</c:v>
                </c:pt>
                <c:pt idx="8">
                  <c:v>-0.29281541875462458</c:v>
                </c:pt>
                <c:pt idx="9">
                  <c:v>-0.3023792118291817</c:v>
                </c:pt>
                <c:pt idx="10">
                  <c:v>-0.30557280900008421</c:v>
                </c:pt>
                <c:pt idx="11">
                  <c:v>-0.3023792118291817</c:v>
                </c:pt>
                <c:pt idx="12">
                  <c:v>-0.29281541875462458</c:v>
                </c:pt>
                <c:pt idx="13">
                  <c:v>-0.27693233461392253</c:v>
                </c:pt>
                <c:pt idx="14">
                  <c:v>-0.25481449969470393</c:v>
                </c:pt>
                <c:pt idx="15">
                  <c:v>-0.22657963975534301</c:v>
                </c:pt>
                <c:pt idx="16">
                  <c:v>-0.19237803941054499</c:v>
                </c:pt>
                <c:pt idx="17">
                  <c:v>-0.15239174221714569</c:v>
                </c:pt>
                <c:pt idx="18">
                  <c:v>-0.10683358171779789</c:v>
                </c:pt>
                <c:pt idx="19">
                  <c:v>-5.5946048599971876E-2</c:v>
                </c:pt>
                <c:pt idx="20">
                  <c:v>0</c:v>
                </c:pt>
              </c:numCache>
            </c:numRef>
          </c:xVal>
          <c:yVal>
            <c:numRef>
              <c:f>oog!$G$13:$G$33</c:f>
              <c:numCache>
                <c:formatCode>0.000</c:formatCode>
                <c:ptCount val="21"/>
                <c:pt idx="0">
                  <c:v>0.8</c:v>
                </c:pt>
                <c:pt idx="1">
                  <c:v>0.73266002037262445</c:v>
                </c:pt>
                <c:pt idx="2">
                  <c:v>0.6614203391314234</c:v>
                </c:pt>
                <c:pt idx="3">
                  <c:v>0.58666014101717656</c:v>
                </c:pt>
                <c:pt idx="4">
                  <c:v>0.50877734929187368</c:v>
                </c:pt>
                <c:pt idx="5">
                  <c:v>0.428186507727708</c:v>
                </c:pt>
                <c:pt idx="6">
                  <c:v>0.34531657413071248</c:v>
                </c:pt>
                <c:pt idx="7">
                  <c:v>0.26060863714336779</c:v>
                </c:pt>
                <c:pt idx="8">
                  <c:v>0.17451356847886679</c:v>
                </c:pt>
                <c:pt idx="9">
                  <c:v>8.7489623083402121E-2</c:v>
                </c:pt>
                <c:pt idx="10">
                  <c:v>0</c:v>
                </c:pt>
                <c:pt idx="11">
                  <c:v>-8.7489623083402121E-2</c:v>
                </c:pt>
                <c:pt idx="12">
                  <c:v>-0.17451356847886679</c:v>
                </c:pt>
                <c:pt idx="13">
                  <c:v>-0.26060863714336779</c:v>
                </c:pt>
                <c:pt idx="14">
                  <c:v>-0.34531657413071248</c:v>
                </c:pt>
                <c:pt idx="15">
                  <c:v>-0.428186507727708</c:v>
                </c:pt>
                <c:pt idx="16">
                  <c:v>-0.50877734929187368</c:v>
                </c:pt>
                <c:pt idx="17">
                  <c:v>-0.58666014101717656</c:v>
                </c:pt>
                <c:pt idx="18">
                  <c:v>-0.6614203391314234</c:v>
                </c:pt>
                <c:pt idx="19">
                  <c:v>-0.73266002037262445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28C-4AE8-9771-2334E8990DC8}"/>
            </c:ext>
          </c:extLst>
        </c:ser>
        <c:ser>
          <c:idx val="2"/>
          <c:order val="3"/>
          <c:tx>
            <c:v>Oogbol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oog!$K$13:$K$53</c:f>
              <c:numCache>
                <c:formatCode>General</c:formatCode>
                <c:ptCount val="41"/>
                <c:pt idx="0">
                  <c:v>0</c:v>
                </c:pt>
                <c:pt idx="1">
                  <c:v>0.13569950466331093</c:v>
                </c:pt>
                <c:pt idx="2">
                  <c:v>0.31558697685380466</c:v>
                </c:pt>
                <c:pt idx="3">
                  <c:v>0.53610244528495343</c:v>
                </c:pt>
                <c:pt idx="4">
                  <c:v>0.7928819110284786</c:v>
                </c:pt>
                <c:pt idx="5">
                  <c:v>1.0808437110097624</c:v>
                </c:pt>
                <c:pt idx="6">
                  <c:v>1.3942890840695805</c:v>
                </c:pt>
                <c:pt idx="7">
                  <c:v>1.727014949390798</c:v>
                </c:pt>
                <c:pt idx="8">
                  <c:v>2.0724366654060788</c:v>
                </c:pt>
                <c:pt idx="9">
                  <c:v>2.4237183397890507</c:v>
                </c:pt>
                <c:pt idx="10">
                  <c:v>2.7739081116954942</c:v>
                </c:pt>
                <c:pt idx="11">
                  <c:v>3.1160757290203476</c:v>
                </c:pt>
                <c:pt idx="12">
                  <c:v>3.4434496980179752</c:v>
                </c:pt>
                <c:pt idx="13">
                  <c:v>3.7495512910960862</c:v>
                </c:pt>
                <c:pt idx="14">
                  <c:v>4.0283227607703838</c:v>
                </c:pt>
                <c:pt idx="15">
                  <c:v>4.274247222427066</c:v>
                </c:pt>
                <c:pt idx="16">
                  <c:v>4.4824578334144913</c:v>
                </c:pt>
                <c:pt idx="17">
                  <c:v>4.648834107810881</c:v>
                </c:pt>
                <c:pt idx="18">
                  <c:v>4.7700834607997464</c:v>
                </c:pt>
                <c:pt idx="19">
                  <c:v>4.8438063688906858</c:v>
                </c:pt>
                <c:pt idx="20">
                  <c:v>4.8685438564654024</c:v>
                </c:pt>
                <c:pt idx="21">
                  <c:v>4.8438063688906858</c:v>
                </c:pt>
                <c:pt idx="22">
                  <c:v>4.7700834607997464</c:v>
                </c:pt>
                <c:pt idx="23">
                  <c:v>4.648834107810881</c:v>
                </c:pt>
                <c:pt idx="24">
                  <c:v>4.4824578334144913</c:v>
                </c:pt>
                <c:pt idx="25">
                  <c:v>4.274247222427066</c:v>
                </c:pt>
                <c:pt idx="26">
                  <c:v>4.0283227607703838</c:v>
                </c:pt>
                <c:pt idx="27">
                  <c:v>3.7495512910960862</c:v>
                </c:pt>
                <c:pt idx="28">
                  <c:v>3.4434496980179752</c:v>
                </c:pt>
                <c:pt idx="29">
                  <c:v>3.1160757290203476</c:v>
                </c:pt>
                <c:pt idx="30">
                  <c:v>2.7739081116954942</c:v>
                </c:pt>
                <c:pt idx="31">
                  <c:v>2.4237183397890507</c:v>
                </c:pt>
                <c:pt idx="32">
                  <c:v>2.0724366654060788</c:v>
                </c:pt>
                <c:pt idx="33">
                  <c:v>1.727014949390798</c:v>
                </c:pt>
                <c:pt idx="34">
                  <c:v>1.3942890840695805</c:v>
                </c:pt>
                <c:pt idx="35">
                  <c:v>1.0808437110097624</c:v>
                </c:pt>
                <c:pt idx="36">
                  <c:v>0.7928819110284786</c:v>
                </c:pt>
                <c:pt idx="37">
                  <c:v>0.53610244528495343</c:v>
                </c:pt>
                <c:pt idx="38">
                  <c:v>0.31558697685380466</c:v>
                </c:pt>
                <c:pt idx="39">
                  <c:v>0.13569950466331093</c:v>
                </c:pt>
                <c:pt idx="40">
                  <c:v>0</c:v>
                </c:pt>
              </c:numCache>
            </c:numRef>
          </c:xVal>
          <c:yVal>
            <c:numRef>
              <c:f>oog!$L$13:$L$53</c:f>
              <c:numCache>
                <c:formatCode>General</c:formatCode>
                <c:ptCount val="41"/>
                <c:pt idx="0">
                  <c:v>0.80000000000000071</c:v>
                </c:pt>
                <c:pt idx="1">
                  <c:v>1.1244581364486188</c:v>
                </c:pt>
                <c:pt idx="2">
                  <c:v>1.4266632575542884</c:v>
                </c:pt>
                <c:pt idx="3">
                  <c:v>1.7006347269743158</c:v>
                </c:pt>
                <c:pt idx="4">
                  <c:v>1.940950652052218</c:v>
                </c:pt>
                <c:pt idx="5">
                  <c:v>2.1428551830194973</c:v>
                </c:pt>
                <c:pt idx="6">
                  <c:v>2.3023526312152893</c:v>
                </c:pt>
                <c:pt idx="7">
                  <c:v>2.4162865437252394</c:v>
                </c:pt>
                <c:pt idx="8">
                  <c:v>2.4824021695533056</c:v>
                </c:pt>
                <c:pt idx="9">
                  <c:v>2.4993910811215536</c:v>
                </c:pt>
                <c:pt idx="10">
                  <c:v>2.4669170680389221</c:v>
                </c:pt>
                <c:pt idx="11">
                  <c:v>2.3856227907015177</c:v>
                </c:pt>
                <c:pt idx="12">
                  <c:v>2.2571170620497631</c:v>
                </c:pt>
                <c:pt idx="13">
                  <c:v>2.0839430091763012</c:v>
                </c:pt>
                <c:pt idx="14">
                  <c:v>1.8695277448661076</c:v>
                </c:pt>
                <c:pt idx="15">
                  <c:v>1.618114545068545</c:v>
                </c:pt>
                <c:pt idx="16">
                  <c:v>1.3346788745085028</c:v>
                </c:pt>
                <c:pt idx="17">
                  <c:v>1.0248299222889488</c:v>
                </c:pt>
                <c:pt idx="18">
                  <c:v>0.69469959609433907</c:v>
                </c:pt>
                <c:pt idx="19">
                  <c:v>0.35082117179849448</c:v>
                </c:pt>
                <c:pt idx="20">
                  <c:v>0</c:v>
                </c:pt>
                <c:pt idx="21">
                  <c:v>-0.35082117179849448</c:v>
                </c:pt>
                <c:pt idx="22">
                  <c:v>-0.69469959609433907</c:v>
                </c:pt>
                <c:pt idx="23">
                  <c:v>-1.0248299222889488</c:v>
                </c:pt>
                <c:pt idx="24">
                  <c:v>-1.3346788745085028</c:v>
                </c:pt>
                <c:pt idx="25">
                  <c:v>-1.618114545068545</c:v>
                </c:pt>
                <c:pt idx="26">
                  <c:v>-1.8695277448661076</c:v>
                </c:pt>
                <c:pt idx="27">
                  <c:v>-2.0839430091763012</c:v>
                </c:pt>
                <c:pt idx="28">
                  <c:v>-2.2571170620497631</c:v>
                </c:pt>
                <c:pt idx="29">
                  <c:v>-2.3856227907015177</c:v>
                </c:pt>
                <c:pt idx="30">
                  <c:v>-2.4669170680389221</c:v>
                </c:pt>
                <c:pt idx="31">
                  <c:v>-2.4993910811215536</c:v>
                </c:pt>
                <c:pt idx="32">
                  <c:v>-2.4824021695533056</c:v>
                </c:pt>
                <c:pt idx="33">
                  <c:v>-2.4162865437252394</c:v>
                </c:pt>
                <c:pt idx="34">
                  <c:v>-2.3023526312152893</c:v>
                </c:pt>
                <c:pt idx="35">
                  <c:v>-2.1428551830194973</c:v>
                </c:pt>
                <c:pt idx="36">
                  <c:v>-1.940950652052218</c:v>
                </c:pt>
                <c:pt idx="37">
                  <c:v>-1.7006347269743158</c:v>
                </c:pt>
                <c:pt idx="38">
                  <c:v>-1.4266632575542884</c:v>
                </c:pt>
                <c:pt idx="39">
                  <c:v>-1.1244581364486188</c:v>
                </c:pt>
                <c:pt idx="40">
                  <c:v>-0.80000000000000071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28C-4AE8-9771-2334E8990DC8}"/>
            </c:ext>
          </c:extLst>
        </c:ser>
        <c:ser>
          <c:idx val="3"/>
          <c:order val="4"/>
          <c:tx>
            <c:v>optisch midden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oog!$M$4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oog!$N$4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28C-4AE8-9771-2334E8990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  <c:max val="6"/>
          <c:min val="-0.5"/>
        </c:scaling>
        <c:delete val="1"/>
        <c:axPos val="b"/>
        <c:numFmt formatCode="0" sourceLinked="0"/>
        <c:majorTickMark val="out"/>
        <c:minorTickMark val="none"/>
        <c:tickLblPos val="nextTo"/>
        <c:crossAx val="528697103"/>
        <c:crosses val="autoZero"/>
        <c:crossBetween val="midCat"/>
        <c:minorUnit val="0.5"/>
      </c:valAx>
      <c:valAx>
        <c:axId val="528697103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87206775054332E-2"/>
          <c:y val="3.605585282422339E-2"/>
          <c:w val="0.90681037857686064"/>
          <c:h val="0.93883051789799732"/>
        </c:manualLayout>
      </c:layout>
      <c:scatterChart>
        <c:scatterStyle val="smoothMarker"/>
        <c:varyColors val="0"/>
        <c:ser>
          <c:idx val="4"/>
          <c:order val="0"/>
          <c:tx>
            <c:v>vertikaal</c:v>
          </c:tx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oog!$P$4:$P$5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oog!$Q$4:$Q$5</c:f>
              <c:numCache>
                <c:formatCode>General</c:formatCode>
                <c:ptCount val="2"/>
                <c:pt idx="0">
                  <c:v>0.8</c:v>
                </c:pt>
                <c:pt idx="1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4AF-4493-9D05-4EC7D0568312}"/>
            </c:ext>
          </c:extLst>
        </c:ser>
        <c:ser>
          <c:idx val="0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oog!$D$13:$D$33</c:f>
              <c:numCache>
                <c:formatCode>0.000</c:formatCode>
                <c:ptCount val="21"/>
                <c:pt idx="0">
                  <c:v>0</c:v>
                </c:pt>
                <c:pt idx="1">
                  <c:v>3.9969792646286972E-2</c:v>
                </c:pt>
                <c:pt idx="2">
                  <c:v>7.6032086173059676E-2</c:v>
                </c:pt>
                <c:pt idx="3">
                  <c:v>0.10808803634042108</c:v>
                </c:pt>
                <c:pt idx="4">
                  <c:v>0.13604978001714385</c:v>
                </c:pt>
                <c:pt idx="5">
                  <c:v>0.15984067600740759</c:v>
                </c:pt>
                <c:pt idx="6">
                  <c:v>0.17939551511898721</c:v>
                </c:pt>
                <c:pt idx="7">
                  <c:v>0.19466069889711868</c:v>
                </c:pt>
                <c:pt idx="8">
                  <c:v>0.20559438653413542</c:v>
                </c:pt>
                <c:pt idx="9">
                  <c:v>0.21216660955221633</c:v>
                </c:pt>
                <c:pt idx="10">
                  <c:v>0.21435935394489825</c:v>
                </c:pt>
                <c:pt idx="11">
                  <c:v>0.21216660955221633</c:v>
                </c:pt>
                <c:pt idx="12">
                  <c:v>0.20559438653413542</c:v>
                </c:pt>
                <c:pt idx="13">
                  <c:v>0.19466069889711868</c:v>
                </c:pt>
                <c:pt idx="14">
                  <c:v>0.17939551511898721</c:v>
                </c:pt>
                <c:pt idx="15">
                  <c:v>0.15984067600740759</c:v>
                </c:pt>
                <c:pt idx="16">
                  <c:v>0.13604978001714385</c:v>
                </c:pt>
                <c:pt idx="17">
                  <c:v>0.10808803634042108</c:v>
                </c:pt>
                <c:pt idx="18">
                  <c:v>7.6032086173059676E-2</c:v>
                </c:pt>
                <c:pt idx="19">
                  <c:v>3.9969792646286972E-2</c:v>
                </c:pt>
                <c:pt idx="20">
                  <c:v>0</c:v>
                </c:pt>
              </c:numCache>
            </c:numRef>
          </c:xVal>
          <c:yVal>
            <c:numRef>
              <c:f>oog!$E$13:$E$33</c:f>
              <c:numCache>
                <c:formatCode>0.000</c:formatCode>
                <c:ptCount val="21"/>
                <c:pt idx="0">
                  <c:v>0.8</c:v>
                </c:pt>
                <c:pt idx="1">
                  <c:v>0.72638479958327495</c:v>
                </c:pt>
                <c:pt idx="2">
                  <c:v>0.65077862892128047</c:v>
                </c:pt>
                <c:pt idx="3">
                  <c:v>0.57338871927248058</c:v>
                </c:pt>
                <c:pt idx="4">
                  <c:v>0.49442719099991594</c:v>
                </c:pt>
                <c:pt idx="5">
                  <c:v>0.41411047216403329</c:v>
                </c:pt>
                <c:pt idx="6">
                  <c:v>0.33265870530841501</c:v>
                </c:pt>
                <c:pt idx="7">
                  <c:v>0.25029514406436942</c:v>
                </c:pt>
                <c:pt idx="8">
                  <c:v>0.16724554122824559</c:v>
                </c:pt>
                <c:pt idx="9">
                  <c:v>8.3737529988710147E-2</c:v>
                </c:pt>
                <c:pt idx="10">
                  <c:v>0</c:v>
                </c:pt>
                <c:pt idx="11">
                  <c:v>-8.3737529988710147E-2</c:v>
                </c:pt>
                <c:pt idx="12">
                  <c:v>-0.16724554122824559</c:v>
                </c:pt>
                <c:pt idx="13">
                  <c:v>-0.25029514406436942</c:v>
                </c:pt>
                <c:pt idx="14">
                  <c:v>-0.33265870530841501</c:v>
                </c:pt>
                <c:pt idx="15">
                  <c:v>-0.41411047216403329</c:v>
                </c:pt>
                <c:pt idx="16">
                  <c:v>-0.49442719099991594</c:v>
                </c:pt>
                <c:pt idx="17">
                  <c:v>-0.57338871927248058</c:v>
                </c:pt>
                <c:pt idx="18">
                  <c:v>-0.65077862892128047</c:v>
                </c:pt>
                <c:pt idx="19">
                  <c:v>-0.72638479958327495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4AF-4493-9D05-4EC7D0568312}"/>
            </c:ext>
          </c:extLst>
        </c:ser>
        <c:ser>
          <c:idx val="1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oog!$F$13:$F$33</c:f>
              <c:numCache>
                <c:formatCode>0.000</c:formatCode>
                <c:ptCount val="21"/>
                <c:pt idx="0">
                  <c:v>0</c:v>
                </c:pt>
                <c:pt idx="1">
                  <c:v>-3.9969792646286972E-2</c:v>
                </c:pt>
                <c:pt idx="2">
                  <c:v>-7.6032086173059676E-2</c:v>
                </c:pt>
                <c:pt idx="3">
                  <c:v>-0.10808803634042108</c:v>
                </c:pt>
                <c:pt idx="4">
                  <c:v>-0.13604978001714385</c:v>
                </c:pt>
                <c:pt idx="5">
                  <c:v>-0.15984067600740759</c:v>
                </c:pt>
                <c:pt idx="6">
                  <c:v>-0.17939551511898721</c:v>
                </c:pt>
                <c:pt idx="7">
                  <c:v>-0.19466069889711868</c:v>
                </c:pt>
                <c:pt idx="8">
                  <c:v>-0.20559438653413542</c:v>
                </c:pt>
                <c:pt idx="9">
                  <c:v>-0.21216660955221633</c:v>
                </c:pt>
                <c:pt idx="10">
                  <c:v>-0.21435935394489825</c:v>
                </c:pt>
                <c:pt idx="11">
                  <c:v>-0.21216660955221633</c:v>
                </c:pt>
                <c:pt idx="12">
                  <c:v>-0.20559438653413542</c:v>
                </c:pt>
                <c:pt idx="13">
                  <c:v>-0.19466069889711868</c:v>
                </c:pt>
                <c:pt idx="14">
                  <c:v>-0.17939551511898721</c:v>
                </c:pt>
                <c:pt idx="15">
                  <c:v>-0.15984067600740759</c:v>
                </c:pt>
                <c:pt idx="16">
                  <c:v>-0.13604978001714385</c:v>
                </c:pt>
                <c:pt idx="17">
                  <c:v>-0.10808803634042108</c:v>
                </c:pt>
                <c:pt idx="18">
                  <c:v>-7.6032086173059676E-2</c:v>
                </c:pt>
                <c:pt idx="19">
                  <c:v>-3.9969792646286972E-2</c:v>
                </c:pt>
                <c:pt idx="20">
                  <c:v>0</c:v>
                </c:pt>
              </c:numCache>
            </c:numRef>
          </c:xVal>
          <c:yVal>
            <c:numRef>
              <c:f>oog!$G$13:$G$33</c:f>
              <c:numCache>
                <c:formatCode>0.000</c:formatCode>
                <c:ptCount val="21"/>
                <c:pt idx="0">
                  <c:v>0.8</c:v>
                </c:pt>
                <c:pt idx="1">
                  <c:v>0.72638479958327495</c:v>
                </c:pt>
                <c:pt idx="2">
                  <c:v>0.65077862892128047</c:v>
                </c:pt>
                <c:pt idx="3">
                  <c:v>0.57338871927248058</c:v>
                </c:pt>
                <c:pt idx="4">
                  <c:v>0.49442719099991594</c:v>
                </c:pt>
                <c:pt idx="5">
                  <c:v>0.41411047216403329</c:v>
                </c:pt>
                <c:pt idx="6">
                  <c:v>0.33265870530841501</c:v>
                </c:pt>
                <c:pt idx="7">
                  <c:v>0.25029514406436942</c:v>
                </c:pt>
                <c:pt idx="8">
                  <c:v>0.16724554122824559</c:v>
                </c:pt>
                <c:pt idx="9">
                  <c:v>8.3737529988710147E-2</c:v>
                </c:pt>
                <c:pt idx="10">
                  <c:v>0</c:v>
                </c:pt>
                <c:pt idx="11">
                  <c:v>-8.3737529988710147E-2</c:v>
                </c:pt>
                <c:pt idx="12">
                  <c:v>-0.16724554122824559</c:v>
                </c:pt>
                <c:pt idx="13">
                  <c:v>-0.25029514406436942</c:v>
                </c:pt>
                <c:pt idx="14">
                  <c:v>-0.33265870530841501</c:v>
                </c:pt>
                <c:pt idx="15">
                  <c:v>-0.41411047216403329</c:v>
                </c:pt>
                <c:pt idx="16">
                  <c:v>-0.49442719099991594</c:v>
                </c:pt>
                <c:pt idx="17">
                  <c:v>-0.57338871927248058</c:v>
                </c:pt>
                <c:pt idx="18">
                  <c:v>-0.65077862892128047</c:v>
                </c:pt>
                <c:pt idx="19">
                  <c:v>-0.72638479958327495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4AF-4493-9D05-4EC7D0568312}"/>
            </c:ext>
          </c:extLst>
        </c:ser>
        <c:ser>
          <c:idx val="2"/>
          <c:order val="3"/>
          <c:tx>
            <c:v>Oogbol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oog!$K$13:$K$53</c:f>
              <c:numCache>
                <c:formatCode>General</c:formatCode>
                <c:ptCount val="41"/>
                <c:pt idx="0">
                  <c:v>0</c:v>
                </c:pt>
                <c:pt idx="1">
                  <c:v>0.14422526484980569</c:v>
                </c:pt>
                <c:pt idx="2">
                  <c:v>0.34498856800488031</c:v>
                </c:pt>
                <c:pt idx="3">
                  <c:v>0.59815806384025016</c:v>
                </c:pt>
                <c:pt idx="4">
                  <c:v>0.89852335156401075</c:v>
                </c:pt>
                <c:pt idx="5">
                  <c:v>1.2399027088171837</c:v>
                </c:pt>
                <c:pt idx="6">
                  <c:v>1.6152703157335078</c:v>
                </c:pt>
                <c:pt idx="7">
                  <c:v>2.0169008511012843</c:v>
                </c:pt>
                <c:pt idx="8">
                  <c:v>2.4365284847397146</c:v>
                </c:pt>
                <c:pt idx="9">
                  <c:v>2.8655169939182521</c:v>
                </c:pt>
                <c:pt idx="10">
                  <c:v>3.2950375027070926</c:v>
                </c:pt>
                <c:pt idx="11">
                  <c:v>3.7162501862618234</c:v>
                </c:pt>
                <c:pt idx="12">
                  <c:v>4.1204862004442049</c:v>
                </c:pt>
                <c:pt idx="13">
                  <c:v>4.4994260925434659</c:v>
                </c:pt>
                <c:pt idx="14">
                  <c:v>4.8452710212838701</c:v>
                </c:pt>
                <c:pt idx="15">
                  <c:v>5.1509032622940865</c:v>
                </c:pt>
                <c:pt idx="16">
                  <c:v>5.410032695726394</c:v>
                </c:pt>
                <c:pt idx="17">
                  <c:v>5.6173262612106791</c:v>
                </c:pt>
                <c:pt idx="18">
                  <c:v>5.7685177158720187</c:v>
                </c:pt>
                <c:pt idx="19">
                  <c:v>5.8604954365170343</c:v>
                </c:pt>
                <c:pt idx="20">
                  <c:v>5.8913664589601922</c:v>
                </c:pt>
                <c:pt idx="21">
                  <c:v>5.8604954365170343</c:v>
                </c:pt>
                <c:pt idx="22">
                  <c:v>5.7685177158720187</c:v>
                </c:pt>
                <c:pt idx="23">
                  <c:v>5.61732626121068</c:v>
                </c:pt>
                <c:pt idx="24">
                  <c:v>5.4100326957263949</c:v>
                </c:pt>
                <c:pt idx="25">
                  <c:v>5.1509032622940865</c:v>
                </c:pt>
                <c:pt idx="26">
                  <c:v>4.8452710212838701</c:v>
                </c:pt>
                <c:pt idx="27">
                  <c:v>4.4994260925434668</c:v>
                </c:pt>
                <c:pt idx="28">
                  <c:v>4.1204862004442049</c:v>
                </c:pt>
                <c:pt idx="29">
                  <c:v>3.7162501862618234</c:v>
                </c:pt>
                <c:pt idx="30">
                  <c:v>3.2950375027070926</c:v>
                </c:pt>
                <c:pt idx="31">
                  <c:v>2.865516993918253</c:v>
                </c:pt>
                <c:pt idx="32">
                  <c:v>2.4365284847397151</c:v>
                </c:pt>
                <c:pt idx="33">
                  <c:v>2.0169008511012847</c:v>
                </c:pt>
                <c:pt idx="34">
                  <c:v>1.6152703157335089</c:v>
                </c:pt>
                <c:pt idx="35">
                  <c:v>1.239902708817185</c:v>
                </c:pt>
                <c:pt idx="36">
                  <c:v>0.89852335156401186</c:v>
                </c:pt>
                <c:pt idx="37">
                  <c:v>0.59815806384025194</c:v>
                </c:pt>
                <c:pt idx="38">
                  <c:v>0.34498856800488031</c:v>
                </c:pt>
                <c:pt idx="39">
                  <c:v>0.14422526484980569</c:v>
                </c:pt>
                <c:pt idx="40">
                  <c:v>0</c:v>
                </c:pt>
              </c:numCache>
            </c:numRef>
          </c:xVal>
          <c:yVal>
            <c:numRef>
              <c:f>oog!$L$13:$L$53</c:f>
              <c:numCache>
                <c:formatCode>General</c:formatCode>
                <c:ptCount val="41"/>
                <c:pt idx="0">
                  <c:v>0.80000000000000027</c:v>
                </c:pt>
                <c:pt idx="1">
                  <c:v>1.2054937824898799</c:v>
                </c:pt>
                <c:pt idx="2">
                  <c:v>1.5861776812368711</c:v>
                </c:pt>
                <c:pt idx="3">
                  <c:v>1.9342169621196632</c:v>
                </c:pt>
                <c:pt idx="4">
                  <c:v>2.2424487395041011</c:v>
                </c:pt>
                <c:pt idx="5">
                  <c:v>2.5045293933119632</c:v>
                </c:pt>
                <c:pt idx="6">
                  <c:v>2.7150651250461713</c:v>
                </c:pt>
                <c:pt idx="7">
                  <c:v>2.8697229658404222</c:v>
                </c:pt>
                <c:pt idx="8">
                  <c:v>2.9653199519119369</c:v>
                </c:pt>
                <c:pt idx="9">
                  <c:v>2.9998886321257072</c:v>
                </c:pt>
                <c:pt idx="10">
                  <c:v>2.9727175594799262</c:v>
                </c:pt>
                <c:pt idx="11">
                  <c:v>2.8843659331702294</c:v>
                </c:pt>
                <c:pt idx="12">
                  <c:v>2.7366520898890809</c:v>
                </c:pt>
                <c:pt idx="13">
                  <c:v>2.5326160812172116</c:v>
                </c:pt>
                <c:pt idx="14">
                  <c:v>2.2764571072899038</c:v>
                </c:pt>
                <c:pt idx="15">
                  <c:v>1.9734470943959075</c:v>
                </c:pt>
                <c:pt idx="16">
                  <c:v>1.6298221951409242</c:v>
                </c:pt>
                <c:pt idx="17">
                  <c:v>1.2526544441762397</c:v>
                </c:pt>
                <c:pt idx="18">
                  <c:v>0.84970621090509812</c:v>
                </c:pt>
                <c:pt idx="19">
                  <c:v>0.42927044462932706</c:v>
                </c:pt>
                <c:pt idx="20">
                  <c:v>0</c:v>
                </c:pt>
                <c:pt idx="21">
                  <c:v>-0.42927044462932706</c:v>
                </c:pt>
                <c:pt idx="22">
                  <c:v>-0.84970621090509679</c:v>
                </c:pt>
                <c:pt idx="23">
                  <c:v>-1.2526544441762386</c:v>
                </c:pt>
                <c:pt idx="24">
                  <c:v>-1.6298221951409233</c:v>
                </c:pt>
                <c:pt idx="25">
                  <c:v>-1.9734470943959075</c:v>
                </c:pt>
                <c:pt idx="26">
                  <c:v>-2.2764571072899038</c:v>
                </c:pt>
                <c:pt idx="27">
                  <c:v>-2.5326160812172116</c:v>
                </c:pt>
                <c:pt idx="28">
                  <c:v>-2.7366520898890809</c:v>
                </c:pt>
                <c:pt idx="29">
                  <c:v>-2.8843659331702294</c:v>
                </c:pt>
                <c:pt idx="30">
                  <c:v>-2.9727175594799262</c:v>
                </c:pt>
                <c:pt idx="31">
                  <c:v>-2.9998886321257072</c:v>
                </c:pt>
                <c:pt idx="32">
                  <c:v>-2.9653199519119369</c:v>
                </c:pt>
                <c:pt idx="33">
                  <c:v>-2.8697229658404226</c:v>
                </c:pt>
                <c:pt idx="34">
                  <c:v>-2.7150651250461717</c:v>
                </c:pt>
                <c:pt idx="35">
                  <c:v>-2.5045293933119641</c:v>
                </c:pt>
                <c:pt idx="36">
                  <c:v>-2.242448739504102</c:v>
                </c:pt>
                <c:pt idx="37">
                  <c:v>-1.9342169621196654</c:v>
                </c:pt>
                <c:pt idx="38">
                  <c:v>-1.5861776812368711</c:v>
                </c:pt>
                <c:pt idx="39">
                  <c:v>-1.2054937824898799</c:v>
                </c:pt>
                <c:pt idx="40">
                  <c:v>-0.80000000000000027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4AF-4493-9D05-4EC7D0568312}"/>
            </c:ext>
          </c:extLst>
        </c:ser>
        <c:ser>
          <c:idx val="3"/>
          <c:order val="4"/>
          <c:tx>
            <c:v>optisch midden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oog!$M$4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oog!$N$4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4AF-4493-9D05-4EC7D0568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  <c:max val="6"/>
          <c:min val="-0.5"/>
        </c:scaling>
        <c:delete val="1"/>
        <c:axPos val="b"/>
        <c:numFmt formatCode="0" sourceLinked="0"/>
        <c:majorTickMark val="out"/>
        <c:minorTickMark val="none"/>
        <c:tickLblPos val="nextTo"/>
        <c:crossAx val="528697103"/>
        <c:crosses val="autoZero"/>
        <c:crossBetween val="midCat"/>
        <c:minorUnit val="0.5"/>
      </c:valAx>
      <c:valAx>
        <c:axId val="528697103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87206775054332E-2"/>
          <c:y val="3.605585282422339E-2"/>
          <c:w val="0.90681037857686064"/>
          <c:h val="0.93883051789799732"/>
        </c:manualLayout>
      </c:layout>
      <c:scatterChart>
        <c:scatterStyle val="smoothMarker"/>
        <c:varyColors val="0"/>
        <c:ser>
          <c:idx val="4"/>
          <c:order val="0"/>
          <c:tx>
            <c:v>vertikaal</c:v>
          </c:tx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oog!$P$4:$P$5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oog!$Q$4:$Q$5</c:f>
              <c:numCache>
                <c:formatCode>General</c:formatCode>
                <c:ptCount val="2"/>
                <c:pt idx="0">
                  <c:v>0.8</c:v>
                </c:pt>
                <c:pt idx="1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BF4-4D51-8D72-2B5B436C65BC}"/>
            </c:ext>
          </c:extLst>
        </c:ser>
        <c:ser>
          <c:idx val="0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oog!$D$13:$D$33</c:f>
              <c:numCache>
                <c:formatCode>0.000</c:formatCode>
                <c:ptCount val="21"/>
                <c:pt idx="0">
                  <c:v>0</c:v>
                </c:pt>
                <c:pt idx="1">
                  <c:v>5.5946048599971876E-2</c:v>
                </c:pt>
                <c:pt idx="2">
                  <c:v>0.10683358171779789</c:v>
                </c:pt>
                <c:pt idx="3">
                  <c:v>0.15239174221714569</c:v>
                </c:pt>
                <c:pt idx="4">
                  <c:v>0.19237803941054499</c:v>
                </c:pt>
                <c:pt idx="5">
                  <c:v>0.22657963975534301</c:v>
                </c:pt>
                <c:pt idx="6">
                  <c:v>0.25481449969470393</c:v>
                </c:pt>
                <c:pt idx="7">
                  <c:v>0.27693233461392253</c:v>
                </c:pt>
                <c:pt idx="8">
                  <c:v>0.29281541875462458</c:v>
                </c:pt>
                <c:pt idx="9">
                  <c:v>0.3023792118291817</c:v>
                </c:pt>
                <c:pt idx="10">
                  <c:v>0.30557280900008421</c:v>
                </c:pt>
                <c:pt idx="11">
                  <c:v>0.3023792118291817</c:v>
                </c:pt>
                <c:pt idx="12">
                  <c:v>0.29281541875462458</c:v>
                </c:pt>
                <c:pt idx="13">
                  <c:v>0.27693233461392253</c:v>
                </c:pt>
                <c:pt idx="14">
                  <c:v>0.25481449969470393</c:v>
                </c:pt>
                <c:pt idx="15">
                  <c:v>0.22657963975534301</c:v>
                </c:pt>
                <c:pt idx="16">
                  <c:v>0.19237803941054499</c:v>
                </c:pt>
                <c:pt idx="17">
                  <c:v>0.15239174221714569</c:v>
                </c:pt>
                <c:pt idx="18">
                  <c:v>0.10683358171779789</c:v>
                </c:pt>
                <c:pt idx="19">
                  <c:v>5.5946048599971876E-2</c:v>
                </c:pt>
                <c:pt idx="20">
                  <c:v>0</c:v>
                </c:pt>
              </c:numCache>
            </c:numRef>
          </c:xVal>
          <c:yVal>
            <c:numRef>
              <c:f>oog!$E$13:$E$33</c:f>
              <c:numCache>
                <c:formatCode>0.000</c:formatCode>
                <c:ptCount val="21"/>
                <c:pt idx="0">
                  <c:v>0.8</c:v>
                </c:pt>
                <c:pt idx="1">
                  <c:v>0.73266002037262445</c:v>
                </c:pt>
                <c:pt idx="2">
                  <c:v>0.6614203391314234</c:v>
                </c:pt>
                <c:pt idx="3">
                  <c:v>0.58666014101717656</c:v>
                </c:pt>
                <c:pt idx="4">
                  <c:v>0.50877734929187368</c:v>
                </c:pt>
                <c:pt idx="5">
                  <c:v>0.428186507727708</c:v>
                </c:pt>
                <c:pt idx="6">
                  <c:v>0.34531657413071248</c:v>
                </c:pt>
                <c:pt idx="7">
                  <c:v>0.26060863714336779</c:v>
                </c:pt>
                <c:pt idx="8">
                  <c:v>0.17451356847886679</c:v>
                </c:pt>
                <c:pt idx="9">
                  <c:v>8.7489623083402121E-2</c:v>
                </c:pt>
                <c:pt idx="10">
                  <c:v>0</c:v>
                </c:pt>
                <c:pt idx="11">
                  <c:v>-8.7489623083402121E-2</c:v>
                </c:pt>
                <c:pt idx="12">
                  <c:v>-0.17451356847886679</c:v>
                </c:pt>
                <c:pt idx="13">
                  <c:v>-0.26060863714336779</c:v>
                </c:pt>
                <c:pt idx="14">
                  <c:v>-0.34531657413071248</c:v>
                </c:pt>
                <c:pt idx="15">
                  <c:v>-0.428186507727708</c:v>
                </c:pt>
                <c:pt idx="16">
                  <c:v>-0.50877734929187368</c:v>
                </c:pt>
                <c:pt idx="17">
                  <c:v>-0.58666014101717656</c:v>
                </c:pt>
                <c:pt idx="18">
                  <c:v>-0.6614203391314234</c:v>
                </c:pt>
                <c:pt idx="19">
                  <c:v>-0.73266002037262445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BF4-4D51-8D72-2B5B436C65BC}"/>
            </c:ext>
          </c:extLst>
        </c:ser>
        <c:ser>
          <c:idx val="1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oog!$F$13:$F$33</c:f>
              <c:numCache>
                <c:formatCode>0.000</c:formatCode>
                <c:ptCount val="21"/>
                <c:pt idx="0">
                  <c:v>0</c:v>
                </c:pt>
                <c:pt idx="1">
                  <c:v>-5.5946048599971876E-2</c:v>
                </c:pt>
                <c:pt idx="2">
                  <c:v>-0.10683358171779789</c:v>
                </c:pt>
                <c:pt idx="3">
                  <c:v>-0.15239174221714569</c:v>
                </c:pt>
                <c:pt idx="4">
                  <c:v>-0.19237803941054499</c:v>
                </c:pt>
                <c:pt idx="5">
                  <c:v>-0.22657963975534301</c:v>
                </c:pt>
                <c:pt idx="6">
                  <c:v>-0.25481449969470393</c:v>
                </c:pt>
                <c:pt idx="7">
                  <c:v>-0.27693233461392253</c:v>
                </c:pt>
                <c:pt idx="8">
                  <c:v>-0.29281541875462458</c:v>
                </c:pt>
                <c:pt idx="9">
                  <c:v>-0.3023792118291817</c:v>
                </c:pt>
                <c:pt idx="10">
                  <c:v>-0.30557280900008421</c:v>
                </c:pt>
                <c:pt idx="11">
                  <c:v>-0.3023792118291817</c:v>
                </c:pt>
                <c:pt idx="12">
                  <c:v>-0.29281541875462458</c:v>
                </c:pt>
                <c:pt idx="13">
                  <c:v>-0.27693233461392253</c:v>
                </c:pt>
                <c:pt idx="14">
                  <c:v>-0.25481449969470393</c:v>
                </c:pt>
                <c:pt idx="15">
                  <c:v>-0.22657963975534301</c:v>
                </c:pt>
                <c:pt idx="16">
                  <c:v>-0.19237803941054499</c:v>
                </c:pt>
                <c:pt idx="17">
                  <c:v>-0.15239174221714569</c:v>
                </c:pt>
                <c:pt idx="18">
                  <c:v>-0.10683358171779789</c:v>
                </c:pt>
                <c:pt idx="19">
                  <c:v>-5.5946048599971876E-2</c:v>
                </c:pt>
                <c:pt idx="20">
                  <c:v>0</c:v>
                </c:pt>
              </c:numCache>
            </c:numRef>
          </c:xVal>
          <c:yVal>
            <c:numRef>
              <c:f>oog!$G$13:$G$33</c:f>
              <c:numCache>
                <c:formatCode>0.000</c:formatCode>
                <c:ptCount val="21"/>
                <c:pt idx="0">
                  <c:v>0.8</c:v>
                </c:pt>
                <c:pt idx="1">
                  <c:v>0.73266002037262445</c:v>
                </c:pt>
                <c:pt idx="2">
                  <c:v>0.6614203391314234</c:v>
                </c:pt>
                <c:pt idx="3">
                  <c:v>0.58666014101717656</c:v>
                </c:pt>
                <c:pt idx="4">
                  <c:v>0.50877734929187368</c:v>
                </c:pt>
                <c:pt idx="5">
                  <c:v>0.428186507727708</c:v>
                </c:pt>
                <c:pt idx="6">
                  <c:v>0.34531657413071248</c:v>
                </c:pt>
                <c:pt idx="7">
                  <c:v>0.26060863714336779</c:v>
                </c:pt>
                <c:pt idx="8">
                  <c:v>0.17451356847886679</c:v>
                </c:pt>
                <c:pt idx="9">
                  <c:v>8.7489623083402121E-2</c:v>
                </c:pt>
                <c:pt idx="10">
                  <c:v>0</c:v>
                </c:pt>
                <c:pt idx="11">
                  <c:v>-8.7489623083402121E-2</c:v>
                </c:pt>
                <c:pt idx="12">
                  <c:v>-0.17451356847886679</c:v>
                </c:pt>
                <c:pt idx="13">
                  <c:v>-0.26060863714336779</c:v>
                </c:pt>
                <c:pt idx="14">
                  <c:v>-0.34531657413071248</c:v>
                </c:pt>
                <c:pt idx="15">
                  <c:v>-0.428186507727708</c:v>
                </c:pt>
                <c:pt idx="16">
                  <c:v>-0.50877734929187368</c:v>
                </c:pt>
                <c:pt idx="17">
                  <c:v>-0.58666014101717656</c:v>
                </c:pt>
                <c:pt idx="18">
                  <c:v>-0.6614203391314234</c:v>
                </c:pt>
                <c:pt idx="19">
                  <c:v>-0.73266002037262445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BF4-4D51-8D72-2B5B436C65BC}"/>
            </c:ext>
          </c:extLst>
        </c:ser>
        <c:ser>
          <c:idx val="2"/>
          <c:order val="3"/>
          <c:tx>
            <c:v>Oogbol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oog!$K$13:$K$53</c:f>
              <c:numCache>
                <c:formatCode>General</c:formatCode>
                <c:ptCount val="41"/>
                <c:pt idx="0">
                  <c:v>0</c:v>
                </c:pt>
                <c:pt idx="1">
                  <c:v>0.13569950466331093</c:v>
                </c:pt>
                <c:pt idx="2">
                  <c:v>0.31558697685380466</c:v>
                </c:pt>
                <c:pt idx="3">
                  <c:v>0.53610244528495343</c:v>
                </c:pt>
                <c:pt idx="4">
                  <c:v>0.7928819110284786</c:v>
                </c:pt>
                <c:pt idx="5">
                  <c:v>1.0808437110097624</c:v>
                </c:pt>
                <c:pt idx="6">
                  <c:v>1.3942890840695805</c:v>
                </c:pt>
                <c:pt idx="7">
                  <c:v>1.727014949390798</c:v>
                </c:pt>
                <c:pt idx="8">
                  <c:v>2.0724366654060788</c:v>
                </c:pt>
                <c:pt idx="9">
                  <c:v>2.4237183397890507</c:v>
                </c:pt>
                <c:pt idx="10">
                  <c:v>2.7739081116954942</c:v>
                </c:pt>
                <c:pt idx="11">
                  <c:v>3.1160757290203476</c:v>
                </c:pt>
                <c:pt idx="12">
                  <c:v>3.4434496980179752</c:v>
                </c:pt>
                <c:pt idx="13">
                  <c:v>3.7495512910960862</c:v>
                </c:pt>
                <c:pt idx="14">
                  <c:v>4.0283227607703838</c:v>
                </c:pt>
                <c:pt idx="15">
                  <c:v>4.274247222427066</c:v>
                </c:pt>
                <c:pt idx="16">
                  <c:v>4.4824578334144913</c:v>
                </c:pt>
                <c:pt idx="17">
                  <c:v>4.648834107810881</c:v>
                </c:pt>
                <c:pt idx="18">
                  <c:v>4.7700834607997464</c:v>
                </c:pt>
                <c:pt idx="19">
                  <c:v>4.8438063688906858</c:v>
                </c:pt>
                <c:pt idx="20">
                  <c:v>4.8685438564654024</c:v>
                </c:pt>
                <c:pt idx="21">
                  <c:v>4.8438063688906858</c:v>
                </c:pt>
                <c:pt idx="22">
                  <c:v>4.7700834607997464</c:v>
                </c:pt>
                <c:pt idx="23">
                  <c:v>4.648834107810881</c:v>
                </c:pt>
                <c:pt idx="24">
                  <c:v>4.4824578334144913</c:v>
                </c:pt>
                <c:pt idx="25">
                  <c:v>4.274247222427066</c:v>
                </c:pt>
                <c:pt idx="26">
                  <c:v>4.0283227607703838</c:v>
                </c:pt>
                <c:pt idx="27">
                  <c:v>3.7495512910960862</c:v>
                </c:pt>
                <c:pt idx="28">
                  <c:v>3.4434496980179752</c:v>
                </c:pt>
                <c:pt idx="29">
                  <c:v>3.1160757290203476</c:v>
                </c:pt>
                <c:pt idx="30">
                  <c:v>2.7739081116954942</c:v>
                </c:pt>
                <c:pt idx="31">
                  <c:v>2.4237183397890507</c:v>
                </c:pt>
                <c:pt idx="32">
                  <c:v>2.0724366654060788</c:v>
                </c:pt>
                <c:pt idx="33">
                  <c:v>1.727014949390798</c:v>
                </c:pt>
                <c:pt idx="34">
                  <c:v>1.3942890840695805</c:v>
                </c:pt>
                <c:pt idx="35">
                  <c:v>1.0808437110097624</c:v>
                </c:pt>
                <c:pt idx="36">
                  <c:v>0.7928819110284786</c:v>
                </c:pt>
                <c:pt idx="37">
                  <c:v>0.53610244528495343</c:v>
                </c:pt>
                <c:pt idx="38">
                  <c:v>0.31558697685380466</c:v>
                </c:pt>
                <c:pt idx="39">
                  <c:v>0.13569950466331093</c:v>
                </c:pt>
                <c:pt idx="40">
                  <c:v>0</c:v>
                </c:pt>
              </c:numCache>
            </c:numRef>
          </c:xVal>
          <c:yVal>
            <c:numRef>
              <c:f>oog!$L$13:$L$53</c:f>
              <c:numCache>
                <c:formatCode>General</c:formatCode>
                <c:ptCount val="41"/>
                <c:pt idx="0">
                  <c:v>0.80000000000000071</c:v>
                </c:pt>
                <c:pt idx="1">
                  <c:v>1.1244581364486188</c:v>
                </c:pt>
                <c:pt idx="2">
                  <c:v>1.4266632575542884</c:v>
                </c:pt>
                <c:pt idx="3">
                  <c:v>1.7006347269743158</c:v>
                </c:pt>
                <c:pt idx="4">
                  <c:v>1.940950652052218</c:v>
                </c:pt>
                <c:pt idx="5">
                  <c:v>2.1428551830194973</c:v>
                </c:pt>
                <c:pt idx="6">
                  <c:v>2.3023526312152893</c:v>
                </c:pt>
                <c:pt idx="7">
                  <c:v>2.4162865437252394</c:v>
                </c:pt>
                <c:pt idx="8">
                  <c:v>2.4824021695533056</c:v>
                </c:pt>
                <c:pt idx="9">
                  <c:v>2.4993910811215536</c:v>
                </c:pt>
                <c:pt idx="10">
                  <c:v>2.4669170680389221</c:v>
                </c:pt>
                <c:pt idx="11">
                  <c:v>2.3856227907015177</c:v>
                </c:pt>
                <c:pt idx="12">
                  <c:v>2.2571170620497631</c:v>
                </c:pt>
                <c:pt idx="13">
                  <c:v>2.0839430091763012</c:v>
                </c:pt>
                <c:pt idx="14">
                  <c:v>1.8695277448661076</c:v>
                </c:pt>
                <c:pt idx="15">
                  <c:v>1.618114545068545</c:v>
                </c:pt>
                <c:pt idx="16">
                  <c:v>1.3346788745085028</c:v>
                </c:pt>
                <c:pt idx="17">
                  <c:v>1.0248299222889488</c:v>
                </c:pt>
                <c:pt idx="18">
                  <c:v>0.69469959609433907</c:v>
                </c:pt>
                <c:pt idx="19">
                  <c:v>0.35082117179849448</c:v>
                </c:pt>
                <c:pt idx="20">
                  <c:v>0</c:v>
                </c:pt>
                <c:pt idx="21">
                  <c:v>-0.35082117179849448</c:v>
                </c:pt>
                <c:pt idx="22">
                  <c:v>-0.69469959609433907</c:v>
                </c:pt>
                <c:pt idx="23">
                  <c:v>-1.0248299222889488</c:v>
                </c:pt>
                <c:pt idx="24">
                  <c:v>-1.3346788745085028</c:v>
                </c:pt>
                <c:pt idx="25">
                  <c:v>-1.618114545068545</c:v>
                </c:pt>
                <c:pt idx="26">
                  <c:v>-1.8695277448661076</c:v>
                </c:pt>
                <c:pt idx="27">
                  <c:v>-2.0839430091763012</c:v>
                </c:pt>
                <c:pt idx="28">
                  <c:v>-2.2571170620497631</c:v>
                </c:pt>
                <c:pt idx="29">
                  <c:v>-2.3856227907015177</c:v>
                </c:pt>
                <c:pt idx="30">
                  <c:v>-2.4669170680389221</c:v>
                </c:pt>
                <c:pt idx="31">
                  <c:v>-2.4993910811215536</c:v>
                </c:pt>
                <c:pt idx="32">
                  <c:v>-2.4824021695533056</c:v>
                </c:pt>
                <c:pt idx="33">
                  <c:v>-2.4162865437252394</c:v>
                </c:pt>
                <c:pt idx="34">
                  <c:v>-2.3023526312152893</c:v>
                </c:pt>
                <c:pt idx="35">
                  <c:v>-2.1428551830194973</c:v>
                </c:pt>
                <c:pt idx="36">
                  <c:v>-1.940950652052218</c:v>
                </c:pt>
                <c:pt idx="37">
                  <c:v>-1.7006347269743158</c:v>
                </c:pt>
                <c:pt idx="38">
                  <c:v>-1.4266632575542884</c:v>
                </c:pt>
                <c:pt idx="39">
                  <c:v>-1.1244581364486188</c:v>
                </c:pt>
                <c:pt idx="40">
                  <c:v>-0.80000000000000071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BF4-4D51-8D72-2B5B436C65BC}"/>
            </c:ext>
          </c:extLst>
        </c:ser>
        <c:ser>
          <c:idx val="3"/>
          <c:order val="4"/>
          <c:tx>
            <c:v>optisch midden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oog!$M$4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oog!$N$4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BF4-4D51-8D72-2B5B436C6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  <c:max val="6"/>
          <c:min val="-0.5"/>
        </c:scaling>
        <c:delete val="1"/>
        <c:axPos val="b"/>
        <c:numFmt formatCode="0" sourceLinked="0"/>
        <c:majorTickMark val="out"/>
        <c:minorTickMark val="none"/>
        <c:tickLblPos val="nextTo"/>
        <c:crossAx val="528697103"/>
        <c:crosses val="autoZero"/>
        <c:crossBetween val="midCat"/>
        <c:minorUnit val="0.5"/>
      </c:valAx>
      <c:valAx>
        <c:axId val="528697103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87206775054332E-2"/>
          <c:y val="3.605585282422339E-2"/>
          <c:w val="0.90681037857686064"/>
          <c:h val="0.93883051789799732"/>
        </c:manualLayout>
      </c:layout>
      <c:scatterChart>
        <c:scatterStyle val="smoothMarker"/>
        <c:varyColors val="0"/>
        <c:ser>
          <c:idx val="4"/>
          <c:order val="0"/>
          <c:tx>
            <c:v>vertikaal</c:v>
          </c:tx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oog!$P$4:$P$5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oog!$Q$4:$Q$5</c:f>
              <c:numCache>
                <c:formatCode>General</c:formatCode>
                <c:ptCount val="2"/>
                <c:pt idx="0">
                  <c:v>0.8</c:v>
                </c:pt>
                <c:pt idx="1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660-4133-AE39-FD1CAC56E97F}"/>
            </c:ext>
          </c:extLst>
        </c:ser>
        <c:ser>
          <c:idx val="0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oog!$D$13:$D$33</c:f>
              <c:numCache>
                <c:formatCode>0.000</c:formatCode>
                <c:ptCount val="21"/>
                <c:pt idx="0">
                  <c:v>0</c:v>
                </c:pt>
                <c:pt idx="1">
                  <c:v>3.9969792646286972E-2</c:v>
                </c:pt>
                <c:pt idx="2">
                  <c:v>7.6032086173059676E-2</c:v>
                </c:pt>
                <c:pt idx="3">
                  <c:v>0.10808803634042108</c:v>
                </c:pt>
                <c:pt idx="4">
                  <c:v>0.13604978001714385</c:v>
                </c:pt>
                <c:pt idx="5">
                  <c:v>0.15984067600740759</c:v>
                </c:pt>
                <c:pt idx="6">
                  <c:v>0.17939551511898721</c:v>
                </c:pt>
                <c:pt idx="7">
                  <c:v>0.19466069889711868</c:v>
                </c:pt>
                <c:pt idx="8">
                  <c:v>0.20559438653413542</c:v>
                </c:pt>
                <c:pt idx="9">
                  <c:v>0.21216660955221633</c:v>
                </c:pt>
                <c:pt idx="10">
                  <c:v>0.21435935394489825</c:v>
                </c:pt>
                <c:pt idx="11">
                  <c:v>0.21216660955221633</c:v>
                </c:pt>
                <c:pt idx="12">
                  <c:v>0.20559438653413542</c:v>
                </c:pt>
                <c:pt idx="13">
                  <c:v>0.19466069889711868</c:v>
                </c:pt>
                <c:pt idx="14">
                  <c:v>0.17939551511898721</c:v>
                </c:pt>
                <c:pt idx="15">
                  <c:v>0.15984067600740759</c:v>
                </c:pt>
                <c:pt idx="16">
                  <c:v>0.13604978001714385</c:v>
                </c:pt>
                <c:pt idx="17">
                  <c:v>0.10808803634042108</c:v>
                </c:pt>
                <c:pt idx="18">
                  <c:v>7.6032086173059676E-2</c:v>
                </c:pt>
                <c:pt idx="19">
                  <c:v>3.9969792646286972E-2</c:v>
                </c:pt>
                <c:pt idx="20">
                  <c:v>0</c:v>
                </c:pt>
              </c:numCache>
            </c:numRef>
          </c:xVal>
          <c:yVal>
            <c:numRef>
              <c:f>oog!$E$13:$E$33</c:f>
              <c:numCache>
                <c:formatCode>0.000</c:formatCode>
                <c:ptCount val="21"/>
                <c:pt idx="0">
                  <c:v>0.8</c:v>
                </c:pt>
                <c:pt idx="1">
                  <c:v>0.72638479958327495</c:v>
                </c:pt>
                <c:pt idx="2">
                  <c:v>0.65077862892128047</c:v>
                </c:pt>
                <c:pt idx="3">
                  <c:v>0.57338871927248058</c:v>
                </c:pt>
                <c:pt idx="4">
                  <c:v>0.49442719099991594</c:v>
                </c:pt>
                <c:pt idx="5">
                  <c:v>0.41411047216403329</c:v>
                </c:pt>
                <c:pt idx="6">
                  <c:v>0.33265870530841501</c:v>
                </c:pt>
                <c:pt idx="7">
                  <c:v>0.25029514406436942</c:v>
                </c:pt>
                <c:pt idx="8">
                  <c:v>0.16724554122824559</c:v>
                </c:pt>
                <c:pt idx="9">
                  <c:v>8.3737529988710147E-2</c:v>
                </c:pt>
                <c:pt idx="10">
                  <c:v>0</c:v>
                </c:pt>
                <c:pt idx="11">
                  <c:v>-8.3737529988710147E-2</c:v>
                </c:pt>
                <c:pt idx="12">
                  <c:v>-0.16724554122824559</c:v>
                </c:pt>
                <c:pt idx="13">
                  <c:v>-0.25029514406436942</c:v>
                </c:pt>
                <c:pt idx="14">
                  <c:v>-0.33265870530841501</c:v>
                </c:pt>
                <c:pt idx="15">
                  <c:v>-0.41411047216403329</c:v>
                </c:pt>
                <c:pt idx="16">
                  <c:v>-0.49442719099991594</c:v>
                </c:pt>
                <c:pt idx="17">
                  <c:v>-0.57338871927248058</c:v>
                </c:pt>
                <c:pt idx="18">
                  <c:v>-0.65077862892128047</c:v>
                </c:pt>
                <c:pt idx="19">
                  <c:v>-0.72638479958327495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660-4133-AE39-FD1CAC56E97F}"/>
            </c:ext>
          </c:extLst>
        </c:ser>
        <c:ser>
          <c:idx val="1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oog!$F$13:$F$33</c:f>
              <c:numCache>
                <c:formatCode>0.000</c:formatCode>
                <c:ptCount val="21"/>
                <c:pt idx="0">
                  <c:v>0</c:v>
                </c:pt>
                <c:pt idx="1">
                  <c:v>-3.9969792646286972E-2</c:v>
                </c:pt>
                <c:pt idx="2">
                  <c:v>-7.6032086173059676E-2</c:v>
                </c:pt>
                <c:pt idx="3">
                  <c:v>-0.10808803634042108</c:v>
                </c:pt>
                <c:pt idx="4">
                  <c:v>-0.13604978001714385</c:v>
                </c:pt>
                <c:pt idx="5">
                  <c:v>-0.15984067600740759</c:v>
                </c:pt>
                <c:pt idx="6">
                  <c:v>-0.17939551511898721</c:v>
                </c:pt>
                <c:pt idx="7">
                  <c:v>-0.19466069889711868</c:v>
                </c:pt>
                <c:pt idx="8">
                  <c:v>-0.20559438653413542</c:v>
                </c:pt>
                <c:pt idx="9">
                  <c:v>-0.21216660955221633</c:v>
                </c:pt>
                <c:pt idx="10">
                  <c:v>-0.21435935394489825</c:v>
                </c:pt>
                <c:pt idx="11">
                  <c:v>-0.21216660955221633</c:v>
                </c:pt>
                <c:pt idx="12">
                  <c:v>-0.20559438653413542</c:v>
                </c:pt>
                <c:pt idx="13">
                  <c:v>-0.19466069889711868</c:v>
                </c:pt>
                <c:pt idx="14">
                  <c:v>-0.17939551511898721</c:v>
                </c:pt>
                <c:pt idx="15">
                  <c:v>-0.15984067600740759</c:v>
                </c:pt>
                <c:pt idx="16">
                  <c:v>-0.13604978001714385</c:v>
                </c:pt>
                <c:pt idx="17">
                  <c:v>-0.10808803634042108</c:v>
                </c:pt>
                <c:pt idx="18">
                  <c:v>-7.6032086173059676E-2</c:v>
                </c:pt>
                <c:pt idx="19">
                  <c:v>-3.9969792646286972E-2</c:v>
                </c:pt>
                <c:pt idx="20">
                  <c:v>0</c:v>
                </c:pt>
              </c:numCache>
            </c:numRef>
          </c:xVal>
          <c:yVal>
            <c:numRef>
              <c:f>oog!$G$13:$G$33</c:f>
              <c:numCache>
                <c:formatCode>0.000</c:formatCode>
                <c:ptCount val="21"/>
                <c:pt idx="0">
                  <c:v>0.8</c:v>
                </c:pt>
                <c:pt idx="1">
                  <c:v>0.72638479958327495</c:v>
                </c:pt>
                <c:pt idx="2">
                  <c:v>0.65077862892128047</c:v>
                </c:pt>
                <c:pt idx="3">
                  <c:v>0.57338871927248058</c:v>
                </c:pt>
                <c:pt idx="4">
                  <c:v>0.49442719099991594</c:v>
                </c:pt>
                <c:pt idx="5">
                  <c:v>0.41411047216403329</c:v>
                </c:pt>
                <c:pt idx="6">
                  <c:v>0.33265870530841501</c:v>
                </c:pt>
                <c:pt idx="7">
                  <c:v>0.25029514406436942</c:v>
                </c:pt>
                <c:pt idx="8">
                  <c:v>0.16724554122824559</c:v>
                </c:pt>
                <c:pt idx="9">
                  <c:v>8.3737529988710147E-2</c:v>
                </c:pt>
                <c:pt idx="10">
                  <c:v>0</c:v>
                </c:pt>
                <c:pt idx="11">
                  <c:v>-8.3737529988710147E-2</c:v>
                </c:pt>
                <c:pt idx="12">
                  <c:v>-0.16724554122824559</c:v>
                </c:pt>
                <c:pt idx="13">
                  <c:v>-0.25029514406436942</c:v>
                </c:pt>
                <c:pt idx="14">
                  <c:v>-0.33265870530841501</c:v>
                </c:pt>
                <c:pt idx="15">
                  <c:v>-0.41411047216403329</c:v>
                </c:pt>
                <c:pt idx="16">
                  <c:v>-0.49442719099991594</c:v>
                </c:pt>
                <c:pt idx="17">
                  <c:v>-0.57338871927248058</c:v>
                </c:pt>
                <c:pt idx="18">
                  <c:v>-0.65077862892128047</c:v>
                </c:pt>
                <c:pt idx="19">
                  <c:v>-0.72638479958327495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660-4133-AE39-FD1CAC56E97F}"/>
            </c:ext>
          </c:extLst>
        </c:ser>
        <c:ser>
          <c:idx val="2"/>
          <c:order val="3"/>
          <c:tx>
            <c:v>Oogbol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oog!$K$13:$K$53</c:f>
              <c:numCache>
                <c:formatCode>General</c:formatCode>
                <c:ptCount val="41"/>
                <c:pt idx="0">
                  <c:v>0</c:v>
                </c:pt>
                <c:pt idx="1">
                  <c:v>0.14422526484980569</c:v>
                </c:pt>
                <c:pt idx="2">
                  <c:v>0.34498856800488031</c:v>
                </c:pt>
                <c:pt idx="3">
                  <c:v>0.59815806384025016</c:v>
                </c:pt>
                <c:pt idx="4">
                  <c:v>0.89852335156401075</c:v>
                </c:pt>
                <c:pt idx="5">
                  <c:v>1.2399027088171837</c:v>
                </c:pt>
                <c:pt idx="6">
                  <c:v>1.6152703157335078</c:v>
                </c:pt>
                <c:pt idx="7">
                  <c:v>2.0169008511012843</c:v>
                </c:pt>
                <c:pt idx="8">
                  <c:v>2.4365284847397146</c:v>
                </c:pt>
                <c:pt idx="9">
                  <c:v>2.8655169939182521</c:v>
                </c:pt>
                <c:pt idx="10">
                  <c:v>3.2950375027070926</c:v>
                </c:pt>
                <c:pt idx="11">
                  <c:v>3.7162501862618234</c:v>
                </c:pt>
                <c:pt idx="12">
                  <c:v>4.1204862004442049</c:v>
                </c:pt>
                <c:pt idx="13">
                  <c:v>4.4994260925434659</c:v>
                </c:pt>
                <c:pt idx="14">
                  <c:v>4.8452710212838701</c:v>
                </c:pt>
                <c:pt idx="15">
                  <c:v>5.1509032622940865</c:v>
                </c:pt>
                <c:pt idx="16">
                  <c:v>5.410032695726394</c:v>
                </c:pt>
                <c:pt idx="17">
                  <c:v>5.6173262612106791</c:v>
                </c:pt>
                <c:pt idx="18">
                  <c:v>5.7685177158720187</c:v>
                </c:pt>
                <c:pt idx="19">
                  <c:v>5.8604954365170343</c:v>
                </c:pt>
                <c:pt idx="20">
                  <c:v>5.8913664589601922</c:v>
                </c:pt>
                <c:pt idx="21">
                  <c:v>5.8604954365170343</c:v>
                </c:pt>
                <c:pt idx="22">
                  <c:v>5.7685177158720187</c:v>
                </c:pt>
                <c:pt idx="23">
                  <c:v>5.61732626121068</c:v>
                </c:pt>
                <c:pt idx="24">
                  <c:v>5.4100326957263949</c:v>
                </c:pt>
                <c:pt idx="25">
                  <c:v>5.1509032622940865</c:v>
                </c:pt>
                <c:pt idx="26">
                  <c:v>4.8452710212838701</c:v>
                </c:pt>
                <c:pt idx="27">
                  <c:v>4.4994260925434668</c:v>
                </c:pt>
                <c:pt idx="28">
                  <c:v>4.1204862004442049</c:v>
                </c:pt>
                <c:pt idx="29">
                  <c:v>3.7162501862618234</c:v>
                </c:pt>
                <c:pt idx="30">
                  <c:v>3.2950375027070926</c:v>
                </c:pt>
                <c:pt idx="31">
                  <c:v>2.865516993918253</c:v>
                </c:pt>
                <c:pt idx="32">
                  <c:v>2.4365284847397151</c:v>
                </c:pt>
                <c:pt idx="33">
                  <c:v>2.0169008511012847</c:v>
                </c:pt>
                <c:pt idx="34">
                  <c:v>1.6152703157335089</c:v>
                </c:pt>
                <c:pt idx="35">
                  <c:v>1.239902708817185</c:v>
                </c:pt>
                <c:pt idx="36">
                  <c:v>0.89852335156401186</c:v>
                </c:pt>
                <c:pt idx="37">
                  <c:v>0.59815806384025194</c:v>
                </c:pt>
                <c:pt idx="38">
                  <c:v>0.34498856800488031</c:v>
                </c:pt>
                <c:pt idx="39">
                  <c:v>0.14422526484980569</c:v>
                </c:pt>
                <c:pt idx="40">
                  <c:v>0</c:v>
                </c:pt>
              </c:numCache>
            </c:numRef>
          </c:xVal>
          <c:yVal>
            <c:numRef>
              <c:f>oog!$L$13:$L$53</c:f>
              <c:numCache>
                <c:formatCode>General</c:formatCode>
                <c:ptCount val="41"/>
                <c:pt idx="0">
                  <c:v>0.80000000000000027</c:v>
                </c:pt>
                <c:pt idx="1">
                  <c:v>1.2054937824898799</c:v>
                </c:pt>
                <c:pt idx="2">
                  <c:v>1.5861776812368711</c:v>
                </c:pt>
                <c:pt idx="3">
                  <c:v>1.9342169621196632</c:v>
                </c:pt>
                <c:pt idx="4">
                  <c:v>2.2424487395041011</c:v>
                </c:pt>
                <c:pt idx="5">
                  <c:v>2.5045293933119632</c:v>
                </c:pt>
                <c:pt idx="6">
                  <c:v>2.7150651250461713</c:v>
                </c:pt>
                <c:pt idx="7">
                  <c:v>2.8697229658404222</c:v>
                </c:pt>
                <c:pt idx="8">
                  <c:v>2.9653199519119369</c:v>
                </c:pt>
                <c:pt idx="9">
                  <c:v>2.9998886321257072</c:v>
                </c:pt>
                <c:pt idx="10">
                  <c:v>2.9727175594799262</c:v>
                </c:pt>
                <c:pt idx="11">
                  <c:v>2.8843659331702294</c:v>
                </c:pt>
                <c:pt idx="12">
                  <c:v>2.7366520898890809</c:v>
                </c:pt>
                <c:pt idx="13">
                  <c:v>2.5326160812172116</c:v>
                </c:pt>
                <c:pt idx="14">
                  <c:v>2.2764571072899038</c:v>
                </c:pt>
                <c:pt idx="15">
                  <c:v>1.9734470943959075</c:v>
                </c:pt>
                <c:pt idx="16">
                  <c:v>1.6298221951409242</c:v>
                </c:pt>
                <c:pt idx="17">
                  <c:v>1.2526544441762397</c:v>
                </c:pt>
                <c:pt idx="18">
                  <c:v>0.84970621090509812</c:v>
                </c:pt>
                <c:pt idx="19">
                  <c:v>0.42927044462932706</c:v>
                </c:pt>
                <c:pt idx="20">
                  <c:v>0</c:v>
                </c:pt>
                <c:pt idx="21">
                  <c:v>-0.42927044462932706</c:v>
                </c:pt>
                <c:pt idx="22">
                  <c:v>-0.84970621090509679</c:v>
                </c:pt>
                <c:pt idx="23">
                  <c:v>-1.2526544441762386</c:v>
                </c:pt>
                <c:pt idx="24">
                  <c:v>-1.6298221951409233</c:v>
                </c:pt>
                <c:pt idx="25">
                  <c:v>-1.9734470943959075</c:v>
                </c:pt>
                <c:pt idx="26">
                  <c:v>-2.2764571072899038</c:v>
                </c:pt>
                <c:pt idx="27">
                  <c:v>-2.5326160812172116</c:v>
                </c:pt>
                <c:pt idx="28">
                  <c:v>-2.7366520898890809</c:v>
                </c:pt>
                <c:pt idx="29">
                  <c:v>-2.8843659331702294</c:v>
                </c:pt>
                <c:pt idx="30">
                  <c:v>-2.9727175594799262</c:v>
                </c:pt>
                <c:pt idx="31">
                  <c:v>-2.9998886321257072</c:v>
                </c:pt>
                <c:pt idx="32">
                  <c:v>-2.9653199519119369</c:v>
                </c:pt>
                <c:pt idx="33">
                  <c:v>-2.8697229658404226</c:v>
                </c:pt>
                <c:pt idx="34">
                  <c:v>-2.7150651250461717</c:v>
                </c:pt>
                <c:pt idx="35">
                  <c:v>-2.5045293933119641</c:v>
                </c:pt>
                <c:pt idx="36">
                  <c:v>-2.242448739504102</c:v>
                </c:pt>
                <c:pt idx="37">
                  <c:v>-1.9342169621196654</c:v>
                </c:pt>
                <c:pt idx="38">
                  <c:v>-1.5861776812368711</c:v>
                </c:pt>
                <c:pt idx="39">
                  <c:v>-1.2054937824898799</c:v>
                </c:pt>
                <c:pt idx="40">
                  <c:v>-0.80000000000000027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660-4133-AE39-FD1CAC56E97F}"/>
            </c:ext>
          </c:extLst>
        </c:ser>
        <c:ser>
          <c:idx val="3"/>
          <c:order val="4"/>
          <c:tx>
            <c:v>optisch midden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oog!$M$4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oog!$N$4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660-4133-AE39-FD1CAC56E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  <c:max val="6"/>
          <c:min val="-0.5"/>
        </c:scaling>
        <c:delete val="1"/>
        <c:axPos val="b"/>
        <c:numFmt formatCode="0" sourceLinked="0"/>
        <c:majorTickMark val="out"/>
        <c:minorTickMark val="none"/>
        <c:tickLblPos val="nextTo"/>
        <c:crossAx val="528697103"/>
        <c:crosses val="autoZero"/>
        <c:crossBetween val="midCat"/>
        <c:minorUnit val="0.5"/>
      </c:valAx>
      <c:valAx>
        <c:axId val="528697103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87206775054332E-2"/>
          <c:y val="3.605585282422339E-2"/>
          <c:w val="0.90681037857686064"/>
          <c:h val="0.93883051789799732"/>
        </c:manualLayout>
      </c:layout>
      <c:scatterChart>
        <c:scatterStyle val="smoothMarker"/>
        <c:varyColors val="0"/>
        <c:ser>
          <c:idx val="4"/>
          <c:order val="0"/>
          <c:tx>
            <c:v>vertikaal</c:v>
          </c:tx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oog!$P$4:$P$5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oog!$Q$4:$Q$5</c:f>
              <c:numCache>
                <c:formatCode>General</c:formatCode>
                <c:ptCount val="2"/>
                <c:pt idx="0">
                  <c:v>0.8</c:v>
                </c:pt>
                <c:pt idx="1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39F-45A1-BF5A-A31B8FB284EA}"/>
            </c:ext>
          </c:extLst>
        </c:ser>
        <c:ser>
          <c:idx val="0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oog!$D$13:$D$33</c:f>
              <c:numCache>
                <c:formatCode>0.000</c:formatCode>
                <c:ptCount val="21"/>
                <c:pt idx="0">
                  <c:v>0</c:v>
                </c:pt>
                <c:pt idx="1">
                  <c:v>3.9969792646286972E-2</c:v>
                </c:pt>
                <c:pt idx="2">
                  <c:v>7.6032086173059676E-2</c:v>
                </c:pt>
                <c:pt idx="3">
                  <c:v>0.10808803634042108</c:v>
                </c:pt>
                <c:pt idx="4">
                  <c:v>0.13604978001714385</c:v>
                </c:pt>
                <c:pt idx="5">
                  <c:v>0.15984067600740759</c:v>
                </c:pt>
                <c:pt idx="6">
                  <c:v>0.17939551511898721</c:v>
                </c:pt>
                <c:pt idx="7">
                  <c:v>0.19466069889711868</c:v>
                </c:pt>
                <c:pt idx="8">
                  <c:v>0.20559438653413542</c:v>
                </c:pt>
                <c:pt idx="9">
                  <c:v>0.21216660955221633</c:v>
                </c:pt>
                <c:pt idx="10">
                  <c:v>0.21435935394489825</c:v>
                </c:pt>
                <c:pt idx="11">
                  <c:v>0.21216660955221633</c:v>
                </c:pt>
                <c:pt idx="12">
                  <c:v>0.20559438653413542</c:v>
                </c:pt>
                <c:pt idx="13">
                  <c:v>0.19466069889711868</c:v>
                </c:pt>
                <c:pt idx="14">
                  <c:v>0.17939551511898721</c:v>
                </c:pt>
                <c:pt idx="15">
                  <c:v>0.15984067600740759</c:v>
                </c:pt>
                <c:pt idx="16">
                  <c:v>0.13604978001714385</c:v>
                </c:pt>
                <c:pt idx="17">
                  <c:v>0.10808803634042108</c:v>
                </c:pt>
                <c:pt idx="18">
                  <c:v>7.6032086173059676E-2</c:v>
                </c:pt>
                <c:pt idx="19">
                  <c:v>3.9969792646286972E-2</c:v>
                </c:pt>
                <c:pt idx="20">
                  <c:v>0</c:v>
                </c:pt>
              </c:numCache>
            </c:numRef>
          </c:xVal>
          <c:yVal>
            <c:numRef>
              <c:f>oog!$E$13:$E$33</c:f>
              <c:numCache>
                <c:formatCode>0.000</c:formatCode>
                <c:ptCount val="21"/>
                <c:pt idx="0">
                  <c:v>0.8</c:v>
                </c:pt>
                <c:pt idx="1">
                  <c:v>0.72638479958327495</c:v>
                </c:pt>
                <c:pt idx="2">
                  <c:v>0.65077862892128047</c:v>
                </c:pt>
                <c:pt idx="3">
                  <c:v>0.57338871927248058</c:v>
                </c:pt>
                <c:pt idx="4">
                  <c:v>0.49442719099991594</c:v>
                </c:pt>
                <c:pt idx="5">
                  <c:v>0.41411047216403329</c:v>
                </c:pt>
                <c:pt idx="6">
                  <c:v>0.33265870530841501</c:v>
                </c:pt>
                <c:pt idx="7">
                  <c:v>0.25029514406436942</c:v>
                </c:pt>
                <c:pt idx="8">
                  <c:v>0.16724554122824559</c:v>
                </c:pt>
                <c:pt idx="9">
                  <c:v>8.3737529988710147E-2</c:v>
                </c:pt>
                <c:pt idx="10">
                  <c:v>0</c:v>
                </c:pt>
                <c:pt idx="11">
                  <c:v>-8.3737529988710147E-2</c:v>
                </c:pt>
                <c:pt idx="12">
                  <c:v>-0.16724554122824559</c:v>
                </c:pt>
                <c:pt idx="13">
                  <c:v>-0.25029514406436942</c:v>
                </c:pt>
                <c:pt idx="14">
                  <c:v>-0.33265870530841501</c:v>
                </c:pt>
                <c:pt idx="15">
                  <c:v>-0.41411047216403329</c:v>
                </c:pt>
                <c:pt idx="16">
                  <c:v>-0.49442719099991594</c:v>
                </c:pt>
                <c:pt idx="17">
                  <c:v>-0.57338871927248058</c:v>
                </c:pt>
                <c:pt idx="18">
                  <c:v>-0.65077862892128047</c:v>
                </c:pt>
                <c:pt idx="19">
                  <c:v>-0.72638479958327495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39F-45A1-BF5A-A31B8FB284EA}"/>
            </c:ext>
          </c:extLst>
        </c:ser>
        <c:ser>
          <c:idx val="1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oog!$F$13:$F$33</c:f>
              <c:numCache>
                <c:formatCode>0.000</c:formatCode>
                <c:ptCount val="21"/>
                <c:pt idx="0">
                  <c:v>0</c:v>
                </c:pt>
                <c:pt idx="1">
                  <c:v>-3.9969792646286972E-2</c:v>
                </c:pt>
                <c:pt idx="2">
                  <c:v>-7.6032086173059676E-2</c:v>
                </c:pt>
                <c:pt idx="3">
                  <c:v>-0.10808803634042108</c:v>
                </c:pt>
                <c:pt idx="4">
                  <c:v>-0.13604978001714385</c:v>
                </c:pt>
                <c:pt idx="5">
                  <c:v>-0.15984067600740759</c:v>
                </c:pt>
                <c:pt idx="6">
                  <c:v>-0.17939551511898721</c:v>
                </c:pt>
                <c:pt idx="7">
                  <c:v>-0.19466069889711868</c:v>
                </c:pt>
                <c:pt idx="8">
                  <c:v>-0.20559438653413542</c:v>
                </c:pt>
                <c:pt idx="9">
                  <c:v>-0.21216660955221633</c:v>
                </c:pt>
                <c:pt idx="10">
                  <c:v>-0.21435935394489825</c:v>
                </c:pt>
                <c:pt idx="11">
                  <c:v>-0.21216660955221633</c:v>
                </c:pt>
                <c:pt idx="12">
                  <c:v>-0.20559438653413542</c:v>
                </c:pt>
                <c:pt idx="13">
                  <c:v>-0.19466069889711868</c:v>
                </c:pt>
                <c:pt idx="14">
                  <c:v>-0.17939551511898721</c:v>
                </c:pt>
                <c:pt idx="15">
                  <c:v>-0.15984067600740759</c:v>
                </c:pt>
                <c:pt idx="16">
                  <c:v>-0.13604978001714385</c:v>
                </c:pt>
                <c:pt idx="17">
                  <c:v>-0.10808803634042108</c:v>
                </c:pt>
                <c:pt idx="18">
                  <c:v>-7.6032086173059676E-2</c:v>
                </c:pt>
                <c:pt idx="19">
                  <c:v>-3.9969792646286972E-2</c:v>
                </c:pt>
                <c:pt idx="20">
                  <c:v>0</c:v>
                </c:pt>
              </c:numCache>
            </c:numRef>
          </c:xVal>
          <c:yVal>
            <c:numRef>
              <c:f>oog!$G$13:$G$33</c:f>
              <c:numCache>
                <c:formatCode>0.000</c:formatCode>
                <c:ptCount val="21"/>
                <c:pt idx="0">
                  <c:v>0.8</c:v>
                </c:pt>
                <c:pt idx="1">
                  <c:v>0.72638479958327495</c:v>
                </c:pt>
                <c:pt idx="2">
                  <c:v>0.65077862892128047</c:v>
                </c:pt>
                <c:pt idx="3">
                  <c:v>0.57338871927248058</c:v>
                </c:pt>
                <c:pt idx="4">
                  <c:v>0.49442719099991594</c:v>
                </c:pt>
                <c:pt idx="5">
                  <c:v>0.41411047216403329</c:v>
                </c:pt>
                <c:pt idx="6">
                  <c:v>0.33265870530841501</c:v>
                </c:pt>
                <c:pt idx="7">
                  <c:v>0.25029514406436942</c:v>
                </c:pt>
                <c:pt idx="8">
                  <c:v>0.16724554122824559</c:v>
                </c:pt>
                <c:pt idx="9">
                  <c:v>8.3737529988710147E-2</c:v>
                </c:pt>
                <c:pt idx="10">
                  <c:v>0</c:v>
                </c:pt>
                <c:pt idx="11">
                  <c:v>-8.3737529988710147E-2</c:v>
                </c:pt>
                <c:pt idx="12">
                  <c:v>-0.16724554122824559</c:v>
                </c:pt>
                <c:pt idx="13">
                  <c:v>-0.25029514406436942</c:v>
                </c:pt>
                <c:pt idx="14">
                  <c:v>-0.33265870530841501</c:v>
                </c:pt>
                <c:pt idx="15">
                  <c:v>-0.41411047216403329</c:v>
                </c:pt>
                <c:pt idx="16">
                  <c:v>-0.49442719099991594</c:v>
                </c:pt>
                <c:pt idx="17">
                  <c:v>-0.57338871927248058</c:v>
                </c:pt>
                <c:pt idx="18">
                  <c:v>-0.65077862892128047</c:v>
                </c:pt>
                <c:pt idx="19">
                  <c:v>-0.72638479958327495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39F-45A1-BF5A-A31B8FB284EA}"/>
            </c:ext>
          </c:extLst>
        </c:ser>
        <c:ser>
          <c:idx val="2"/>
          <c:order val="3"/>
          <c:tx>
            <c:v>Oogbol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oog!$K$13:$K$53</c:f>
              <c:numCache>
                <c:formatCode>General</c:formatCode>
                <c:ptCount val="41"/>
                <c:pt idx="0">
                  <c:v>0</c:v>
                </c:pt>
                <c:pt idx="1">
                  <c:v>0.14422526484980569</c:v>
                </c:pt>
                <c:pt idx="2">
                  <c:v>0.34498856800488031</c:v>
                </c:pt>
                <c:pt idx="3">
                  <c:v>0.59815806384025016</c:v>
                </c:pt>
                <c:pt idx="4">
                  <c:v>0.89852335156401075</c:v>
                </c:pt>
                <c:pt idx="5">
                  <c:v>1.2399027088171837</c:v>
                </c:pt>
                <c:pt idx="6">
                  <c:v>1.6152703157335078</c:v>
                </c:pt>
                <c:pt idx="7">
                  <c:v>2.0169008511012843</c:v>
                </c:pt>
                <c:pt idx="8">
                  <c:v>2.4365284847397146</c:v>
                </c:pt>
                <c:pt idx="9">
                  <c:v>2.8655169939182521</c:v>
                </c:pt>
                <c:pt idx="10">
                  <c:v>3.2950375027070926</c:v>
                </c:pt>
                <c:pt idx="11">
                  <c:v>3.7162501862618234</c:v>
                </c:pt>
                <c:pt idx="12">
                  <c:v>4.1204862004442049</c:v>
                </c:pt>
                <c:pt idx="13">
                  <c:v>4.4994260925434659</c:v>
                </c:pt>
                <c:pt idx="14">
                  <c:v>4.8452710212838701</c:v>
                </c:pt>
                <c:pt idx="15">
                  <c:v>5.1509032622940865</c:v>
                </c:pt>
                <c:pt idx="16">
                  <c:v>5.410032695726394</c:v>
                </c:pt>
                <c:pt idx="17">
                  <c:v>5.6173262612106791</c:v>
                </c:pt>
                <c:pt idx="18">
                  <c:v>5.7685177158720187</c:v>
                </c:pt>
                <c:pt idx="19">
                  <c:v>5.8604954365170343</c:v>
                </c:pt>
                <c:pt idx="20">
                  <c:v>5.8913664589601922</c:v>
                </c:pt>
                <c:pt idx="21">
                  <c:v>5.8604954365170343</c:v>
                </c:pt>
                <c:pt idx="22">
                  <c:v>5.7685177158720187</c:v>
                </c:pt>
                <c:pt idx="23">
                  <c:v>5.61732626121068</c:v>
                </c:pt>
                <c:pt idx="24">
                  <c:v>5.4100326957263949</c:v>
                </c:pt>
                <c:pt idx="25">
                  <c:v>5.1509032622940865</c:v>
                </c:pt>
                <c:pt idx="26">
                  <c:v>4.8452710212838701</c:v>
                </c:pt>
                <c:pt idx="27">
                  <c:v>4.4994260925434668</c:v>
                </c:pt>
                <c:pt idx="28">
                  <c:v>4.1204862004442049</c:v>
                </c:pt>
                <c:pt idx="29">
                  <c:v>3.7162501862618234</c:v>
                </c:pt>
                <c:pt idx="30">
                  <c:v>3.2950375027070926</c:v>
                </c:pt>
                <c:pt idx="31">
                  <c:v>2.865516993918253</c:v>
                </c:pt>
                <c:pt idx="32">
                  <c:v>2.4365284847397151</c:v>
                </c:pt>
                <c:pt idx="33">
                  <c:v>2.0169008511012847</c:v>
                </c:pt>
                <c:pt idx="34">
                  <c:v>1.6152703157335089</c:v>
                </c:pt>
                <c:pt idx="35">
                  <c:v>1.239902708817185</c:v>
                </c:pt>
                <c:pt idx="36">
                  <c:v>0.89852335156401186</c:v>
                </c:pt>
                <c:pt idx="37">
                  <c:v>0.59815806384025194</c:v>
                </c:pt>
                <c:pt idx="38">
                  <c:v>0.34498856800488031</c:v>
                </c:pt>
                <c:pt idx="39">
                  <c:v>0.14422526484980569</c:v>
                </c:pt>
                <c:pt idx="40">
                  <c:v>0</c:v>
                </c:pt>
              </c:numCache>
            </c:numRef>
          </c:xVal>
          <c:yVal>
            <c:numRef>
              <c:f>oog!$L$13:$L$53</c:f>
              <c:numCache>
                <c:formatCode>General</c:formatCode>
                <c:ptCount val="41"/>
                <c:pt idx="0">
                  <c:v>0.80000000000000027</c:v>
                </c:pt>
                <c:pt idx="1">
                  <c:v>1.2054937824898799</c:v>
                </c:pt>
                <c:pt idx="2">
                  <c:v>1.5861776812368711</c:v>
                </c:pt>
                <c:pt idx="3">
                  <c:v>1.9342169621196632</c:v>
                </c:pt>
                <c:pt idx="4">
                  <c:v>2.2424487395041011</c:v>
                </c:pt>
                <c:pt idx="5">
                  <c:v>2.5045293933119632</c:v>
                </c:pt>
                <c:pt idx="6">
                  <c:v>2.7150651250461713</c:v>
                </c:pt>
                <c:pt idx="7">
                  <c:v>2.8697229658404222</c:v>
                </c:pt>
                <c:pt idx="8">
                  <c:v>2.9653199519119369</c:v>
                </c:pt>
                <c:pt idx="9">
                  <c:v>2.9998886321257072</c:v>
                </c:pt>
                <c:pt idx="10">
                  <c:v>2.9727175594799262</c:v>
                </c:pt>
                <c:pt idx="11">
                  <c:v>2.8843659331702294</c:v>
                </c:pt>
                <c:pt idx="12">
                  <c:v>2.7366520898890809</c:v>
                </c:pt>
                <c:pt idx="13">
                  <c:v>2.5326160812172116</c:v>
                </c:pt>
                <c:pt idx="14">
                  <c:v>2.2764571072899038</c:v>
                </c:pt>
                <c:pt idx="15">
                  <c:v>1.9734470943959075</c:v>
                </c:pt>
                <c:pt idx="16">
                  <c:v>1.6298221951409242</c:v>
                </c:pt>
                <c:pt idx="17">
                  <c:v>1.2526544441762397</c:v>
                </c:pt>
                <c:pt idx="18">
                  <c:v>0.84970621090509812</c:v>
                </c:pt>
                <c:pt idx="19">
                  <c:v>0.42927044462932706</c:v>
                </c:pt>
                <c:pt idx="20">
                  <c:v>0</c:v>
                </c:pt>
                <c:pt idx="21">
                  <c:v>-0.42927044462932706</c:v>
                </c:pt>
                <c:pt idx="22">
                  <c:v>-0.84970621090509679</c:v>
                </c:pt>
                <c:pt idx="23">
                  <c:v>-1.2526544441762386</c:v>
                </c:pt>
                <c:pt idx="24">
                  <c:v>-1.6298221951409233</c:v>
                </c:pt>
                <c:pt idx="25">
                  <c:v>-1.9734470943959075</c:v>
                </c:pt>
                <c:pt idx="26">
                  <c:v>-2.2764571072899038</c:v>
                </c:pt>
                <c:pt idx="27">
                  <c:v>-2.5326160812172116</c:v>
                </c:pt>
                <c:pt idx="28">
                  <c:v>-2.7366520898890809</c:v>
                </c:pt>
                <c:pt idx="29">
                  <c:v>-2.8843659331702294</c:v>
                </c:pt>
                <c:pt idx="30">
                  <c:v>-2.9727175594799262</c:v>
                </c:pt>
                <c:pt idx="31">
                  <c:v>-2.9998886321257072</c:v>
                </c:pt>
                <c:pt idx="32">
                  <c:v>-2.9653199519119369</c:v>
                </c:pt>
                <c:pt idx="33">
                  <c:v>-2.8697229658404226</c:v>
                </c:pt>
                <c:pt idx="34">
                  <c:v>-2.7150651250461717</c:v>
                </c:pt>
                <c:pt idx="35">
                  <c:v>-2.5045293933119641</c:v>
                </c:pt>
                <c:pt idx="36">
                  <c:v>-2.242448739504102</c:v>
                </c:pt>
                <c:pt idx="37">
                  <c:v>-1.9342169621196654</c:v>
                </c:pt>
                <c:pt idx="38">
                  <c:v>-1.5861776812368711</c:v>
                </c:pt>
                <c:pt idx="39">
                  <c:v>-1.2054937824898799</c:v>
                </c:pt>
                <c:pt idx="40">
                  <c:v>-0.80000000000000027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39F-45A1-BF5A-A31B8FB284EA}"/>
            </c:ext>
          </c:extLst>
        </c:ser>
        <c:ser>
          <c:idx val="3"/>
          <c:order val="4"/>
          <c:tx>
            <c:v>optisch midden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oog!$M$4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oog!$N$4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39F-45A1-BF5A-A31B8FB28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  <c:max val="6"/>
          <c:min val="-0.5"/>
        </c:scaling>
        <c:delete val="1"/>
        <c:axPos val="b"/>
        <c:numFmt formatCode="0" sourceLinked="0"/>
        <c:majorTickMark val="out"/>
        <c:minorTickMark val="none"/>
        <c:tickLblPos val="nextTo"/>
        <c:crossAx val="528697103"/>
        <c:crosses val="autoZero"/>
        <c:crossBetween val="midCat"/>
        <c:minorUnit val="0.5"/>
      </c:valAx>
      <c:valAx>
        <c:axId val="528697103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87206775054332E-2"/>
          <c:y val="3.605585282422339E-2"/>
          <c:w val="0.90681037857686064"/>
          <c:h val="0.93883051789799732"/>
        </c:manualLayout>
      </c:layout>
      <c:scatterChart>
        <c:scatterStyle val="smoothMarker"/>
        <c:varyColors val="0"/>
        <c:ser>
          <c:idx val="4"/>
          <c:order val="0"/>
          <c:tx>
            <c:v>vertikaal</c:v>
          </c:tx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oog!$P$4:$P$5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oog!$Q$4:$Q$5</c:f>
              <c:numCache>
                <c:formatCode>General</c:formatCode>
                <c:ptCount val="2"/>
                <c:pt idx="0">
                  <c:v>0.8</c:v>
                </c:pt>
                <c:pt idx="1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9F8-4BA7-B481-C58B6F16401C}"/>
            </c:ext>
          </c:extLst>
        </c:ser>
        <c:ser>
          <c:idx val="0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oog!$D$13:$D$33</c:f>
              <c:numCache>
                <c:formatCode>0.000</c:formatCode>
                <c:ptCount val="21"/>
                <c:pt idx="0">
                  <c:v>0</c:v>
                </c:pt>
                <c:pt idx="1">
                  <c:v>3.9969792646286972E-2</c:v>
                </c:pt>
                <c:pt idx="2">
                  <c:v>7.6032086173059676E-2</c:v>
                </c:pt>
                <c:pt idx="3">
                  <c:v>0.10808803634042108</c:v>
                </c:pt>
                <c:pt idx="4">
                  <c:v>0.13604978001714385</c:v>
                </c:pt>
                <c:pt idx="5">
                  <c:v>0.15984067600740759</c:v>
                </c:pt>
                <c:pt idx="6">
                  <c:v>0.17939551511898721</c:v>
                </c:pt>
                <c:pt idx="7">
                  <c:v>0.19466069889711868</c:v>
                </c:pt>
                <c:pt idx="8">
                  <c:v>0.20559438653413542</c:v>
                </c:pt>
                <c:pt idx="9">
                  <c:v>0.21216660955221633</c:v>
                </c:pt>
                <c:pt idx="10">
                  <c:v>0.21435935394489825</c:v>
                </c:pt>
                <c:pt idx="11">
                  <c:v>0.21216660955221633</c:v>
                </c:pt>
                <c:pt idx="12">
                  <c:v>0.20559438653413542</c:v>
                </c:pt>
                <c:pt idx="13">
                  <c:v>0.19466069889711868</c:v>
                </c:pt>
                <c:pt idx="14">
                  <c:v>0.17939551511898721</c:v>
                </c:pt>
                <c:pt idx="15">
                  <c:v>0.15984067600740759</c:v>
                </c:pt>
                <c:pt idx="16">
                  <c:v>0.13604978001714385</c:v>
                </c:pt>
                <c:pt idx="17">
                  <c:v>0.10808803634042108</c:v>
                </c:pt>
                <c:pt idx="18">
                  <c:v>7.6032086173059676E-2</c:v>
                </c:pt>
                <c:pt idx="19">
                  <c:v>3.9969792646286972E-2</c:v>
                </c:pt>
                <c:pt idx="20">
                  <c:v>0</c:v>
                </c:pt>
              </c:numCache>
            </c:numRef>
          </c:xVal>
          <c:yVal>
            <c:numRef>
              <c:f>oog!$E$13:$E$33</c:f>
              <c:numCache>
                <c:formatCode>0.000</c:formatCode>
                <c:ptCount val="21"/>
                <c:pt idx="0">
                  <c:v>0.8</c:v>
                </c:pt>
                <c:pt idx="1">
                  <c:v>0.72638479958327495</c:v>
                </c:pt>
                <c:pt idx="2">
                  <c:v>0.65077862892128047</c:v>
                </c:pt>
                <c:pt idx="3">
                  <c:v>0.57338871927248058</c:v>
                </c:pt>
                <c:pt idx="4">
                  <c:v>0.49442719099991594</c:v>
                </c:pt>
                <c:pt idx="5">
                  <c:v>0.41411047216403329</c:v>
                </c:pt>
                <c:pt idx="6">
                  <c:v>0.33265870530841501</c:v>
                </c:pt>
                <c:pt idx="7">
                  <c:v>0.25029514406436942</c:v>
                </c:pt>
                <c:pt idx="8">
                  <c:v>0.16724554122824559</c:v>
                </c:pt>
                <c:pt idx="9">
                  <c:v>8.3737529988710147E-2</c:v>
                </c:pt>
                <c:pt idx="10">
                  <c:v>0</c:v>
                </c:pt>
                <c:pt idx="11">
                  <c:v>-8.3737529988710147E-2</c:v>
                </c:pt>
                <c:pt idx="12">
                  <c:v>-0.16724554122824559</c:v>
                </c:pt>
                <c:pt idx="13">
                  <c:v>-0.25029514406436942</c:v>
                </c:pt>
                <c:pt idx="14">
                  <c:v>-0.33265870530841501</c:v>
                </c:pt>
                <c:pt idx="15">
                  <c:v>-0.41411047216403329</c:v>
                </c:pt>
                <c:pt idx="16">
                  <c:v>-0.49442719099991594</c:v>
                </c:pt>
                <c:pt idx="17">
                  <c:v>-0.57338871927248058</c:v>
                </c:pt>
                <c:pt idx="18">
                  <c:v>-0.65077862892128047</c:v>
                </c:pt>
                <c:pt idx="19">
                  <c:v>-0.72638479958327495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9F8-4BA7-B481-C58B6F16401C}"/>
            </c:ext>
          </c:extLst>
        </c:ser>
        <c:ser>
          <c:idx val="1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oog!$F$13:$F$33</c:f>
              <c:numCache>
                <c:formatCode>0.000</c:formatCode>
                <c:ptCount val="21"/>
                <c:pt idx="0">
                  <c:v>0</c:v>
                </c:pt>
                <c:pt idx="1">
                  <c:v>-3.9969792646286972E-2</c:v>
                </c:pt>
                <c:pt idx="2">
                  <c:v>-7.6032086173059676E-2</c:v>
                </c:pt>
                <c:pt idx="3">
                  <c:v>-0.10808803634042108</c:v>
                </c:pt>
                <c:pt idx="4">
                  <c:v>-0.13604978001714385</c:v>
                </c:pt>
                <c:pt idx="5">
                  <c:v>-0.15984067600740759</c:v>
                </c:pt>
                <c:pt idx="6">
                  <c:v>-0.17939551511898721</c:v>
                </c:pt>
                <c:pt idx="7">
                  <c:v>-0.19466069889711868</c:v>
                </c:pt>
                <c:pt idx="8">
                  <c:v>-0.20559438653413542</c:v>
                </c:pt>
                <c:pt idx="9">
                  <c:v>-0.21216660955221633</c:v>
                </c:pt>
                <c:pt idx="10">
                  <c:v>-0.21435935394489825</c:v>
                </c:pt>
                <c:pt idx="11">
                  <c:v>-0.21216660955221633</c:v>
                </c:pt>
                <c:pt idx="12">
                  <c:v>-0.20559438653413542</c:v>
                </c:pt>
                <c:pt idx="13">
                  <c:v>-0.19466069889711868</c:v>
                </c:pt>
                <c:pt idx="14">
                  <c:v>-0.17939551511898721</c:v>
                </c:pt>
                <c:pt idx="15">
                  <c:v>-0.15984067600740759</c:v>
                </c:pt>
                <c:pt idx="16">
                  <c:v>-0.13604978001714385</c:v>
                </c:pt>
                <c:pt idx="17">
                  <c:v>-0.10808803634042108</c:v>
                </c:pt>
                <c:pt idx="18">
                  <c:v>-7.6032086173059676E-2</c:v>
                </c:pt>
                <c:pt idx="19">
                  <c:v>-3.9969792646286972E-2</c:v>
                </c:pt>
                <c:pt idx="20">
                  <c:v>0</c:v>
                </c:pt>
              </c:numCache>
            </c:numRef>
          </c:xVal>
          <c:yVal>
            <c:numRef>
              <c:f>oog!$G$13:$G$33</c:f>
              <c:numCache>
                <c:formatCode>0.000</c:formatCode>
                <c:ptCount val="21"/>
                <c:pt idx="0">
                  <c:v>0.8</c:v>
                </c:pt>
                <c:pt idx="1">
                  <c:v>0.72638479958327495</c:v>
                </c:pt>
                <c:pt idx="2">
                  <c:v>0.65077862892128047</c:v>
                </c:pt>
                <c:pt idx="3">
                  <c:v>0.57338871927248058</c:v>
                </c:pt>
                <c:pt idx="4">
                  <c:v>0.49442719099991594</c:v>
                </c:pt>
                <c:pt idx="5">
                  <c:v>0.41411047216403329</c:v>
                </c:pt>
                <c:pt idx="6">
                  <c:v>0.33265870530841501</c:v>
                </c:pt>
                <c:pt idx="7">
                  <c:v>0.25029514406436942</c:v>
                </c:pt>
                <c:pt idx="8">
                  <c:v>0.16724554122824559</c:v>
                </c:pt>
                <c:pt idx="9">
                  <c:v>8.3737529988710147E-2</c:v>
                </c:pt>
                <c:pt idx="10">
                  <c:v>0</c:v>
                </c:pt>
                <c:pt idx="11">
                  <c:v>-8.3737529988710147E-2</c:v>
                </c:pt>
                <c:pt idx="12">
                  <c:v>-0.16724554122824559</c:v>
                </c:pt>
                <c:pt idx="13">
                  <c:v>-0.25029514406436942</c:v>
                </c:pt>
                <c:pt idx="14">
                  <c:v>-0.33265870530841501</c:v>
                </c:pt>
                <c:pt idx="15">
                  <c:v>-0.41411047216403329</c:v>
                </c:pt>
                <c:pt idx="16">
                  <c:v>-0.49442719099991594</c:v>
                </c:pt>
                <c:pt idx="17">
                  <c:v>-0.57338871927248058</c:v>
                </c:pt>
                <c:pt idx="18">
                  <c:v>-0.65077862892128047</c:v>
                </c:pt>
                <c:pt idx="19">
                  <c:v>-0.72638479958327495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9F8-4BA7-B481-C58B6F16401C}"/>
            </c:ext>
          </c:extLst>
        </c:ser>
        <c:ser>
          <c:idx val="2"/>
          <c:order val="3"/>
          <c:tx>
            <c:v>Oogbol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oog!$K$13:$K$53</c:f>
              <c:numCache>
                <c:formatCode>General</c:formatCode>
                <c:ptCount val="41"/>
                <c:pt idx="0">
                  <c:v>0</c:v>
                </c:pt>
                <c:pt idx="1">
                  <c:v>0.14422526484980569</c:v>
                </c:pt>
                <c:pt idx="2">
                  <c:v>0.34498856800488031</c:v>
                </c:pt>
                <c:pt idx="3">
                  <c:v>0.59815806384025016</c:v>
                </c:pt>
                <c:pt idx="4">
                  <c:v>0.89852335156401075</c:v>
                </c:pt>
                <c:pt idx="5">
                  <c:v>1.2399027088171837</c:v>
                </c:pt>
                <c:pt idx="6">
                  <c:v>1.6152703157335078</c:v>
                </c:pt>
                <c:pt idx="7">
                  <c:v>2.0169008511012843</c:v>
                </c:pt>
                <c:pt idx="8">
                  <c:v>2.4365284847397146</c:v>
                </c:pt>
                <c:pt idx="9">
                  <c:v>2.8655169939182521</c:v>
                </c:pt>
                <c:pt idx="10">
                  <c:v>3.2950375027070926</c:v>
                </c:pt>
                <c:pt idx="11">
                  <c:v>3.7162501862618234</c:v>
                </c:pt>
                <c:pt idx="12">
                  <c:v>4.1204862004442049</c:v>
                </c:pt>
                <c:pt idx="13">
                  <c:v>4.4994260925434659</c:v>
                </c:pt>
                <c:pt idx="14">
                  <c:v>4.8452710212838701</c:v>
                </c:pt>
                <c:pt idx="15">
                  <c:v>5.1509032622940865</c:v>
                </c:pt>
                <c:pt idx="16">
                  <c:v>5.410032695726394</c:v>
                </c:pt>
                <c:pt idx="17">
                  <c:v>5.6173262612106791</c:v>
                </c:pt>
                <c:pt idx="18">
                  <c:v>5.7685177158720187</c:v>
                </c:pt>
                <c:pt idx="19">
                  <c:v>5.8604954365170343</c:v>
                </c:pt>
                <c:pt idx="20">
                  <c:v>5.8913664589601922</c:v>
                </c:pt>
                <c:pt idx="21">
                  <c:v>5.8604954365170343</c:v>
                </c:pt>
                <c:pt idx="22">
                  <c:v>5.7685177158720187</c:v>
                </c:pt>
                <c:pt idx="23">
                  <c:v>5.61732626121068</c:v>
                </c:pt>
                <c:pt idx="24">
                  <c:v>5.4100326957263949</c:v>
                </c:pt>
                <c:pt idx="25">
                  <c:v>5.1509032622940865</c:v>
                </c:pt>
                <c:pt idx="26">
                  <c:v>4.8452710212838701</c:v>
                </c:pt>
                <c:pt idx="27">
                  <c:v>4.4994260925434668</c:v>
                </c:pt>
                <c:pt idx="28">
                  <c:v>4.1204862004442049</c:v>
                </c:pt>
                <c:pt idx="29">
                  <c:v>3.7162501862618234</c:v>
                </c:pt>
                <c:pt idx="30">
                  <c:v>3.2950375027070926</c:v>
                </c:pt>
                <c:pt idx="31">
                  <c:v>2.865516993918253</c:v>
                </c:pt>
                <c:pt idx="32">
                  <c:v>2.4365284847397151</c:v>
                </c:pt>
                <c:pt idx="33">
                  <c:v>2.0169008511012847</c:v>
                </c:pt>
                <c:pt idx="34">
                  <c:v>1.6152703157335089</c:v>
                </c:pt>
                <c:pt idx="35">
                  <c:v>1.239902708817185</c:v>
                </c:pt>
                <c:pt idx="36">
                  <c:v>0.89852335156401186</c:v>
                </c:pt>
                <c:pt idx="37">
                  <c:v>0.59815806384025194</c:v>
                </c:pt>
                <c:pt idx="38">
                  <c:v>0.34498856800488031</c:v>
                </c:pt>
                <c:pt idx="39">
                  <c:v>0.14422526484980569</c:v>
                </c:pt>
                <c:pt idx="40">
                  <c:v>0</c:v>
                </c:pt>
              </c:numCache>
            </c:numRef>
          </c:xVal>
          <c:yVal>
            <c:numRef>
              <c:f>oog!$L$13:$L$53</c:f>
              <c:numCache>
                <c:formatCode>General</c:formatCode>
                <c:ptCount val="41"/>
                <c:pt idx="0">
                  <c:v>0.80000000000000027</c:v>
                </c:pt>
                <c:pt idx="1">
                  <c:v>1.2054937824898799</c:v>
                </c:pt>
                <c:pt idx="2">
                  <c:v>1.5861776812368711</c:v>
                </c:pt>
                <c:pt idx="3">
                  <c:v>1.9342169621196632</c:v>
                </c:pt>
                <c:pt idx="4">
                  <c:v>2.2424487395041011</c:v>
                </c:pt>
                <c:pt idx="5">
                  <c:v>2.5045293933119632</c:v>
                </c:pt>
                <c:pt idx="6">
                  <c:v>2.7150651250461713</c:v>
                </c:pt>
                <c:pt idx="7">
                  <c:v>2.8697229658404222</c:v>
                </c:pt>
                <c:pt idx="8">
                  <c:v>2.9653199519119369</c:v>
                </c:pt>
                <c:pt idx="9">
                  <c:v>2.9998886321257072</c:v>
                </c:pt>
                <c:pt idx="10">
                  <c:v>2.9727175594799262</c:v>
                </c:pt>
                <c:pt idx="11">
                  <c:v>2.8843659331702294</c:v>
                </c:pt>
                <c:pt idx="12">
                  <c:v>2.7366520898890809</c:v>
                </c:pt>
                <c:pt idx="13">
                  <c:v>2.5326160812172116</c:v>
                </c:pt>
                <c:pt idx="14">
                  <c:v>2.2764571072899038</c:v>
                </c:pt>
                <c:pt idx="15">
                  <c:v>1.9734470943959075</c:v>
                </c:pt>
                <c:pt idx="16">
                  <c:v>1.6298221951409242</c:v>
                </c:pt>
                <c:pt idx="17">
                  <c:v>1.2526544441762397</c:v>
                </c:pt>
                <c:pt idx="18">
                  <c:v>0.84970621090509812</c:v>
                </c:pt>
                <c:pt idx="19">
                  <c:v>0.42927044462932706</c:v>
                </c:pt>
                <c:pt idx="20">
                  <c:v>0</c:v>
                </c:pt>
                <c:pt idx="21">
                  <c:v>-0.42927044462932706</c:v>
                </c:pt>
                <c:pt idx="22">
                  <c:v>-0.84970621090509679</c:v>
                </c:pt>
                <c:pt idx="23">
                  <c:v>-1.2526544441762386</c:v>
                </c:pt>
                <c:pt idx="24">
                  <c:v>-1.6298221951409233</c:v>
                </c:pt>
                <c:pt idx="25">
                  <c:v>-1.9734470943959075</c:v>
                </c:pt>
                <c:pt idx="26">
                  <c:v>-2.2764571072899038</c:v>
                </c:pt>
                <c:pt idx="27">
                  <c:v>-2.5326160812172116</c:v>
                </c:pt>
                <c:pt idx="28">
                  <c:v>-2.7366520898890809</c:v>
                </c:pt>
                <c:pt idx="29">
                  <c:v>-2.8843659331702294</c:v>
                </c:pt>
                <c:pt idx="30">
                  <c:v>-2.9727175594799262</c:v>
                </c:pt>
                <c:pt idx="31">
                  <c:v>-2.9998886321257072</c:v>
                </c:pt>
                <c:pt idx="32">
                  <c:v>-2.9653199519119369</c:v>
                </c:pt>
                <c:pt idx="33">
                  <c:v>-2.8697229658404226</c:v>
                </c:pt>
                <c:pt idx="34">
                  <c:v>-2.7150651250461717</c:v>
                </c:pt>
                <c:pt idx="35">
                  <c:v>-2.5045293933119641</c:v>
                </c:pt>
                <c:pt idx="36">
                  <c:v>-2.242448739504102</c:v>
                </c:pt>
                <c:pt idx="37">
                  <c:v>-1.9342169621196654</c:v>
                </c:pt>
                <c:pt idx="38">
                  <c:v>-1.5861776812368711</c:v>
                </c:pt>
                <c:pt idx="39">
                  <c:v>-1.2054937824898799</c:v>
                </c:pt>
                <c:pt idx="40">
                  <c:v>-0.80000000000000027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9F8-4BA7-B481-C58B6F16401C}"/>
            </c:ext>
          </c:extLst>
        </c:ser>
        <c:ser>
          <c:idx val="3"/>
          <c:order val="4"/>
          <c:tx>
            <c:v>optisch midden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oog!$M$4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oog!$N$4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9F8-4BA7-B481-C58B6F164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  <c:max val="6"/>
          <c:min val="-0.5"/>
        </c:scaling>
        <c:delete val="1"/>
        <c:axPos val="b"/>
        <c:numFmt formatCode="0" sourceLinked="0"/>
        <c:majorTickMark val="out"/>
        <c:minorTickMark val="none"/>
        <c:tickLblPos val="nextTo"/>
        <c:crossAx val="528697103"/>
        <c:crosses val="autoZero"/>
        <c:crossBetween val="midCat"/>
        <c:minorUnit val="0.5"/>
      </c:valAx>
      <c:valAx>
        <c:axId val="528697103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Blad1!$D$12:$D$42</c:f>
              <c:numCache>
                <c:formatCode>0.000</c:formatCode>
                <c:ptCount val="3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Blad1!$E$12:$E$42</c:f>
              <c:numCache>
                <c:formatCode>0.000</c:formatCode>
                <c:ptCount val="3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1ED-400D-86CA-D01B4BF687C8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Blad1!$F$12:$F$32</c:f>
              <c:numCache>
                <c:formatCode>0.000</c:formatCode>
                <c:ptCount val="21"/>
                <c:pt idx="0">
                  <c:v>0.70789321881345246</c:v>
                </c:pt>
                <c:pt idx="1">
                  <c:v>0.6545940343999691</c:v>
                </c:pt>
                <c:pt idx="2">
                  <c:v>0.60598300562505258</c:v>
                </c:pt>
                <c:pt idx="3">
                  <c:v>0.56235983564590786</c:v>
                </c:pt>
                <c:pt idx="4">
                  <c:v>0.52399347581163214</c:v>
                </c:pt>
                <c:pt idx="5">
                  <c:v>0.4911204674887133</c:v>
                </c:pt>
                <c:pt idx="6">
                  <c:v>0.4639434837048465</c:v>
                </c:pt>
                <c:pt idx="7">
                  <c:v>0.44263007960232348</c:v>
                </c:pt>
                <c:pt idx="8">
                  <c:v>0.42731165940486227</c:v>
                </c:pt>
                <c:pt idx="9">
                  <c:v>0.41808266626687207</c:v>
                </c:pt>
                <c:pt idx="10">
                  <c:v>0.41500000000000004</c:v>
                </c:pt>
                <c:pt idx="11">
                  <c:v>0.41808266626687207</c:v>
                </c:pt>
                <c:pt idx="12">
                  <c:v>0.42731165940486227</c:v>
                </c:pt>
                <c:pt idx="13">
                  <c:v>0.44263007960232348</c:v>
                </c:pt>
                <c:pt idx="14">
                  <c:v>0.4639434837048465</c:v>
                </c:pt>
                <c:pt idx="15">
                  <c:v>0.4911204674887133</c:v>
                </c:pt>
                <c:pt idx="16">
                  <c:v>0.52399347581163214</c:v>
                </c:pt>
                <c:pt idx="17">
                  <c:v>0.56235983564590786</c:v>
                </c:pt>
                <c:pt idx="18">
                  <c:v>0.60598300562505258</c:v>
                </c:pt>
                <c:pt idx="19">
                  <c:v>0.6545940343999691</c:v>
                </c:pt>
                <c:pt idx="20">
                  <c:v>0.70789321881345246</c:v>
                </c:pt>
              </c:numCache>
            </c:numRef>
          </c:xVal>
          <c:yVal>
            <c:numRef>
              <c:f>Blad1!$G$12:$G$32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1ED-400D-86CA-D01B4BF68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Blad1!$F$57:$F$77</c:f>
              <c:numCache>
                <c:formatCode>0.000</c:formatCode>
                <c:ptCount val="21"/>
                <c:pt idx="0">
                  <c:v>0.70789321881345246</c:v>
                </c:pt>
                <c:pt idx="1">
                  <c:v>0.6545940343999691</c:v>
                </c:pt>
                <c:pt idx="2">
                  <c:v>0.60598300562505258</c:v>
                </c:pt>
                <c:pt idx="3">
                  <c:v>0.56235983564590786</c:v>
                </c:pt>
                <c:pt idx="4">
                  <c:v>0.52399347581163214</c:v>
                </c:pt>
                <c:pt idx="5">
                  <c:v>0.4911204674887133</c:v>
                </c:pt>
                <c:pt idx="6">
                  <c:v>0.4639434837048465</c:v>
                </c:pt>
                <c:pt idx="7">
                  <c:v>0.44263007960232348</c:v>
                </c:pt>
                <c:pt idx="8">
                  <c:v>0.42731165940486227</c:v>
                </c:pt>
                <c:pt idx="9">
                  <c:v>0.41808266626687207</c:v>
                </c:pt>
                <c:pt idx="10">
                  <c:v>0.41500000000000004</c:v>
                </c:pt>
                <c:pt idx="11">
                  <c:v>0.41808266626687207</c:v>
                </c:pt>
                <c:pt idx="12">
                  <c:v>0.42731165940486227</c:v>
                </c:pt>
                <c:pt idx="13">
                  <c:v>0.44263007960232348</c:v>
                </c:pt>
                <c:pt idx="14">
                  <c:v>0.4639434837048465</c:v>
                </c:pt>
                <c:pt idx="15">
                  <c:v>0.4911204674887133</c:v>
                </c:pt>
                <c:pt idx="16">
                  <c:v>0.52399347581163214</c:v>
                </c:pt>
                <c:pt idx="17">
                  <c:v>0.56235983564590786</c:v>
                </c:pt>
                <c:pt idx="18">
                  <c:v>0.60598300562505258</c:v>
                </c:pt>
                <c:pt idx="19">
                  <c:v>0.6545940343999691</c:v>
                </c:pt>
                <c:pt idx="20">
                  <c:v>0.70789321881345246</c:v>
                </c:pt>
              </c:numCache>
            </c:numRef>
          </c:xVal>
          <c:yVal>
            <c:numRef>
              <c:f>Blad1!$G$57:$G$77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14E-4083-B608-B5120B892E10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Blad1!$D$57:$D$77</c:f>
              <c:numCache>
                <c:formatCode>0.000</c:formatCode>
                <c:ptCount val="21"/>
                <c:pt idx="0">
                  <c:v>0.70710678118654757</c:v>
                </c:pt>
                <c:pt idx="1">
                  <c:v>0.70710678118654757</c:v>
                </c:pt>
                <c:pt idx="2">
                  <c:v>0.70710678118654757</c:v>
                </c:pt>
                <c:pt idx="3">
                  <c:v>0.70710678118654757</c:v>
                </c:pt>
                <c:pt idx="4">
                  <c:v>0.70710678118654757</c:v>
                </c:pt>
                <c:pt idx="5">
                  <c:v>0.70710678118654757</c:v>
                </c:pt>
                <c:pt idx="6">
                  <c:v>0.70710678118654757</c:v>
                </c:pt>
                <c:pt idx="7">
                  <c:v>0.70710678118654757</c:v>
                </c:pt>
                <c:pt idx="8">
                  <c:v>0.70710678118654757</c:v>
                </c:pt>
                <c:pt idx="9">
                  <c:v>0.70710678118654757</c:v>
                </c:pt>
                <c:pt idx="10">
                  <c:v>0.70710678118654757</c:v>
                </c:pt>
                <c:pt idx="11">
                  <c:v>0.70710678118654757</c:v>
                </c:pt>
                <c:pt idx="12">
                  <c:v>0.70710678118654757</c:v>
                </c:pt>
                <c:pt idx="13">
                  <c:v>0.70710678118654757</c:v>
                </c:pt>
                <c:pt idx="14">
                  <c:v>0.70710678118654757</c:v>
                </c:pt>
                <c:pt idx="15">
                  <c:v>0.70710678118654757</c:v>
                </c:pt>
                <c:pt idx="16">
                  <c:v>0.70710678118654757</c:v>
                </c:pt>
                <c:pt idx="17">
                  <c:v>0.70710678118654757</c:v>
                </c:pt>
                <c:pt idx="18">
                  <c:v>0.70710678118654757</c:v>
                </c:pt>
                <c:pt idx="19">
                  <c:v>0.70710678118654757</c:v>
                </c:pt>
                <c:pt idx="20">
                  <c:v>0.70710678118654757</c:v>
                </c:pt>
              </c:numCache>
            </c:numRef>
          </c:xVal>
          <c:yVal>
            <c:numRef>
              <c:f>Blad1!$E$57:$E$77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14E-4083-B608-B5120B892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87206775054332E-2"/>
          <c:y val="3.605585282422339E-2"/>
          <c:w val="0.90681037857686064"/>
          <c:h val="0.93883051789799732"/>
        </c:manualLayout>
      </c:layout>
      <c:scatterChart>
        <c:scatterStyle val="smoothMarker"/>
        <c:varyColors val="0"/>
        <c:ser>
          <c:idx val="4"/>
          <c:order val="0"/>
          <c:tx>
            <c:v>vertikaal</c:v>
          </c:tx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oog!$P$4:$P$5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oog!$Q$4:$Q$5</c:f>
              <c:numCache>
                <c:formatCode>General</c:formatCode>
                <c:ptCount val="2"/>
                <c:pt idx="0">
                  <c:v>0.8</c:v>
                </c:pt>
                <c:pt idx="1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70D-4E3C-B848-43905A7698CB}"/>
            </c:ext>
          </c:extLst>
        </c:ser>
        <c:ser>
          <c:idx val="0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oog!$D$13:$D$33</c:f>
              <c:numCache>
                <c:formatCode>0.000</c:formatCode>
                <c:ptCount val="21"/>
                <c:pt idx="0">
                  <c:v>0</c:v>
                </c:pt>
                <c:pt idx="1">
                  <c:v>5.5946048599971876E-2</c:v>
                </c:pt>
                <c:pt idx="2">
                  <c:v>0.10683358171779789</c:v>
                </c:pt>
                <c:pt idx="3">
                  <c:v>0.15239174221714569</c:v>
                </c:pt>
                <c:pt idx="4">
                  <c:v>0.19237803941054499</c:v>
                </c:pt>
                <c:pt idx="5">
                  <c:v>0.22657963975534301</c:v>
                </c:pt>
                <c:pt idx="6">
                  <c:v>0.25481449969470393</c:v>
                </c:pt>
                <c:pt idx="7">
                  <c:v>0.27693233461392253</c:v>
                </c:pt>
                <c:pt idx="8">
                  <c:v>0.29281541875462458</c:v>
                </c:pt>
                <c:pt idx="9">
                  <c:v>0.3023792118291817</c:v>
                </c:pt>
                <c:pt idx="10">
                  <c:v>0.30557280900008421</c:v>
                </c:pt>
                <c:pt idx="11">
                  <c:v>0.3023792118291817</c:v>
                </c:pt>
                <c:pt idx="12">
                  <c:v>0.29281541875462458</c:v>
                </c:pt>
                <c:pt idx="13">
                  <c:v>0.27693233461392253</c:v>
                </c:pt>
                <c:pt idx="14">
                  <c:v>0.25481449969470393</c:v>
                </c:pt>
                <c:pt idx="15">
                  <c:v>0.22657963975534301</c:v>
                </c:pt>
                <c:pt idx="16">
                  <c:v>0.19237803941054499</c:v>
                </c:pt>
                <c:pt idx="17">
                  <c:v>0.15239174221714569</c:v>
                </c:pt>
                <c:pt idx="18">
                  <c:v>0.10683358171779789</c:v>
                </c:pt>
                <c:pt idx="19">
                  <c:v>5.5946048599971876E-2</c:v>
                </c:pt>
                <c:pt idx="20">
                  <c:v>0</c:v>
                </c:pt>
              </c:numCache>
            </c:numRef>
          </c:xVal>
          <c:yVal>
            <c:numRef>
              <c:f>oog!$E$13:$E$33</c:f>
              <c:numCache>
                <c:formatCode>0.000</c:formatCode>
                <c:ptCount val="21"/>
                <c:pt idx="0">
                  <c:v>0.8</c:v>
                </c:pt>
                <c:pt idx="1">
                  <c:v>0.73266002037262445</c:v>
                </c:pt>
                <c:pt idx="2">
                  <c:v>0.6614203391314234</c:v>
                </c:pt>
                <c:pt idx="3">
                  <c:v>0.58666014101717656</c:v>
                </c:pt>
                <c:pt idx="4">
                  <c:v>0.50877734929187368</c:v>
                </c:pt>
                <c:pt idx="5">
                  <c:v>0.428186507727708</c:v>
                </c:pt>
                <c:pt idx="6">
                  <c:v>0.34531657413071248</c:v>
                </c:pt>
                <c:pt idx="7">
                  <c:v>0.26060863714336779</c:v>
                </c:pt>
                <c:pt idx="8">
                  <c:v>0.17451356847886679</c:v>
                </c:pt>
                <c:pt idx="9">
                  <c:v>8.7489623083402121E-2</c:v>
                </c:pt>
                <c:pt idx="10">
                  <c:v>0</c:v>
                </c:pt>
                <c:pt idx="11">
                  <c:v>-8.7489623083402121E-2</c:v>
                </c:pt>
                <c:pt idx="12">
                  <c:v>-0.17451356847886679</c:v>
                </c:pt>
                <c:pt idx="13">
                  <c:v>-0.26060863714336779</c:v>
                </c:pt>
                <c:pt idx="14">
                  <c:v>-0.34531657413071248</c:v>
                </c:pt>
                <c:pt idx="15">
                  <c:v>-0.428186507727708</c:v>
                </c:pt>
                <c:pt idx="16">
                  <c:v>-0.50877734929187368</c:v>
                </c:pt>
                <c:pt idx="17">
                  <c:v>-0.58666014101717656</c:v>
                </c:pt>
                <c:pt idx="18">
                  <c:v>-0.6614203391314234</c:v>
                </c:pt>
                <c:pt idx="19">
                  <c:v>-0.73266002037262445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70D-4E3C-B848-43905A7698CB}"/>
            </c:ext>
          </c:extLst>
        </c:ser>
        <c:ser>
          <c:idx val="1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oog!$F$13:$F$33</c:f>
              <c:numCache>
                <c:formatCode>0.000</c:formatCode>
                <c:ptCount val="21"/>
                <c:pt idx="0">
                  <c:v>0</c:v>
                </c:pt>
                <c:pt idx="1">
                  <c:v>-5.5946048599971876E-2</c:v>
                </c:pt>
                <c:pt idx="2">
                  <c:v>-0.10683358171779789</c:v>
                </c:pt>
                <c:pt idx="3">
                  <c:v>-0.15239174221714569</c:v>
                </c:pt>
                <c:pt idx="4">
                  <c:v>-0.19237803941054499</c:v>
                </c:pt>
                <c:pt idx="5">
                  <c:v>-0.22657963975534301</c:v>
                </c:pt>
                <c:pt idx="6">
                  <c:v>-0.25481449969470393</c:v>
                </c:pt>
                <c:pt idx="7">
                  <c:v>-0.27693233461392253</c:v>
                </c:pt>
                <c:pt idx="8">
                  <c:v>-0.29281541875462458</c:v>
                </c:pt>
                <c:pt idx="9">
                  <c:v>-0.3023792118291817</c:v>
                </c:pt>
                <c:pt idx="10">
                  <c:v>-0.30557280900008421</c:v>
                </c:pt>
                <c:pt idx="11">
                  <c:v>-0.3023792118291817</c:v>
                </c:pt>
                <c:pt idx="12">
                  <c:v>-0.29281541875462458</c:v>
                </c:pt>
                <c:pt idx="13">
                  <c:v>-0.27693233461392253</c:v>
                </c:pt>
                <c:pt idx="14">
                  <c:v>-0.25481449969470393</c:v>
                </c:pt>
                <c:pt idx="15">
                  <c:v>-0.22657963975534301</c:v>
                </c:pt>
                <c:pt idx="16">
                  <c:v>-0.19237803941054499</c:v>
                </c:pt>
                <c:pt idx="17">
                  <c:v>-0.15239174221714569</c:v>
                </c:pt>
                <c:pt idx="18">
                  <c:v>-0.10683358171779789</c:v>
                </c:pt>
                <c:pt idx="19">
                  <c:v>-5.5946048599971876E-2</c:v>
                </c:pt>
                <c:pt idx="20">
                  <c:v>0</c:v>
                </c:pt>
              </c:numCache>
            </c:numRef>
          </c:xVal>
          <c:yVal>
            <c:numRef>
              <c:f>oog!$G$13:$G$33</c:f>
              <c:numCache>
                <c:formatCode>0.000</c:formatCode>
                <c:ptCount val="21"/>
                <c:pt idx="0">
                  <c:v>0.8</c:v>
                </c:pt>
                <c:pt idx="1">
                  <c:v>0.73266002037262445</c:v>
                </c:pt>
                <c:pt idx="2">
                  <c:v>0.6614203391314234</c:v>
                </c:pt>
                <c:pt idx="3">
                  <c:v>0.58666014101717656</c:v>
                </c:pt>
                <c:pt idx="4">
                  <c:v>0.50877734929187368</c:v>
                </c:pt>
                <c:pt idx="5">
                  <c:v>0.428186507727708</c:v>
                </c:pt>
                <c:pt idx="6">
                  <c:v>0.34531657413071248</c:v>
                </c:pt>
                <c:pt idx="7">
                  <c:v>0.26060863714336779</c:v>
                </c:pt>
                <c:pt idx="8">
                  <c:v>0.17451356847886679</c:v>
                </c:pt>
                <c:pt idx="9">
                  <c:v>8.7489623083402121E-2</c:v>
                </c:pt>
                <c:pt idx="10">
                  <c:v>0</c:v>
                </c:pt>
                <c:pt idx="11">
                  <c:v>-8.7489623083402121E-2</c:v>
                </c:pt>
                <c:pt idx="12">
                  <c:v>-0.17451356847886679</c:v>
                </c:pt>
                <c:pt idx="13">
                  <c:v>-0.26060863714336779</c:v>
                </c:pt>
                <c:pt idx="14">
                  <c:v>-0.34531657413071248</c:v>
                </c:pt>
                <c:pt idx="15">
                  <c:v>-0.428186507727708</c:v>
                </c:pt>
                <c:pt idx="16">
                  <c:v>-0.50877734929187368</c:v>
                </c:pt>
                <c:pt idx="17">
                  <c:v>-0.58666014101717656</c:v>
                </c:pt>
                <c:pt idx="18">
                  <c:v>-0.6614203391314234</c:v>
                </c:pt>
                <c:pt idx="19">
                  <c:v>-0.73266002037262445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70D-4E3C-B848-43905A7698CB}"/>
            </c:ext>
          </c:extLst>
        </c:ser>
        <c:ser>
          <c:idx val="2"/>
          <c:order val="3"/>
          <c:tx>
            <c:v>Oogbol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oog!$K$13:$K$53</c:f>
              <c:numCache>
                <c:formatCode>General</c:formatCode>
                <c:ptCount val="41"/>
                <c:pt idx="0">
                  <c:v>0</c:v>
                </c:pt>
                <c:pt idx="1">
                  <c:v>0.13569950466331093</c:v>
                </c:pt>
                <c:pt idx="2">
                  <c:v>0.31558697685380466</c:v>
                </c:pt>
                <c:pt idx="3">
                  <c:v>0.53610244528495343</c:v>
                </c:pt>
                <c:pt idx="4">
                  <c:v>0.7928819110284786</c:v>
                </c:pt>
                <c:pt idx="5">
                  <c:v>1.0808437110097624</c:v>
                </c:pt>
                <c:pt idx="6">
                  <c:v>1.3942890840695805</c:v>
                </c:pt>
                <c:pt idx="7">
                  <c:v>1.727014949390798</c:v>
                </c:pt>
                <c:pt idx="8">
                  <c:v>2.0724366654060788</c:v>
                </c:pt>
                <c:pt idx="9">
                  <c:v>2.4237183397890507</c:v>
                </c:pt>
                <c:pt idx="10">
                  <c:v>2.7739081116954942</c:v>
                </c:pt>
                <c:pt idx="11">
                  <c:v>3.1160757290203476</c:v>
                </c:pt>
                <c:pt idx="12">
                  <c:v>3.4434496980179752</c:v>
                </c:pt>
                <c:pt idx="13">
                  <c:v>3.7495512910960862</c:v>
                </c:pt>
                <c:pt idx="14">
                  <c:v>4.0283227607703838</c:v>
                </c:pt>
                <c:pt idx="15">
                  <c:v>4.274247222427066</c:v>
                </c:pt>
                <c:pt idx="16">
                  <c:v>4.4824578334144913</c:v>
                </c:pt>
                <c:pt idx="17">
                  <c:v>4.648834107810881</c:v>
                </c:pt>
                <c:pt idx="18">
                  <c:v>4.7700834607997464</c:v>
                </c:pt>
                <c:pt idx="19">
                  <c:v>4.8438063688906858</c:v>
                </c:pt>
                <c:pt idx="20">
                  <c:v>4.8685438564654024</c:v>
                </c:pt>
                <c:pt idx="21">
                  <c:v>4.8438063688906858</c:v>
                </c:pt>
                <c:pt idx="22">
                  <c:v>4.7700834607997464</c:v>
                </c:pt>
                <c:pt idx="23">
                  <c:v>4.648834107810881</c:v>
                </c:pt>
                <c:pt idx="24">
                  <c:v>4.4824578334144913</c:v>
                </c:pt>
                <c:pt idx="25">
                  <c:v>4.274247222427066</c:v>
                </c:pt>
                <c:pt idx="26">
                  <c:v>4.0283227607703838</c:v>
                </c:pt>
                <c:pt idx="27">
                  <c:v>3.7495512910960862</c:v>
                </c:pt>
                <c:pt idx="28">
                  <c:v>3.4434496980179752</c:v>
                </c:pt>
                <c:pt idx="29">
                  <c:v>3.1160757290203476</c:v>
                </c:pt>
                <c:pt idx="30">
                  <c:v>2.7739081116954942</c:v>
                </c:pt>
                <c:pt idx="31">
                  <c:v>2.4237183397890507</c:v>
                </c:pt>
                <c:pt idx="32">
                  <c:v>2.0724366654060788</c:v>
                </c:pt>
                <c:pt idx="33">
                  <c:v>1.727014949390798</c:v>
                </c:pt>
                <c:pt idx="34">
                  <c:v>1.3942890840695805</c:v>
                </c:pt>
                <c:pt idx="35">
                  <c:v>1.0808437110097624</c:v>
                </c:pt>
                <c:pt idx="36">
                  <c:v>0.7928819110284786</c:v>
                </c:pt>
                <c:pt idx="37">
                  <c:v>0.53610244528495343</c:v>
                </c:pt>
                <c:pt idx="38">
                  <c:v>0.31558697685380466</c:v>
                </c:pt>
                <c:pt idx="39">
                  <c:v>0.13569950466331093</c:v>
                </c:pt>
                <c:pt idx="40">
                  <c:v>0</c:v>
                </c:pt>
              </c:numCache>
            </c:numRef>
          </c:xVal>
          <c:yVal>
            <c:numRef>
              <c:f>oog!$L$13:$L$53</c:f>
              <c:numCache>
                <c:formatCode>General</c:formatCode>
                <c:ptCount val="41"/>
                <c:pt idx="0">
                  <c:v>0.80000000000000071</c:v>
                </c:pt>
                <c:pt idx="1">
                  <c:v>1.1244581364486188</c:v>
                </c:pt>
                <c:pt idx="2">
                  <c:v>1.4266632575542884</c:v>
                </c:pt>
                <c:pt idx="3">
                  <c:v>1.7006347269743158</c:v>
                </c:pt>
                <c:pt idx="4">
                  <c:v>1.940950652052218</c:v>
                </c:pt>
                <c:pt idx="5">
                  <c:v>2.1428551830194973</c:v>
                </c:pt>
                <c:pt idx="6">
                  <c:v>2.3023526312152893</c:v>
                </c:pt>
                <c:pt idx="7">
                  <c:v>2.4162865437252394</c:v>
                </c:pt>
                <c:pt idx="8">
                  <c:v>2.4824021695533056</c:v>
                </c:pt>
                <c:pt idx="9">
                  <c:v>2.4993910811215536</c:v>
                </c:pt>
                <c:pt idx="10">
                  <c:v>2.4669170680389221</c:v>
                </c:pt>
                <c:pt idx="11">
                  <c:v>2.3856227907015177</c:v>
                </c:pt>
                <c:pt idx="12">
                  <c:v>2.2571170620497631</c:v>
                </c:pt>
                <c:pt idx="13">
                  <c:v>2.0839430091763012</c:v>
                </c:pt>
                <c:pt idx="14">
                  <c:v>1.8695277448661076</c:v>
                </c:pt>
                <c:pt idx="15">
                  <c:v>1.618114545068545</c:v>
                </c:pt>
                <c:pt idx="16">
                  <c:v>1.3346788745085028</c:v>
                </c:pt>
                <c:pt idx="17">
                  <c:v>1.0248299222889488</c:v>
                </c:pt>
                <c:pt idx="18">
                  <c:v>0.69469959609433907</c:v>
                </c:pt>
                <c:pt idx="19">
                  <c:v>0.35082117179849448</c:v>
                </c:pt>
                <c:pt idx="20">
                  <c:v>0</c:v>
                </c:pt>
                <c:pt idx="21">
                  <c:v>-0.35082117179849448</c:v>
                </c:pt>
                <c:pt idx="22">
                  <c:v>-0.69469959609433907</c:v>
                </c:pt>
                <c:pt idx="23">
                  <c:v>-1.0248299222889488</c:v>
                </c:pt>
                <c:pt idx="24">
                  <c:v>-1.3346788745085028</c:v>
                </c:pt>
                <c:pt idx="25">
                  <c:v>-1.618114545068545</c:v>
                </c:pt>
                <c:pt idx="26">
                  <c:v>-1.8695277448661076</c:v>
                </c:pt>
                <c:pt idx="27">
                  <c:v>-2.0839430091763012</c:v>
                </c:pt>
                <c:pt idx="28">
                  <c:v>-2.2571170620497631</c:v>
                </c:pt>
                <c:pt idx="29">
                  <c:v>-2.3856227907015177</c:v>
                </c:pt>
                <c:pt idx="30">
                  <c:v>-2.4669170680389221</c:v>
                </c:pt>
                <c:pt idx="31">
                  <c:v>-2.4993910811215536</c:v>
                </c:pt>
                <c:pt idx="32">
                  <c:v>-2.4824021695533056</c:v>
                </c:pt>
                <c:pt idx="33">
                  <c:v>-2.4162865437252394</c:v>
                </c:pt>
                <c:pt idx="34">
                  <c:v>-2.3023526312152893</c:v>
                </c:pt>
                <c:pt idx="35">
                  <c:v>-2.1428551830194973</c:v>
                </c:pt>
                <c:pt idx="36">
                  <c:v>-1.940950652052218</c:v>
                </c:pt>
                <c:pt idx="37">
                  <c:v>-1.7006347269743158</c:v>
                </c:pt>
                <c:pt idx="38">
                  <c:v>-1.4266632575542884</c:v>
                </c:pt>
                <c:pt idx="39">
                  <c:v>-1.1244581364486188</c:v>
                </c:pt>
                <c:pt idx="40">
                  <c:v>-0.80000000000000071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70D-4E3C-B848-43905A7698CB}"/>
            </c:ext>
          </c:extLst>
        </c:ser>
        <c:ser>
          <c:idx val="3"/>
          <c:order val="4"/>
          <c:tx>
            <c:v>optisch midden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oog!$M$4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oog!$N$4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70D-4E3C-B848-43905A769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  <c:max val="6"/>
          <c:min val="-0.5"/>
        </c:scaling>
        <c:delete val="1"/>
        <c:axPos val="b"/>
        <c:numFmt formatCode="0" sourceLinked="0"/>
        <c:majorTickMark val="out"/>
        <c:minorTickMark val="none"/>
        <c:tickLblPos val="nextTo"/>
        <c:crossAx val="528697103"/>
        <c:crosses val="autoZero"/>
        <c:crossBetween val="midCat"/>
        <c:minorUnit val="0.5"/>
      </c:valAx>
      <c:valAx>
        <c:axId val="528697103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528695183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89950169272319E-2"/>
          <c:y val="0.20344716683436259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'-lens'!$D$13:$D$33</c:f>
              <c:numCache>
                <c:formatCode>0.000</c:formatCode>
                <c:ptCount val="2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'-lens'!$E$13:$E$33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C8-41F6-BDED-3DF275D20398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'-lens'!$F$13:$F$33</c:f>
              <c:numCache>
                <c:formatCode>0.000</c:formatCode>
                <c:ptCount val="21"/>
                <c:pt idx="0">
                  <c:v>1.5928932188134524</c:v>
                </c:pt>
                <c:pt idx="1">
                  <c:v>1.5395940343999688</c:v>
                </c:pt>
                <c:pt idx="2">
                  <c:v>1.4909830056250524</c:v>
                </c:pt>
                <c:pt idx="3">
                  <c:v>1.4473598356459076</c:v>
                </c:pt>
                <c:pt idx="4">
                  <c:v>1.408993475811632</c:v>
                </c:pt>
                <c:pt idx="5">
                  <c:v>1.3761204674887131</c:v>
                </c:pt>
                <c:pt idx="6">
                  <c:v>1.3489434837048462</c:v>
                </c:pt>
                <c:pt idx="7">
                  <c:v>1.3276300796023233</c:v>
                </c:pt>
                <c:pt idx="8">
                  <c:v>1.3123116594048621</c:v>
                </c:pt>
                <c:pt idx="9">
                  <c:v>1.3030826662668717</c:v>
                </c:pt>
                <c:pt idx="10">
                  <c:v>1.2999999999999998</c:v>
                </c:pt>
                <c:pt idx="11">
                  <c:v>1.3030826662668717</c:v>
                </c:pt>
                <c:pt idx="12">
                  <c:v>1.3123116594048621</c:v>
                </c:pt>
                <c:pt idx="13">
                  <c:v>1.3276300796023233</c:v>
                </c:pt>
                <c:pt idx="14">
                  <c:v>1.3489434837048462</c:v>
                </c:pt>
                <c:pt idx="15">
                  <c:v>1.3761204674887131</c:v>
                </c:pt>
                <c:pt idx="16">
                  <c:v>1.408993475811632</c:v>
                </c:pt>
                <c:pt idx="17">
                  <c:v>1.4473598356459076</c:v>
                </c:pt>
                <c:pt idx="18">
                  <c:v>1.4909830056250524</c:v>
                </c:pt>
                <c:pt idx="19">
                  <c:v>1.5395940343999688</c:v>
                </c:pt>
                <c:pt idx="20">
                  <c:v>1.5928932188134524</c:v>
                </c:pt>
              </c:numCache>
            </c:numRef>
          </c:xVal>
          <c:yVal>
            <c:numRef>
              <c:f>'-lens'!$G$13:$G$33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C8-41F6-BDED-3DF275D20398}"/>
            </c:ext>
          </c:extLst>
        </c:ser>
        <c:ser>
          <c:idx val="2"/>
          <c:order val="2"/>
          <c:tx>
            <c:v>Boven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'-lens'!$B$37:$B$38</c:f>
              <c:numCache>
                <c:formatCode>0.000</c:formatCode>
                <c:ptCount val="2"/>
                <c:pt idx="0">
                  <c:v>0.70710678118654757</c:v>
                </c:pt>
                <c:pt idx="1">
                  <c:v>1.5928932188134524</c:v>
                </c:pt>
              </c:numCache>
            </c:numRef>
          </c:xVal>
          <c:yVal>
            <c:numRef>
              <c:f>'-lens'!$C$37:$C$38</c:f>
              <c:numCache>
                <c:formatCode>0.00</c:formatCode>
                <c:ptCount val="2"/>
                <c:pt idx="0">
                  <c:v>0.70710678118654746</c:v>
                </c:pt>
                <c:pt idx="1">
                  <c:v>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1C8-41F6-BDED-3DF275D20398}"/>
            </c:ext>
          </c:extLst>
        </c:ser>
        <c:ser>
          <c:idx val="3"/>
          <c:order val="3"/>
          <c:tx>
            <c:v>Onder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'-lens'!$D$37:$D$38</c:f>
              <c:numCache>
                <c:formatCode>0.000</c:formatCode>
                <c:ptCount val="2"/>
                <c:pt idx="0">
                  <c:v>0.70710678118654757</c:v>
                </c:pt>
                <c:pt idx="1">
                  <c:v>1.5928932188134524</c:v>
                </c:pt>
              </c:numCache>
            </c:numRef>
          </c:xVal>
          <c:yVal>
            <c:numRef>
              <c:f>'-lens'!$E$37:$E$38</c:f>
              <c:numCache>
                <c:formatCode>0.00</c:formatCode>
                <c:ptCount val="2"/>
                <c:pt idx="0">
                  <c:v>-0.70710678118654746</c:v>
                </c:pt>
                <c:pt idx="1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1C8-41F6-BDED-3DF275D20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87206775054332E-2"/>
          <c:y val="3.605585282422339E-2"/>
          <c:w val="0.90681037857686064"/>
          <c:h val="0.93883051789799732"/>
        </c:manualLayout>
      </c:layout>
      <c:scatterChart>
        <c:scatterStyle val="smoothMarker"/>
        <c:varyColors val="0"/>
        <c:ser>
          <c:idx val="4"/>
          <c:order val="0"/>
          <c:tx>
            <c:v>vertikaal</c:v>
          </c:tx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oog!$P$4:$P$5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oog!$Q$4:$Q$5</c:f>
              <c:numCache>
                <c:formatCode>General</c:formatCode>
                <c:ptCount val="2"/>
                <c:pt idx="0">
                  <c:v>0.8</c:v>
                </c:pt>
                <c:pt idx="1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C2-4D9A-9E9C-1BCD11D61E2A}"/>
            </c:ext>
          </c:extLst>
        </c:ser>
        <c:ser>
          <c:idx val="0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oog!$D$13:$D$33</c:f>
              <c:numCache>
                <c:formatCode>0.000</c:formatCode>
                <c:ptCount val="21"/>
                <c:pt idx="0">
                  <c:v>0</c:v>
                </c:pt>
                <c:pt idx="1">
                  <c:v>5.5946048599971876E-2</c:v>
                </c:pt>
                <c:pt idx="2">
                  <c:v>0.10683358171779789</c:v>
                </c:pt>
                <c:pt idx="3">
                  <c:v>0.15239174221714569</c:v>
                </c:pt>
                <c:pt idx="4">
                  <c:v>0.19237803941054499</c:v>
                </c:pt>
                <c:pt idx="5">
                  <c:v>0.22657963975534301</c:v>
                </c:pt>
                <c:pt idx="6">
                  <c:v>0.25481449969470393</c:v>
                </c:pt>
                <c:pt idx="7">
                  <c:v>0.27693233461392253</c:v>
                </c:pt>
                <c:pt idx="8">
                  <c:v>0.29281541875462458</c:v>
                </c:pt>
                <c:pt idx="9">
                  <c:v>0.3023792118291817</c:v>
                </c:pt>
                <c:pt idx="10">
                  <c:v>0.30557280900008421</c:v>
                </c:pt>
                <c:pt idx="11">
                  <c:v>0.3023792118291817</c:v>
                </c:pt>
                <c:pt idx="12">
                  <c:v>0.29281541875462458</c:v>
                </c:pt>
                <c:pt idx="13">
                  <c:v>0.27693233461392253</c:v>
                </c:pt>
                <c:pt idx="14">
                  <c:v>0.25481449969470393</c:v>
                </c:pt>
                <c:pt idx="15">
                  <c:v>0.22657963975534301</c:v>
                </c:pt>
                <c:pt idx="16">
                  <c:v>0.19237803941054499</c:v>
                </c:pt>
                <c:pt idx="17">
                  <c:v>0.15239174221714569</c:v>
                </c:pt>
                <c:pt idx="18">
                  <c:v>0.10683358171779789</c:v>
                </c:pt>
                <c:pt idx="19">
                  <c:v>5.5946048599971876E-2</c:v>
                </c:pt>
                <c:pt idx="20">
                  <c:v>0</c:v>
                </c:pt>
              </c:numCache>
            </c:numRef>
          </c:xVal>
          <c:yVal>
            <c:numRef>
              <c:f>oog!$E$13:$E$33</c:f>
              <c:numCache>
                <c:formatCode>0.000</c:formatCode>
                <c:ptCount val="21"/>
                <c:pt idx="0">
                  <c:v>0.8</c:v>
                </c:pt>
                <c:pt idx="1">
                  <c:v>0.73266002037262445</c:v>
                </c:pt>
                <c:pt idx="2">
                  <c:v>0.6614203391314234</c:v>
                </c:pt>
                <c:pt idx="3">
                  <c:v>0.58666014101717656</c:v>
                </c:pt>
                <c:pt idx="4">
                  <c:v>0.50877734929187368</c:v>
                </c:pt>
                <c:pt idx="5">
                  <c:v>0.428186507727708</c:v>
                </c:pt>
                <c:pt idx="6">
                  <c:v>0.34531657413071248</c:v>
                </c:pt>
                <c:pt idx="7">
                  <c:v>0.26060863714336779</c:v>
                </c:pt>
                <c:pt idx="8">
                  <c:v>0.17451356847886679</c:v>
                </c:pt>
                <c:pt idx="9">
                  <c:v>8.7489623083402121E-2</c:v>
                </c:pt>
                <c:pt idx="10">
                  <c:v>0</c:v>
                </c:pt>
                <c:pt idx="11">
                  <c:v>-8.7489623083402121E-2</c:v>
                </c:pt>
                <c:pt idx="12">
                  <c:v>-0.17451356847886679</c:v>
                </c:pt>
                <c:pt idx="13">
                  <c:v>-0.26060863714336779</c:v>
                </c:pt>
                <c:pt idx="14">
                  <c:v>-0.34531657413071248</c:v>
                </c:pt>
                <c:pt idx="15">
                  <c:v>-0.428186507727708</c:v>
                </c:pt>
                <c:pt idx="16">
                  <c:v>-0.50877734929187368</c:v>
                </c:pt>
                <c:pt idx="17">
                  <c:v>-0.58666014101717656</c:v>
                </c:pt>
                <c:pt idx="18">
                  <c:v>-0.6614203391314234</c:v>
                </c:pt>
                <c:pt idx="19">
                  <c:v>-0.73266002037262445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1C2-4D9A-9E9C-1BCD11D61E2A}"/>
            </c:ext>
          </c:extLst>
        </c:ser>
        <c:ser>
          <c:idx val="1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oog!$F$13:$F$33</c:f>
              <c:numCache>
                <c:formatCode>0.000</c:formatCode>
                <c:ptCount val="21"/>
                <c:pt idx="0">
                  <c:v>0</c:v>
                </c:pt>
                <c:pt idx="1">
                  <c:v>-5.5946048599971876E-2</c:v>
                </c:pt>
                <c:pt idx="2">
                  <c:v>-0.10683358171779789</c:v>
                </c:pt>
                <c:pt idx="3">
                  <c:v>-0.15239174221714569</c:v>
                </c:pt>
                <c:pt idx="4">
                  <c:v>-0.19237803941054499</c:v>
                </c:pt>
                <c:pt idx="5">
                  <c:v>-0.22657963975534301</c:v>
                </c:pt>
                <c:pt idx="6">
                  <c:v>-0.25481449969470393</c:v>
                </c:pt>
                <c:pt idx="7">
                  <c:v>-0.27693233461392253</c:v>
                </c:pt>
                <c:pt idx="8">
                  <c:v>-0.29281541875462458</c:v>
                </c:pt>
                <c:pt idx="9">
                  <c:v>-0.3023792118291817</c:v>
                </c:pt>
                <c:pt idx="10">
                  <c:v>-0.30557280900008421</c:v>
                </c:pt>
                <c:pt idx="11">
                  <c:v>-0.3023792118291817</c:v>
                </c:pt>
                <c:pt idx="12">
                  <c:v>-0.29281541875462458</c:v>
                </c:pt>
                <c:pt idx="13">
                  <c:v>-0.27693233461392253</c:v>
                </c:pt>
                <c:pt idx="14">
                  <c:v>-0.25481449969470393</c:v>
                </c:pt>
                <c:pt idx="15">
                  <c:v>-0.22657963975534301</c:v>
                </c:pt>
                <c:pt idx="16">
                  <c:v>-0.19237803941054499</c:v>
                </c:pt>
                <c:pt idx="17">
                  <c:v>-0.15239174221714569</c:v>
                </c:pt>
                <c:pt idx="18">
                  <c:v>-0.10683358171779789</c:v>
                </c:pt>
                <c:pt idx="19">
                  <c:v>-5.5946048599971876E-2</c:v>
                </c:pt>
                <c:pt idx="20">
                  <c:v>0</c:v>
                </c:pt>
              </c:numCache>
            </c:numRef>
          </c:xVal>
          <c:yVal>
            <c:numRef>
              <c:f>oog!$G$13:$G$33</c:f>
              <c:numCache>
                <c:formatCode>0.000</c:formatCode>
                <c:ptCount val="21"/>
                <c:pt idx="0">
                  <c:v>0.8</c:v>
                </c:pt>
                <c:pt idx="1">
                  <c:v>0.73266002037262445</c:v>
                </c:pt>
                <c:pt idx="2">
                  <c:v>0.6614203391314234</c:v>
                </c:pt>
                <c:pt idx="3">
                  <c:v>0.58666014101717656</c:v>
                </c:pt>
                <c:pt idx="4">
                  <c:v>0.50877734929187368</c:v>
                </c:pt>
                <c:pt idx="5">
                  <c:v>0.428186507727708</c:v>
                </c:pt>
                <c:pt idx="6">
                  <c:v>0.34531657413071248</c:v>
                </c:pt>
                <c:pt idx="7">
                  <c:v>0.26060863714336779</c:v>
                </c:pt>
                <c:pt idx="8">
                  <c:v>0.17451356847886679</c:v>
                </c:pt>
                <c:pt idx="9">
                  <c:v>8.7489623083402121E-2</c:v>
                </c:pt>
                <c:pt idx="10">
                  <c:v>0</c:v>
                </c:pt>
                <c:pt idx="11">
                  <c:v>-8.7489623083402121E-2</c:v>
                </c:pt>
                <c:pt idx="12">
                  <c:v>-0.17451356847886679</c:v>
                </c:pt>
                <c:pt idx="13">
                  <c:v>-0.26060863714336779</c:v>
                </c:pt>
                <c:pt idx="14">
                  <c:v>-0.34531657413071248</c:v>
                </c:pt>
                <c:pt idx="15">
                  <c:v>-0.428186507727708</c:v>
                </c:pt>
                <c:pt idx="16">
                  <c:v>-0.50877734929187368</c:v>
                </c:pt>
                <c:pt idx="17">
                  <c:v>-0.58666014101717656</c:v>
                </c:pt>
                <c:pt idx="18">
                  <c:v>-0.6614203391314234</c:v>
                </c:pt>
                <c:pt idx="19">
                  <c:v>-0.73266002037262445</c:v>
                </c:pt>
                <c:pt idx="20">
                  <c:v>-0.8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1C2-4D9A-9E9C-1BCD11D61E2A}"/>
            </c:ext>
          </c:extLst>
        </c:ser>
        <c:ser>
          <c:idx val="2"/>
          <c:order val="3"/>
          <c:tx>
            <c:v>Oogbol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oog!$K$13:$K$53</c:f>
              <c:numCache>
                <c:formatCode>General</c:formatCode>
                <c:ptCount val="41"/>
                <c:pt idx="0">
                  <c:v>0</c:v>
                </c:pt>
                <c:pt idx="1">
                  <c:v>0.13569950466331093</c:v>
                </c:pt>
                <c:pt idx="2">
                  <c:v>0.31558697685380466</c:v>
                </c:pt>
                <c:pt idx="3">
                  <c:v>0.53610244528495343</c:v>
                </c:pt>
                <c:pt idx="4">
                  <c:v>0.7928819110284786</c:v>
                </c:pt>
                <c:pt idx="5">
                  <c:v>1.0808437110097624</c:v>
                </c:pt>
                <c:pt idx="6">
                  <c:v>1.3942890840695805</c:v>
                </c:pt>
                <c:pt idx="7">
                  <c:v>1.727014949390798</c:v>
                </c:pt>
                <c:pt idx="8">
                  <c:v>2.0724366654060788</c:v>
                </c:pt>
                <c:pt idx="9">
                  <c:v>2.4237183397890507</c:v>
                </c:pt>
                <c:pt idx="10">
                  <c:v>2.7739081116954942</c:v>
                </c:pt>
                <c:pt idx="11">
                  <c:v>3.1160757290203476</c:v>
                </c:pt>
                <c:pt idx="12">
                  <c:v>3.4434496980179752</c:v>
                </c:pt>
                <c:pt idx="13">
                  <c:v>3.7495512910960862</c:v>
                </c:pt>
                <c:pt idx="14">
                  <c:v>4.0283227607703838</c:v>
                </c:pt>
                <c:pt idx="15">
                  <c:v>4.274247222427066</c:v>
                </c:pt>
                <c:pt idx="16">
                  <c:v>4.4824578334144913</c:v>
                </c:pt>
                <c:pt idx="17">
                  <c:v>4.648834107810881</c:v>
                </c:pt>
                <c:pt idx="18">
                  <c:v>4.7700834607997464</c:v>
                </c:pt>
                <c:pt idx="19">
                  <c:v>4.8438063688906858</c:v>
                </c:pt>
                <c:pt idx="20">
                  <c:v>4.8685438564654024</c:v>
                </c:pt>
                <c:pt idx="21">
                  <c:v>4.8438063688906858</c:v>
                </c:pt>
                <c:pt idx="22">
                  <c:v>4.7700834607997464</c:v>
                </c:pt>
                <c:pt idx="23">
                  <c:v>4.648834107810881</c:v>
                </c:pt>
                <c:pt idx="24">
                  <c:v>4.4824578334144913</c:v>
                </c:pt>
                <c:pt idx="25">
                  <c:v>4.274247222427066</c:v>
                </c:pt>
                <c:pt idx="26">
                  <c:v>4.0283227607703838</c:v>
                </c:pt>
                <c:pt idx="27">
                  <c:v>3.7495512910960862</c:v>
                </c:pt>
                <c:pt idx="28">
                  <c:v>3.4434496980179752</c:v>
                </c:pt>
                <c:pt idx="29">
                  <c:v>3.1160757290203476</c:v>
                </c:pt>
                <c:pt idx="30">
                  <c:v>2.7739081116954942</c:v>
                </c:pt>
                <c:pt idx="31">
                  <c:v>2.4237183397890507</c:v>
                </c:pt>
                <c:pt idx="32">
                  <c:v>2.0724366654060788</c:v>
                </c:pt>
                <c:pt idx="33">
                  <c:v>1.727014949390798</c:v>
                </c:pt>
                <c:pt idx="34">
                  <c:v>1.3942890840695805</c:v>
                </c:pt>
                <c:pt idx="35">
                  <c:v>1.0808437110097624</c:v>
                </c:pt>
                <c:pt idx="36">
                  <c:v>0.7928819110284786</c:v>
                </c:pt>
                <c:pt idx="37">
                  <c:v>0.53610244528495343</c:v>
                </c:pt>
                <c:pt idx="38">
                  <c:v>0.31558697685380466</c:v>
                </c:pt>
                <c:pt idx="39">
                  <c:v>0.13569950466331093</c:v>
                </c:pt>
                <c:pt idx="40">
                  <c:v>0</c:v>
                </c:pt>
              </c:numCache>
            </c:numRef>
          </c:xVal>
          <c:yVal>
            <c:numRef>
              <c:f>oog!$L$13:$L$53</c:f>
              <c:numCache>
                <c:formatCode>General</c:formatCode>
                <c:ptCount val="41"/>
                <c:pt idx="0">
                  <c:v>0.80000000000000071</c:v>
                </c:pt>
                <c:pt idx="1">
                  <c:v>1.1244581364486188</c:v>
                </c:pt>
                <c:pt idx="2">
                  <c:v>1.4266632575542884</c:v>
                </c:pt>
                <c:pt idx="3">
                  <c:v>1.7006347269743158</c:v>
                </c:pt>
                <c:pt idx="4">
                  <c:v>1.940950652052218</c:v>
                </c:pt>
                <c:pt idx="5">
                  <c:v>2.1428551830194973</c:v>
                </c:pt>
                <c:pt idx="6">
                  <c:v>2.3023526312152893</c:v>
                </c:pt>
                <c:pt idx="7">
                  <c:v>2.4162865437252394</c:v>
                </c:pt>
                <c:pt idx="8">
                  <c:v>2.4824021695533056</c:v>
                </c:pt>
                <c:pt idx="9">
                  <c:v>2.4993910811215536</c:v>
                </c:pt>
                <c:pt idx="10">
                  <c:v>2.4669170680389221</c:v>
                </c:pt>
                <c:pt idx="11">
                  <c:v>2.3856227907015177</c:v>
                </c:pt>
                <c:pt idx="12">
                  <c:v>2.2571170620497631</c:v>
                </c:pt>
                <c:pt idx="13">
                  <c:v>2.0839430091763012</c:v>
                </c:pt>
                <c:pt idx="14">
                  <c:v>1.8695277448661076</c:v>
                </c:pt>
                <c:pt idx="15">
                  <c:v>1.618114545068545</c:v>
                </c:pt>
                <c:pt idx="16">
                  <c:v>1.3346788745085028</c:v>
                </c:pt>
                <c:pt idx="17">
                  <c:v>1.0248299222889488</c:v>
                </c:pt>
                <c:pt idx="18">
                  <c:v>0.69469959609433907</c:v>
                </c:pt>
                <c:pt idx="19">
                  <c:v>0.35082117179849448</c:v>
                </c:pt>
                <c:pt idx="20">
                  <c:v>0</c:v>
                </c:pt>
                <c:pt idx="21">
                  <c:v>-0.35082117179849448</c:v>
                </c:pt>
                <c:pt idx="22">
                  <c:v>-0.69469959609433907</c:v>
                </c:pt>
                <c:pt idx="23">
                  <c:v>-1.0248299222889488</c:v>
                </c:pt>
                <c:pt idx="24">
                  <c:v>-1.3346788745085028</c:v>
                </c:pt>
                <c:pt idx="25">
                  <c:v>-1.618114545068545</c:v>
                </c:pt>
                <c:pt idx="26">
                  <c:v>-1.8695277448661076</c:v>
                </c:pt>
                <c:pt idx="27">
                  <c:v>-2.0839430091763012</c:v>
                </c:pt>
                <c:pt idx="28">
                  <c:v>-2.2571170620497631</c:v>
                </c:pt>
                <c:pt idx="29">
                  <c:v>-2.3856227907015177</c:v>
                </c:pt>
                <c:pt idx="30">
                  <c:v>-2.4669170680389221</c:v>
                </c:pt>
                <c:pt idx="31">
                  <c:v>-2.4993910811215536</c:v>
                </c:pt>
                <c:pt idx="32">
                  <c:v>-2.4824021695533056</c:v>
                </c:pt>
                <c:pt idx="33">
                  <c:v>-2.4162865437252394</c:v>
                </c:pt>
                <c:pt idx="34">
                  <c:v>-2.3023526312152893</c:v>
                </c:pt>
                <c:pt idx="35">
                  <c:v>-2.1428551830194973</c:v>
                </c:pt>
                <c:pt idx="36">
                  <c:v>-1.940950652052218</c:v>
                </c:pt>
                <c:pt idx="37">
                  <c:v>-1.7006347269743158</c:v>
                </c:pt>
                <c:pt idx="38">
                  <c:v>-1.4266632575542884</c:v>
                </c:pt>
                <c:pt idx="39">
                  <c:v>-1.1244581364486188</c:v>
                </c:pt>
                <c:pt idx="40">
                  <c:v>-0.80000000000000071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1C2-4D9A-9E9C-1BCD11D61E2A}"/>
            </c:ext>
          </c:extLst>
        </c:ser>
        <c:ser>
          <c:idx val="3"/>
          <c:order val="4"/>
          <c:tx>
            <c:v>optisch midden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oog!$M$4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oog!$N$4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1C2-4D9A-9E9C-1BCD11D61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  <c:max val="6"/>
          <c:min val="-0.5"/>
        </c:scaling>
        <c:delete val="1"/>
        <c:axPos val="b"/>
        <c:numFmt formatCode="0" sourceLinked="0"/>
        <c:majorTickMark val="out"/>
        <c:minorTickMark val="none"/>
        <c:tickLblPos val="nextTo"/>
        <c:crossAx val="528697103"/>
        <c:crosses val="autoZero"/>
        <c:crossBetween val="midCat"/>
        <c:minorUnit val="0.5"/>
      </c:valAx>
      <c:valAx>
        <c:axId val="528697103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528695183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Blad1!$D$12:$D$42</c:f>
              <c:numCache>
                <c:formatCode>0.000</c:formatCode>
                <c:ptCount val="3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Blad1!$E$12:$E$42</c:f>
              <c:numCache>
                <c:formatCode>0.000</c:formatCode>
                <c:ptCount val="3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19D-4631-961D-9B90257F1782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Blad1!$F$12:$F$32</c:f>
              <c:numCache>
                <c:formatCode>0.000</c:formatCode>
                <c:ptCount val="21"/>
                <c:pt idx="0">
                  <c:v>0.70789321881345246</c:v>
                </c:pt>
                <c:pt idx="1">
                  <c:v>0.6545940343999691</c:v>
                </c:pt>
                <c:pt idx="2">
                  <c:v>0.60598300562505258</c:v>
                </c:pt>
                <c:pt idx="3">
                  <c:v>0.56235983564590786</c:v>
                </c:pt>
                <c:pt idx="4">
                  <c:v>0.52399347581163214</c:v>
                </c:pt>
                <c:pt idx="5">
                  <c:v>0.4911204674887133</c:v>
                </c:pt>
                <c:pt idx="6">
                  <c:v>0.4639434837048465</c:v>
                </c:pt>
                <c:pt idx="7">
                  <c:v>0.44263007960232348</c:v>
                </c:pt>
                <c:pt idx="8">
                  <c:v>0.42731165940486227</c:v>
                </c:pt>
                <c:pt idx="9">
                  <c:v>0.41808266626687207</c:v>
                </c:pt>
                <c:pt idx="10">
                  <c:v>0.41500000000000004</c:v>
                </c:pt>
                <c:pt idx="11">
                  <c:v>0.41808266626687207</c:v>
                </c:pt>
                <c:pt idx="12">
                  <c:v>0.42731165940486227</c:v>
                </c:pt>
                <c:pt idx="13">
                  <c:v>0.44263007960232348</c:v>
                </c:pt>
                <c:pt idx="14">
                  <c:v>0.4639434837048465</c:v>
                </c:pt>
                <c:pt idx="15">
                  <c:v>0.4911204674887133</c:v>
                </c:pt>
                <c:pt idx="16">
                  <c:v>0.52399347581163214</c:v>
                </c:pt>
                <c:pt idx="17">
                  <c:v>0.56235983564590786</c:v>
                </c:pt>
                <c:pt idx="18">
                  <c:v>0.60598300562505258</c:v>
                </c:pt>
                <c:pt idx="19">
                  <c:v>0.6545940343999691</c:v>
                </c:pt>
                <c:pt idx="20">
                  <c:v>0.70789321881345246</c:v>
                </c:pt>
              </c:numCache>
            </c:numRef>
          </c:xVal>
          <c:yVal>
            <c:numRef>
              <c:f>Blad1!$G$12:$G$32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19D-4631-961D-9B90257F1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89950169272319E-2"/>
          <c:y val="0.20344716683436259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'-lens'!$D$13:$D$33</c:f>
              <c:numCache>
                <c:formatCode>0.000</c:formatCode>
                <c:ptCount val="2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'-lens'!$E$13:$E$33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907-4C60-9A69-72C8C2835249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'-lens'!$F$13:$F$33</c:f>
              <c:numCache>
                <c:formatCode>0.000</c:formatCode>
                <c:ptCount val="21"/>
                <c:pt idx="0">
                  <c:v>1.5928932188134524</c:v>
                </c:pt>
                <c:pt idx="1">
                  <c:v>1.5395940343999688</c:v>
                </c:pt>
                <c:pt idx="2">
                  <c:v>1.4909830056250524</c:v>
                </c:pt>
                <c:pt idx="3">
                  <c:v>1.4473598356459076</c:v>
                </c:pt>
                <c:pt idx="4">
                  <c:v>1.408993475811632</c:v>
                </c:pt>
                <c:pt idx="5">
                  <c:v>1.3761204674887131</c:v>
                </c:pt>
                <c:pt idx="6">
                  <c:v>1.3489434837048462</c:v>
                </c:pt>
                <c:pt idx="7">
                  <c:v>1.3276300796023233</c:v>
                </c:pt>
                <c:pt idx="8">
                  <c:v>1.3123116594048621</c:v>
                </c:pt>
                <c:pt idx="9">
                  <c:v>1.3030826662668717</c:v>
                </c:pt>
                <c:pt idx="10">
                  <c:v>1.2999999999999998</c:v>
                </c:pt>
                <c:pt idx="11">
                  <c:v>1.3030826662668717</c:v>
                </c:pt>
                <c:pt idx="12">
                  <c:v>1.3123116594048621</c:v>
                </c:pt>
                <c:pt idx="13">
                  <c:v>1.3276300796023233</c:v>
                </c:pt>
                <c:pt idx="14">
                  <c:v>1.3489434837048462</c:v>
                </c:pt>
                <c:pt idx="15">
                  <c:v>1.3761204674887131</c:v>
                </c:pt>
                <c:pt idx="16">
                  <c:v>1.408993475811632</c:v>
                </c:pt>
                <c:pt idx="17">
                  <c:v>1.4473598356459076</c:v>
                </c:pt>
                <c:pt idx="18">
                  <c:v>1.4909830056250524</c:v>
                </c:pt>
                <c:pt idx="19">
                  <c:v>1.5395940343999688</c:v>
                </c:pt>
                <c:pt idx="20">
                  <c:v>1.5928932188134524</c:v>
                </c:pt>
              </c:numCache>
            </c:numRef>
          </c:xVal>
          <c:yVal>
            <c:numRef>
              <c:f>'-lens'!$G$13:$G$33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907-4C60-9A69-72C8C2835249}"/>
            </c:ext>
          </c:extLst>
        </c:ser>
        <c:ser>
          <c:idx val="2"/>
          <c:order val="2"/>
          <c:tx>
            <c:v>Boven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'-lens'!$B$37:$B$38</c:f>
              <c:numCache>
                <c:formatCode>0.000</c:formatCode>
                <c:ptCount val="2"/>
                <c:pt idx="0">
                  <c:v>0.70710678118654757</c:v>
                </c:pt>
                <c:pt idx="1">
                  <c:v>1.5928932188134524</c:v>
                </c:pt>
              </c:numCache>
            </c:numRef>
          </c:xVal>
          <c:yVal>
            <c:numRef>
              <c:f>'-lens'!$C$37:$C$38</c:f>
              <c:numCache>
                <c:formatCode>0.00</c:formatCode>
                <c:ptCount val="2"/>
                <c:pt idx="0">
                  <c:v>0.70710678118654746</c:v>
                </c:pt>
                <c:pt idx="1">
                  <c:v>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907-4C60-9A69-72C8C2835249}"/>
            </c:ext>
          </c:extLst>
        </c:ser>
        <c:ser>
          <c:idx val="3"/>
          <c:order val="3"/>
          <c:tx>
            <c:v>Onder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'-lens'!$D$37:$D$38</c:f>
              <c:numCache>
                <c:formatCode>0.000</c:formatCode>
                <c:ptCount val="2"/>
                <c:pt idx="0">
                  <c:v>0.70710678118654757</c:v>
                </c:pt>
                <c:pt idx="1">
                  <c:v>1.5928932188134524</c:v>
                </c:pt>
              </c:numCache>
            </c:numRef>
          </c:xVal>
          <c:yVal>
            <c:numRef>
              <c:f>'-lens'!$E$37:$E$38</c:f>
              <c:numCache>
                <c:formatCode>0.00</c:formatCode>
                <c:ptCount val="2"/>
                <c:pt idx="0">
                  <c:v>-0.70710678118654746</c:v>
                </c:pt>
                <c:pt idx="1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907-4C60-9A69-72C8C2835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'+lens'!$V$13:$V$33</c:f>
              <c:numCache>
                <c:formatCode>0.000</c:formatCode>
                <c:ptCount val="21"/>
                <c:pt idx="0">
                  <c:v>0.80867965644035733</c:v>
                </c:pt>
                <c:pt idx="1">
                  <c:v>0.64878210319990748</c:v>
                </c:pt>
                <c:pt idx="2">
                  <c:v>0.50294901687515781</c:v>
                </c:pt>
                <c:pt idx="3">
                  <c:v>0.37207950693772363</c:v>
                </c:pt>
                <c:pt idx="4">
                  <c:v>0.25698042743489635</c:v>
                </c:pt>
                <c:pt idx="5">
                  <c:v>0.15836140246614017</c:v>
                </c:pt>
                <c:pt idx="6">
                  <c:v>7.6830451114539677E-2</c:v>
                </c:pt>
                <c:pt idx="7">
                  <c:v>1.2890238806970711E-2</c:v>
                </c:pt>
                <c:pt idx="8">
                  <c:v>-3.3065021785413151E-2</c:v>
                </c:pt>
                <c:pt idx="9">
                  <c:v>-6.0752001199383621E-2</c:v>
                </c:pt>
                <c:pt idx="10">
                  <c:v>-6.999999999999984E-2</c:v>
                </c:pt>
                <c:pt idx="11">
                  <c:v>-6.0752001199383621E-2</c:v>
                </c:pt>
                <c:pt idx="12">
                  <c:v>-3.3065021785413151E-2</c:v>
                </c:pt>
                <c:pt idx="13">
                  <c:v>1.2890238806970711E-2</c:v>
                </c:pt>
                <c:pt idx="14">
                  <c:v>7.6830451114539677E-2</c:v>
                </c:pt>
                <c:pt idx="15">
                  <c:v>0.15836140246614017</c:v>
                </c:pt>
                <c:pt idx="16">
                  <c:v>0.25698042743489635</c:v>
                </c:pt>
                <c:pt idx="17">
                  <c:v>0.37207950693772363</c:v>
                </c:pt>
                <c:pt idx="18">
                  <c:v>0.50294901687515781</c:v>
                </c:pt>
                <c:pt idx="19">
                  <c:v>0.64878210319990748</c:v>
                </c:pt>
                <c:pt idx="20">
                  <c:v>0.80867965644035733</c:v>
                </c:pt>
              </c:numCache>
            </c:numRef>
          </c:xVal>
          <c:yVal>
            <c:numRef>
              <c:f>'+lens'!$W$13:$W$33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985-44E1-B62F-303199C3FCFF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'+lens'!$T$13:$T$33</c:f>
              <c:numCache>
                <c:formatCode>0.000</c:formatCode>
                <c:ptCount val="21"/>
                <c:pt idx="0">
                  <c:v>0.80889321881345244</c:v>
                </c:pt>
                <c:pt idx="1">
                  <c:v>0.75559403439996908</c:v>
                </c:pt>
                <c:pt idx="2">
                  <c:v>0.70698300562505256</c:v>
                </c:pt>
                <c:pt idx="3">
                  <c:v>0.66335983564590784</c:v>
                </c:pt>
                <c:pt idx="4">
                  <c:v>0.62499347581163212</c:v>
                </c:pt>
                <c:pt idx="5">
                  <c:v>0.59212046748871328</c:v>
                </c:pt>
                <c:pt idx="6">
                  <c:v>0.56494348370484648</c:v>
                </c:pt>
                <c:pt idx="7">
                  <c:v>0.54363007960232346</c:v>
                </c:pt>
                <c:pt idx="8">
                  <c:v>0.52831165940486224</c:v>
                </c:pt>
                <c:pt idx="9">
                  <c:v>0.51908266626687205</c:v>
                </c:pt>
                <c:pt idx="10">
                  <c:v>0.51600000000000001</c:v>
                </c:pt>
                <c:pt idx="11">
                  <c:v>0.51908266626687205</c:v>
                </c:pt>
                <c:pt idx="12">
                  <c:v>0.52831165940486224</c:v>
                </c:pt>
                <c:pt idx="13">
                  <c:v>0.54363007960232346</c:v>
                </c:pt>
                <c:pt idx="14">
                  <c:v>0.56494348370484648</c:v>
                </c:pt>
                <c:pt idx="15">
                  <c:v>0.59212046748871328</c:v>
                </c:pt>
                <c:pt idx="16">
                  <c:v>0.62499347581163212</c:v>
                </c:pt>
                <c:pt idx="17">
                  <c:v>0.66335983564590784</c:v>
                </c:pt>
                <c:pt idx="18">
                  <c:v>0.70698300562505256</c:v>
                </c:pt>
                <c:pt idx="19">
                  <c:v>0.75559403439996908</c:v>
                </c:pt>
                <c:pt idx="20">
                  <c:v>0.80889321881345244</c:v>
                </c:pt>
              </c:numCache>
            </c:numRef>
          </c:xVal>
          <c:yVal>
            <c:numRef>
              <c:f>'+lens'!$U$13:$U$33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985-44E1-B62F-303199C3F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Blad1!$D$12:$D$42</c:f>
              <c:numCache>
                <c:formatCode>0.000</c:formatCode>
                <c:ptCount val="3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Blad1!$E$12:$E$42</c:f>
              <c:numCache>
                <c:formatCode>0.000</c:formatCode>
                <c:ptCount val="3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5FF-44A1-8FB3-B5F1AAE704D6}"/>
            </c:ext>
          </c:extLst>
        </c:ser>
        <c:ser>
          <c:idx val="1"/>
          <c:order val="1"/>
          <c:tx>
            <c:v>Linkervlak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Blad1!$F$12:$F$32</c:f>
              <c:numCache>
                <c:formatCode>0.000</c:formatCode>
                <c:ptCount val="21"/>
                <c:pt idx="0">
                  <c:v>0.70789321881345246</c:v>
                </c:pt>
                <c:pt idx="1">
                  <c:v>0.6545940343999691</c:v>
                </c:pt>
                <c:pt idx="2">
                  <c:v>0.60598300562505258</c:v>
                </c:pt>
                <c:pt idx="3">
                  <c:v>0.56235983564590786</c:v>
                </c:pt>
                <c:pt idx="4">
                  <c:v>0.52399347581163214</c:v>
                </c:pt>
                <c:pt idx="5">
                  <c:v>0.4911204674887133</c:v>
                </c:pt>
                <c:pt idx="6">
                  <c:v>0.4639434837048465</c:v>
                </c:pt>
                <c:pt idx="7">
                  <c:v>0.44263007960232348</c:v>
                </c:pt>
                <c:pt idx="8">
                  <c:v>0.42731165940486227</c:v>
                </c:pt>
                <c:pt idx="9">
                  <c:v>0.41808266626687207</c:v>
                </c:pt>
                <c:pt idx="10">
                  <c:v>0.41500000000000004</c:v>
                </c:pt>
                <c:pt idx="11">
                  <c:v>0.41808266626687207</c:v>
                </c:pt>
                <c:pt idx="12">
                  <c:v>0.42731165940486227</c:v>
                </c:pt>
                <c:pt idx="13">
                  <c:v>0.44263007960232348</c:v>
                </c:pt>
                <c:pt idx="14">
                  <c:v>0.4639434837048465</c:v>
                </c:pt>
                <c:pt idx="15">
                  <c:v>0.4911204674887133</c:v>
                </c:pt>
                <c:pt idx="16">
                  <c:v>0.52399347581163214</c:v>
                </c:pt>
                <c:pt idx="17">
                  <c:v>0.56235983564590786</c:v>
                </c:pt>
                <c:pt idx="18">
                  <c:v>0.60598300562505258</c:v>
                </c:pt>
                <c:pt idx="19">
                  <c:v>0.6545940343999691</c:v>
                </c:pt>
                <c:pt idx="20">
                  <c:v>0.70789321881345246</c:v>
                </c:pt>
              </c:numCache>
            </c:numRef>
          </c:xVal>
          <c:yVal>
            <c:numRef>
              <c:f>Blad1!$G$12:$G$32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5FF-44A1-8FB3-B5F1AAE70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Blad1!$D$12:$D$42</c:f>
              <c:numCache>
                <c:formatCode>0.000</c:formatCode>
                <c:ptCount val="3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Blad1!$E$12:$E$42</c:f>
              <c:numCache>
                <c:formatCode>0.000</c:formatCode>
                <c:ptCount val="3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33-4ECA-AF10-16BD19F96F34}"/>
            </c:ext>
          </c:extLst>
        </c:ser>
        <c:ser>
          <c:idx val="1"/>
          <c:order val="1"/>
          <c:tx>
            <c:v>Linkervlak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Blad1!$F$12:$F$32</c:f>
              <c:numCache>
                <c:formatCode>0.000</c:formatCode>
                <c:ptCount val="21"/>
                <c:pt idx="0">
                  <c:v>0.70789321881345246</c:v>
                </c:pt>
                <c:pt idx="1">
                  <c:v>0.6545940343999691</c:v>
                </c:pt>
                <c:pt idx="2">
                  <c:v>0.60598300562505258</c:v>
                </c:pt>
                <c:pt idx="3">
                  <c:v>0.56235983564590786</c:v>
                </c:pt>
                <c:pt idx="4">
                  <c:v>0.52399347581163214</c:v>
                </c:pt>
                <c:pt idx="5">
                  <c:v>0.4911204674887133</c:v>
                </c:pt>
                <c:pt idx="6">
                  <c:v>0.4639434837048465</c:v>
                </c:pt>
                <c:pt idx="7">
                  <c:v>0.44263007960232348</c:v>
                </c:pt>
                <c:pt idx="8">
                  <c:v>0.42731165940486227</c:v>
                </c:pt>
                <c:pt idx="9">
                  <c:v>0.41808266626687207</c:v>
                </c:pt>
                <c:pt idx="10">
                  <c:v>0.41500000000000004</c:v>
                </c:pt>
                <c:pt idx="11">
                  <c:v>0.41808266626687207</c:v>
                </c:pt>
                <c:pt idx="12">
                  <c:v>0.42731165940486227</c:v>
                </c:pt>
                <c:pt idx="13">
                  <c:v>0.44263007960232348</c:v>
                </c:pt>
                <c:pt idx="14">
                  <c:v>0.4639434837048465</c:v>
                </c:pt>
                <c:pt idx="15">
                  <c:v>0.4911204674887133</c:v>
                </c:pt>
                <c:pt idx="16">
                  <c:v>0.52399347581163214</c:v>
                </c:pt>
                <c:pt idx="17">
                  <c:v>0.56235983564590786</c:v>
                </c:pt>
                <c:pt idx="18">
                  <c:v>0.60598300562505258</c:v>
                </c:pt>
                <c:pt idx="19">
                  <c:v>0.6545940343999691</c:v>
                </c:pt>
                <c:pt idx="20">
                  <c:v>0.70789321881345246</c:v>
                </c:pt>
              </c:numCache>
            </c:numRef>
          </c:xVal>
          <c:yVal>
            <c:numRef>
              <c:f>Blad1!$G$12:$G$32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33-4ECA-AF10-16BD19F96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Blad1!$D$12:$D$42</c:f>
              <c:numCache>
                <c:formatCode>0.000</c:formatCode>
                <c:ptCount val="3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Blad1!$E$12:$E$42</c:f>
              <c:numCache>
                <c:formatCode>0.000</c:formatCode>
                <c:ptCount val="3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9DE-4412-81E7-601FB0D8FEFF}"/>
            </c:ext>
          </c:extLst>
        </c:ser>
        <c:ser>
          <c:idx val="1"/>
          <c:order val="1"/>
          <c:tx>
            <c:v>Linkervlak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Blad1!$F$12:$F$32</c:f>
              <c:numCache>
                <c:formatCode>0.000</c:formatCode>
                <c:ptCount val="21"/>
                <c:pt idx="0">
                  <c:v>0.70789321881345246</c:v>
                </c:pt>
                <c:pt idx="1">
                  <c:v>0.6545940343999691</c:v>
                </c:pt>
                <c:pt idx="2">
                  <c:v>0.60598300562505258</c:v>
                </c:pt>
                <c:pt idx="3">
                  <c:v>0.56235983564590786</c:v>
                </c:pt>
                <c:pt idx="4">
                  <c:v>0.52399347581163214</c:v>
                </c:pt>
                <c:pt idx="5">
                  <c:v>0.4911204674887133</c:v>
                </c:pt>
                <c:pt idx="6">
                  <c:v>0.4639434837048465</c:v>
                </c:pt>
                <c:pt idx="7">
                  <c:v>0.44263007960232348</c:v>
                </c:pt>
                <c:pt idx="8">
                  <c:v>0.42731165940486227</c:v>
                </c:pt>
                <c:pt idx="9">
                  <c:v>0.41808266626687207</c:v>
                </c:pt>
                <c:pt idx="10">
                  <c:v>0.41500000000000004</c:v>
                </c:pt>
                <c:pt idx="11">
                  <c:v>0.41808266626687207</c:v>
                </c:pt>
                <c:pt idx="12">
                  <c:v>0.42731165940486227</c:v>
                </c:pt>
                <c:pt idx="13">
                  <c:v>0.44263007960232348</c:v>
                </c:pt>
                <c:pt idx="14">
                  <c:v>0.4639434837048465</c:v>
                </c:pt>
                <c:pt idx="15">
                  <c:v>0.4911204674887133</c:v>
                </c:pt>
                <c:pt idx="16">
                  <c:v>0.52399347581163214</c:v>
                </c:pt>
                <c:pt idx="17">
                  <c:v>0.56235983564590786</c:v>
                </c:pt>
                <c:pt idx="18">
                  <c:v>0.60598300562505258</c:v>
                </c:pt>
                <c:pt idx="19">
                  <c:v>0.6545940343999691</c:v>
                </c:pt>
                <c:pt idx="20">
                  <c:v>0.70789321881345246</c:v>
                </c:pt>
              </c:numCache>
            </c:numRef>
          </c:xVal>
          <c:yVal>
            <c:numRef>
              <c:f>Blad1!$G$12:$G$32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9DE-4412-81E7-601FB0D8F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'+lens'!$V$13:$V$33</c:f>
              <c:numCache>
                <c:formatCode>0.000</c:formatCode>
                <c:ptCount val="21"/>
                <c:pt idx="0">
                  <c:v>0.80867965644035733</c:v>
                </c:pt>
                <c:pt idx="1">
                  <c:v>0.64878210319990748</c:v>
                </c:pt>
                <c:pt idx="2">
                  <c:v>0.50294901687515781</c:v>
                </c:pt>
                <c:pt idx="3">
                  <c:v>0.37207950693772363</c:v>
                </c:pt>
                <c:pt idx="4">
                  <c:v>0.25698042743489635</c:v>
                </c:pt>
                <c:pt idx="5">
                  <c:v>0.15836140246614017</c:v>
                </c:pt>
                <c:pt idx="6">
                  <c:v>7.6830451114539677E-2</c:v>
                </c:pt>
                <c:pt idx="7">
                  <c:v>1.2890238806970711E-2</c:v>
                </c:pt>
                <c:pt idx="8">
                  <c:v>-3.3065021785413151E-2</c:v>
                </c:pt>
                <c:pt idx="9">
                  <c:v>-6.0752001199383621E-2</c:v>
                </c:pt>
                <c:pt idx="10">
                  <c:v>-6.999999999999984E-2</c:v>
                </c:pt>
                <c:pt idx="11">
                  <c:v>-6.0752001199383621E-2</c:v>
                </c:pt>
                <c:pt idx="12">
                  <c:v>-3.3065021785413151E-2</c:v>
                </c:pt>
                <c:pt idx="13">
                  <c:v>1.2890238806970711E-2</c:v>
                </c:pt>
                <c:pt idx="14">
                  <c:v>7.6830451114539677E-2</c:v>
                </c:pt>
                <c:pt idx="15">
                  <c:v>0.15836140246614017</c:v>
                </c:pt>
                <c:pt idx="16">
                  <c:v>0.25698042743489635</c:v>
                </c:pt>
                <c:pt idx="17">
                  <c:v>0.37207950693772363</c:v>
                </c:pt>
                <c:pt idx="18">
                  <c:v>0.50294901687515781</c:v>
                </c:pt>
                <c:pt idx="19">
                  <c:v>0.64878210319990748</c:v>
                </c:pt>
                <c:pt idx="20">
                  <c:v>0.80867965644035733</c:v>
                </c:pt>
              </c:numCache>
            </c:numRef>
          </c:xVal>
          <c:yVal>
            <c:numRef>
              <c:f>'+lens'!$W$13:$W$33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DB1-48E1-98DE-5C4FBC49AB50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'+lens'!$T$13:$T$33</c:f>
              <c:numCache>
                <c:formatCode>0.000</c:formatCode>
                <c:ptCount val="21"/>
                <c:pt idx="0">
                  <c:v>0.80889321881345244</c:v>
                </c:pt>
                <c:pt idx="1">
                  <c:v>0.75559403439996908</c:v>
                </c:pt>
                <c:pt idx="2">
                  <c:v>0.70698300562505256</c:v>
                </c:pt>
                <c:pt idx="3">
                  <c:v>0.66335983564590784</c:v>
                </c:pt>
                <c:pt idx="4">
                  <c:v>0.62499347581163212</c:v>
                </c:pt>
                <c:pt idx="5">
                  <c:v>0.59212046748871328</c:v>
                </c:pt>
                <c:pt idx="6">
                  <c:v>0.56494348370484648</c:v>
                </c:pt>
                <c:pt idx="7">
                  <c:v>0.54363007960232346</c:v>
                </c:pt>
                <c:pt idx="8">
                  <c:v>0.52831165940486224</c:v>
                </c:pt>
                <c:pt idx="9">
                  <c:v>0.51908266626687205</c:v>
                </c:pt>
                <c:pt idx="10">
                  <c:v>0.51600000000000001</c:v>
                </c:pt>
                <c:pt idx="11">
                  <c:v>0.51908266626687205</c:v>
                </c:pt>
                <c:pt idx="12">
                  <c:v>0.52831165940486224</c:v>
                </c:pt>
                <c:pt idx="13">
                  <c:v>0.54363007960232346</c:v>
                </c:pt>
                <c:pt idx="14">
                  <c:v>0.56494348370484648</c:v>
                </c:pt>
                <c:pt idx="15">
                  <c:v>0.59212046748871328</c:v>
                </c:pt>
                <c:pt idx="16">
                  <c:v>0.62499347581163212</c:v>
                </c:pt>
                <c:pt idx="17">
                  <c:v>0.66335983564590784</c:v>
                </c:pt>
                <c:pt idx="18">
                  <c:v>0.70698300562505256</c:v>
                </c:pt>
                <c:pt idx="19">
                  <c:v>0.75559403439996908</c:v>
                </c:pt>
                <c:pt idx="20">
                  <c:v>0.80889321881345244</c:v>
                </c:pt>
              </c:numCache>
            </c:numRef>
          </c:xVal>
          <c:yVal>
            <c:numRef>
              <c:f>'+lens'!$U$13:$U$33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DB1-48E1-98DE-5C4FBC49A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89950169272319E-2"/>
          <c:y val="0.20344716683436259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'-lens'!$D$13:$D$33</c:f>
              <c:numCache>
                <c:formatCode>0.000</c:formatCode>
                <c:ptCount val="2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'-lens'!$E$13:$E$33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EEB-4C21-BF90-80249508B448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'-lens'!$F$13:$F$33</c:f>
              <c:numCache>
                <c:formatCode>0.000</c:formatCode>
                <c:ptCount val="21"/>
                <c:pt idx="0">
                  <c:v>1.5928932188134524</c:v>
                </c:pt>
                <c:pt idx="1">
                  <c:v>1.5395940343999688</c:v>
                </c:pt>
                <c:pt idx="2">
                  <c:v>1.4909830056250524</c:v>
                </c:pt>
                <c:pt idx="3">
                  <c:v>1.4473598356459076</c:v>
                </c:pt>
                <c:pt idx="4">
                  <c:v>1.408993475811632</c:v>
                </c:pt>
                <c:pt idx="5">
                  <c:v>1.3761204674887131</c:v>
                </c:pt>
                <c:pt idx="6">
                  <c:v>1.3489434837048462</c:v>
                </c:pt>
                <c:pt idx="7">
                  <c:v>1.3276300796023233</c:v>
                </c:pt>
                <c:pt idx="8">
                  <c:v>1.3123116594048621</c:v>
                </c:pt>
                <c:pt idx="9">
                  <c:v>1.3030826662668717</c:v>
                </c:pt>
                <c:pt idx="10">
                  <c:v>1.2999999999999998</c:v>
                </c:pt>
                <c:pt idx="11">
                  <c:v>1.3030826662668717</c:v>
                </c:pt>
                <c:pt idx="12">
                  <c:v>1.3123116594048621</c:v>
                </c:pt>
                <c:pt idx="13">
                  <c:v>1.3276300796023233</c:v>
                </c:pt>
                <c:pt idx="14">
                  <c:v>1.3489434837048462</c:v>
                </c:pt>
                <c:pt idx="15">
                  <c:v>1.3761204674887131</c:v>
                </c:pt>
                <c:pt idx="16">
                  <c:v>1.408993475811632</c:v>
                </c:pt>
                <c:pt idx="17">
                  <c:v>1.4473598356459076</c:v>
                </c:pt>
                <c:pt idx="18">
                  <c:v>1.4909830056250524</c:v>
                </c:pt>
                <c:pt idx="19">
                  <c:v>1.5395940343999688</c:v>
                </c:pt>
                <c:pt idx="20">
                  <c:v>1.5928932188134524</c:v>
                </c:pt>
              </c:numCache>
            </c:numRef>
          </c:xVal>
          <c:yVal>
            <c:numRef>
              <c:f>'-lens'!$G$13:$G$33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EEB-4C21-BF90-80249508B448}"/>
            </c:ext>
          </c:extLst>
        </c:ser>
        <c:ser>
          <c:idx val="2"/>
          <c:order val="2"/>
          <c:tx>
            <c:v>Boven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'-lens'!$B$37:$B$38</c:f>
              <c:numCache>
                <c:formatCode>0.000</c:formatCode>
                <c:ptCount val="2"/>
                <c:pt idx="0">
                  <c:v>0.70710678118654757</c:v>
                </c:pt>
                <c:pt idx="1">
                  <c:v>1.5928932188134524</c:v>
                </c:pt>
              </c:numCache>
            </c:numRef>
          </c:xVal>
          <c:yVal>
            <c:numRef>
              <c:f>'-lens'!$C$37:$C$38</c:f>
              <c:numCache>
                <c:formatCode>0.00</c:formatCode>
                <c:ptCount val="2"/>
                <c:pt idx="0">
                  <c:v>0.70710678118654746</c:v>
                </c:pt>
                <c:pt idx="1">
                  <c:v>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EEB-4C21-BF90-80249508B448}"/>
            </c:ext>
          </c:extLst>
        </c:ser>
        <c:ser>
          <c:idx val="3"/>
          <c:order val="3"/>
          <c:tx>
            <c:v>Onder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'-lens'!$D$37:$D$38</c:f>
              <c:numCache>
                <c:formatCode>0.000</c:formatCode>
                <c:ptCount val="2"/>
                <c:pt idx="0">
                  <c:v>0.70710678118654757</c:v>
                </c:pt>
                <c:pt idx="1">
                  <c:v>1.5928932188134524</c:v>
                </c:pt>
              </c:numCache>
            </c:numRef>
          </c:xVal>
          <c:yVal>
            <c:numRef>
              <c:f>'-lens'!$E$37:$E$38</c:f>
              <c:numCache>
                <c:formatCode>0.00</c:formatCode>
                <c:ptCount val="2"/>
                <c:pt idx="0">
                  <c:v>-0.70710678118654746</c:v>
                </c:pt>
                <c:pt idx="1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EEB-4C21-BF90-80249508B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5572155471338461"/>
          <c:w val="0.91831310941204813"/>
          <c:h val="0.8050675447334088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'-lens'!$N$13:$N$33</c:f>
              <c:numCache>
                <c:formatCode>0.000</c:formatCode>
                <c:ptCount val="21"/>
                <c:pt idx="0">
                  <c:v>1.0857864376269049</c:v>
                </c:pt>
                <c:pt idx="1">
                  <c:v>0.97918806879993814</c:v>
                </c:pt>
                <c:pt idx="2">
                  <c:v>0.8819660112501051</c:v>
                </c:pt>
                <c:pt idx="3">
                  <c:v>0.79471967129181564</c:v>
                </c:pt>
                <c:pt idx="4">
                  <c:v>0.7179869516232642</c:v>
                </c:pt>
                <c:pt idx="5">
                  <c:v>0.65224093497742652</c:v>
                </c:pt>
                <c:pt idx="6">
                  <c:v>0.59788696740969294</c:v>
                </c:pt>
                <c:pt idx="7">
                  <c:v>0.55526015920464689</c:v>
                </c:pt>
                <c:pt idx="8">
                  <c:v>0.52462331880972446</c:v>
                </c:pt>
                <c:pt idx="9">
                  <c:v>0.50616533253374407</c:v>
                </c:pt>
                <c:pt idx="10">
                  <c:v>0.5</c:v>
                </c:pt>
                <c:pt idx="11">
                  <c:v>0.50616533253374407</c:v>
                </c:pt>
                <c:pt idx="12">
                  <c:v>0.52462331880972446</c:v>
                </c:pt>
                <c:pt idx="13">
                  <c:v>0.55526015920464689</c:v>
                </c:pt>
                <c:pt idx="14">
                  <c:v>0.59788696740969294</c:v>
                </c:pt>
                <c:pt idx="15">
                  <c:v>0.65224093497742652</c:v>
                </c:pt>
                <c:pt idx="16">
                  <c:v>0.7179869516232642</c:v>
                </c:pt>
                <c:pt idx="17">
                  <c:v>0.79471967129181564</c:v>
                </c:pt>
                <c:pt idx="18">
                  <c:v>0.8819660112501051</c:v>
                </c:pt>
                <c:pt idx="19">
                  <c:v>0.97918806879993814</c:v>
                </c:pt>
                <c:pt idx="20">
                  <c:v>1.0857864376269049</c:v>
                </c:pt>
              </c:numCache>
            </c:numRef>
          </c:xVal>
          <c:yVal>
            <c:numRef>
              <c:f>'-lens'!$O$13:$O$33</c:f>
              <c:numCache>
                <c:formatCode>0.000</c:formatCode>
                <c:ptCount val="21"/>
                <c:pt idx="0">
                  <c:v>1.4142135623730949</c:v>
                </c:pt>
                <c:pt idx="1">
                  <c:v>1.2988960966603673</c:v>
                </c:pt>
                <c:pt idx="2">
                  <c:v>1.1755705045849463</c:v>
                </c:pt>
                <c:pt idx="3">
                  <c:v>1.0449971294318976</c:v>
                </c:pt>
                <c:pt idx="4">
                  <c:v>0.9079809994790935</c:v>
                </c:pt>
                <c:pt idx="5">
                  <c:v>0.76536686473017956</c:v>
                </c:pt>
                <c:pt idx="6">
                  <c:v>0.61803398874989479</c:v>
                </c:pt>
                <c:pt idx="7">
                  <c:v>0.46689072771181078</c:v>
                </c:pt>
                <c:pt idx="8">
                  <c:v>0.31286893008046174</c:v>
                </c:pt>
                <c:pt idx="9">
                  <c:v>0.15691819145568989</c:v>
                </c:pt>
                <c:pt idx="10">
                  <c:v>0</c:v>
                </c:pt>
                <c:pt idx="11">
                  <c:v>-0.15691819145568989</c:v>
                </c:pt>
                <c:pt idx="12">
                  <c:v>-0.31286893008046174</c:v>
                </c:pt>
                <c:pt idx="13">
                  <c:v>-0.46689072771181078</c:v>
                </c:pt>
                <c:pt idx="14">
                  <c:v>-0.61803398874989479</c:v>
                </c:pt>
                <c:pt idx="15">
                  <c:v>-0.76536686473017956</c:v>
                </c:pt>
                <c:pt idx="16">
                  <c:v>-0.9079809994790935</c:v>
                </c:pt>
                <c:pt idx="17">
                  <c:v>-1.0449971294318976</c:v>
                </c:pt>
                <c:pt idx="18">
                  <c:v>-1.1755705045849463</c:v>
                </c:pt>
                <c:pt idx="19">
                  <c:v>-1.2988960966603673</c:v>
                </c:pt>
                <c:pt idx="20">
                  <c:v>-1.4142135623730949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270-4537-950D-0681F7599E62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'-lens'!$L$13:$L$33</c:f>
              <c:numCache>
                <c:formatCode>0.000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xVal>
          <c:yVal>
            <c:numRef>
              <c:f>'-lens'!$M$13:$M$33</c:f>
              <c:numCache>
                <c:formatCode>0.000</c:formatCode>
                <c:ptCount val="21"/>
                <c:pt idx="0">
                  <c:v>1.4142135623730949</c:v>
                </c:pt>
                <c:pt idx="1">
                  <c:v>1.2988960966603673</c:v>
                </c:pt>
                <c:pt idx="2">
                  <c:v>1.1755705045849463</c:v>
                </c:pt>
                <c:pt idx="3">
                  <c:v>1.0449971294318976</c:v>
                </c:pt>
                <c:pt idx="4">
                  <c:v>0.9079809994790935</c:v>
                </c:pt>
                <c:pt idx="5">
                  <c:v>0.76536686473017956</c:v>
                </c:pt>
                <c:pt idx="6">
                  <c:v>0.61803398874989479</c:v>
                </c:pt>
                <c:pt idx="7">
                  <c:v>0.46689072771181078</c:v>
                </c:pt>
                <c:pt idx="8">
                  <c:v>0.31286893008046174</c:v>
                </c:pt>
                <c:pt idx="9">
                  <c:v>0.15691819145568989</c:v>
                </c:pt>
                <c:pt idx="10">
                  <c:v>0</c:v>
                </c:pt>
                <c:pt idx="11">
                  <c:v>-0.15691819145568989</c:v>
                </c:pt>
                <c:pt idx="12">
                  <c:v>-0.31286893008046174</c:v>
                </c:pt>
                <c:pt idx="13">
                  <c:v>-0.46689072771181078</c:v>
                </c:pt>
                <c:pt idx="14">
                  <c:v>-0.61803398874989479</c:v>
                </c:pt>
                <c:pt idx="15">
                  <c:v>-0.76536686473017956</c:v>
                </c:pt>
                <c:pt idx="16">
                  <c:v>-0.9079809994790935</c:v>
                </c:pt>
                <c:pt idx="17">
                  <c:v>-1.0449971294318976</c:v>
                </c:pt>
                <c:pt idx="18">
                  <c:v>-1.1755705045849463</c:v>
                </c:pt>
                <c:pt idx="19">
                  <c:v>-1.2988960966603673</c:v>
                </c:pt>
                <c:pt idx="20">
                  <c:v>-1.4142135623730949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270-4537-950D-0681F7599E62}"/>
            </c:ext>
          </c:extLst>
        </c:ser>
        <c:ser>
          <c:idx val="2"/>
          <c:order val="2"/>
          <c:tx>
            <c:v>bovenkant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'-lens'!$J$37:$J$38</c:f>
              <c:numCache>
                <c:formatCode>0.000</c:formatCode>
                <c:ptCount val="2"/>
                <c:pt idx="0">
                  <c:v>0</c:v>
                </c:pt>
                <c:pt idx="1">
                  <c:v>1.0857864376269049</c:v>
                </c:pt>
              </c:numCache>
            </c:numRef>
          </c:xVal>
          <c:yVal>
            <c:numRef>
              <c:f>'-lens'!$K$37:$K$38</c:f>
              <c:numCache>
                <c:formatCode>0.00</c:formatCode>
                <c:ptCount val="2"/>
                <c:pt idx="0">
                  <c:v>1.4142135623730949</c:v>
                </c:pt>
                <c:pt idx="1">
                  <c:v>1.4142135623730949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270-4537-950D-0681F7599E62}"/>
            </c:ext>
          </c:extLst>
        </c:ser>
        <c:ser>
          <c:idx val="3"/>
          <c:order val="3"/>
          <c:tx>
            <c:v>Onderkant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'-lens'!$L$37:$L$38</c:f>
              <c:numCache>
                <c:formatCode>0.000</c:formatCode>
                <c:ptCount val="2"/>
                <c:pt idx="0">
                  <c:v>0</c:v>
                </c:pt>
                <c:pt idx="1">
                  <c:v>1.0857864376269049</c:v>
                </c:pt>
              </c:numCache>
            </c:numRef>
          </c:xVal>
          <c:yVal>
            <c:numRef>
              <c:f>'-lens'!$M$37:$M$38</c:f>
              <c:numCache>
                <c:formatCode>0.00</c:formatCode>
                <c:ptCount val="2"/>
                <c:pt idx="0">
                  <c:v>-1.4142135623730949</c:v>
                </c:pt>
                <c:pt idx="1">
                  <c:v>-1.4142135623730949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270-4537-950D-0681F7599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  <c:min val="-1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out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out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'-lens'!$V$13:$V$33</c:f>
              <c:numCache>
                <c:formatCode>0.000</c:formatCode>
                <c:ptCount val="21"/>
                <c:pt idx="0">
                  <c:v>1.4644660940672622</c:v>
                </c:pt>
                <c:pt idx="1">
                  <c:v>1.1979701719998452</c:v>
                </c:pt>
                <c:pt idx="2">
                  <c:v>0.95491502812526274</c:v>
                </c:pt>
                <c:pt idx="3">
                  <c:v>0.73679917822953911</c:v>
                </c:pt>
                <c:pt idx="4">
                  <c:v>0.54496737905816062</c:v>
                </c:pt>
                <c:pt idx="5">
                  <c:v>0.38060233744356609</c:v>
                </c:pt>
                <c:pt idx="6">
                  <c:v>0.24471741852423268</c:v>
                </c:pt>
                <c:pt idx="7">
                  <c:v>0.13815039801161699</c:v>
                </c:pt>
                <c:pt idx="8">
                  <c:v>6.1558297024310704E-2</c:v>
                </c:pt>
                <c:pt idx="9">
                  <c:v>1.5413331334360514E-2</c:v>
                </c:pt>
                <c:pt idx="10">
                  <c:v>0</c:v>
                </c:pt>
                <c:pt idx="11">
                  <c:v>1.5413331334360514E-2</c:v>
                </c:pt>
                <c:pt idx="12">
                  <c:v>6.1558297024310704E-2</c:v>
                </c:pt>
                <c:pt idx="13">
                  <c:v>0.13815039801161699</c:v>
                </c:pt>
                <c:pt idx="14">
                  <c:v>0.24471741852423268</c:v>
                </c:pt>
                <c:pt idx="15">
                  <c:v>0.38060233744356609</c:v>
                </c:pt>
                <c:pt idx="16">
                  <c:v>0.54496737905816062</c:v>
                </c:pt>
                <c:pt idx="17">
                  <c:v>0.73679917822953911</c:v>
                </c:pt>
                <c:pt idx="18">
                  <c:v>0.95491502812526274</c:v>
                </c:pt>
                <c:pt idx="19">
                  <c:v>1.1979701719998452</c:v>
                </c:pt>
                <c:pt idx="20">
                  <c:v>1.4644660940672622</c:v>
                </c:pt>
              </c:numCache>
            </c:numRef>
          </c:xVal>
          <c:yVal>
            <c:numRef>
              <c:f>'-lens'!$W$13:$W$33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0E6-4937-9A25-D0C4088DBA73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'-lens'!$T$13:$T$33</c:f>
              <c:numCache>
                <c:formatCode>0.000</c:formatCode>
                <c:ptCount val="21"/>
                <c:pt idx="0">
                  <c:v>-0.70710678118654757</c:v>
                </c:pt>
                <c:pt idx="1">
                  <c:v>-0.76040596560003093</c:v>
                </c:pt>
                <c:pt idx="2">
                  <c:v>-0.80901699437494745</c:v>
                </c:pt>
                <c:pt idx="3">
                  <c:v>-0.85264016435409218</c:v>
                </c:pt>
                <c:pt idx="4">
                  <c:v>-0.8910065241883679</c:v>
                </c:pt>
                <c:pt idx="5">
                  <c:v>-0.92387953251128674</c:v>
                </c:pt>
                <c:pt idx="6">
                  <c:v>-0.95105651629515353</c:v>
                </c:pt>
                <c:pt idx="7">
                  <c:v>-0.97236992039767656</c:v>
                </c:pt>
                <c:pt idx="8">
                  <c:v>-0.98768834059513777</c:v>
                </c:pt>
                <c:pt idx="9">
                  <c:v>-0.99691733373312796</c:v>
                </c:pt>
                <c:pt idx="10">
                  <c:v>-1</c:v>
                </c:pt>
                <c:pt idx="11">
                  <c:v>-0.99691733373312796</c:v>
                </c:pt>
                <c:pt idx="12">
                  <c:v>-0.98768834059513777</c:v>
                </c:pt>
                <c:pt idx="13">
                  <c:v>-0.97236992039767656</c:v>
                </c:pt>
                <c:pt idx="14">
                  <c:v>-0.95105651629515353</c:v>
                </c:pt>
                <c:pt idx="15">
                  <c:v>-0.92387953251128674</c:v>
                </c:pt>
                <c:pt idx="16">
                  <c:v>-0.8910065241883679</c:v>
                </c:pt>
                <c:pt idx="17">
                  <c:v>-0.85264016435409218</c:v>
                </c:pt>
                <c:pt idx="18">
                  <c:v>-0.80901699437494745</c:v>
                </c:pt>
                <c:pt idx="19">
                  <c:v>-0.76040596560003093</c:v>
                </c:pt>
                <c:pt idx="20">
                  <c:v>-0.70710678118654757</c:v>
                </c:pt>
              </c:numCache>
            </c:numRef>
          </c:xVal>
          <c:yVal>
            <c:numRef>
              <c:f>'-lens'!$U$13:$U$33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0E6-4937-9A25-D0C4088DBA73}"/>
            </c:ext>
          </c:extLst>
        </c:ser>
        <c:ser>
          <c:idx val="2"/>
          <c:order val="2"/>
          <c:tx>
            <c:v>Bovenkant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'-lens'!$R$37:$R$38</c:f>
              <c:numCache>
                <c:formatCode>0.000</c:formatCode>
                <c:ptCount val="2"/>
                <c:pt idx="0">
                  <c:v>-0.70710678118654757</c:v>
                </c:pt>
                <c:pt idx="1">
                  <c:v>1.4644660940672622</c:v>
                </c:pt>
              </c:numCache>
            </c:numRef>
          </c:xVal>
          <c:yVal>
            <c:numRef>
              <c:f>'-lens'!$S$37:$S$38</c:f>
              <c:numCache>
                <c:formatCode>0.00</c:formatCode>
                <c:ptCount val="2"/>
                <c:pt idx="0">
                  <c:v>0.70710678118654746</c:v>
                </c:pt>
                <c:pt idx="1">
                  <c:v>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0E6-4937-9A25-D0C4088DBA73}"/>
            </c:ext>
          </c:extLst>
        </c:ser>
        <c:ser>
          <c:idx val="3"/>
          <c:order val="3"/>
          <c:tx>
            <c:v>Onderkant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'-lens'!$T$37:$T$38</c:f>
              <c:numCache>
                <c:formatCode>0.000</c:formatCode>
                <c:ptCount val="2"/>
                <c:pt idx="0">
                  <c:v>-0.70710678118654757</c:v>
                </c:pt>
                <c:pt idx="1">
                  <c:v>1.4644660940672622</c:v>
                </c:pt>
              </c:numCache>
            </c:numRef>
          </c:xVal>
          <c:yVal>
            <c:numRef>
              <c:f>'-lens'!$U$37:$U$38</c:f>
              <c:numCache>
                <c:formatCode>0.00</c:formatCode>
                <c:ptCount val="2"/>
                <c:pt idx="0">
                  <c:v>-0.70710678118654746</c:v>
                </c:pt>
                <c:pt idx="1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0E6-4937-9A25-D0C4088DB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  <c:min val="-2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out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out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89950169272319E-2"/>
          <c:y val="0.20344716683436259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'-lens'!$D$13:$D$33</c:f>
              <c:numCache>
                <c:formatCode>0.000</c:formatCode>
                <c:ptCount val="2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'-lens'!$E$13:$E$33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D8D-4B19-A462-C76009B223AD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'-lens'!$F$13:$F$33</c:f>
              <c:numCache>
                <c:formatCode>0.000</c:formatCode>
                <c:ptCount val="21"/>
                <c:pt idx="0">
                  <c:v>1.5928932188134524</c:v>
                </c:pt>
                <c:pt idx="1">
                  <c:v>1.5395940343999688</c:v>
                </c:pt>
                <c:pt idx="2">
                  <c:v>1.4909830056250524</c:v>
                </c:pt>
                <c:pt idx="3">
                  <c:v>1.4473598356459076</c:v>
                </c:pt>
                <c:pt idx="4">
                  <c:v>1.408993475811632</c:v>
                </c:pt>
                <c:pt idx="5">
                  <c:v>1.3761204674887131</c:v>
                </c:pt>
                <c:pt idx="6">
                  <c:v>1.3489434837048462</c:v>
                </c:pt>
                <c:pt idx="7">
                  <c:v>1.3276300796023233</c:v>
                </c:pt>
                <c:pt idx="8">
                  <c:v>1.3123116594048621</c:v>
                </c:pt>
                <c:pt idx="9">
                  <c:v>1.3030826662668717</c:v>
                </c:pt>
                <c:pt idx="10">
                  <c:v>1.2999999999999998</c:v>
                </c:pt>
                <c:pt idx="11">
                  <c:v>1.3030826662668717</c:v>
                </c:pt>
                <c:pt idx="12">
                  <c:v>1.3123116594048621</c:v>
                </c:pt>
                <c:pt idx="13">
                  <c:v>1.3276300796023233</c:v>
                </c:pt>
                <c:pt idx="14">
                  <c:v>1.3489434837048462</c:v>
                </c:pt>
                <c:pt idx="15">
                  <c:v>1.3761204674887131</c:v>
                </c:pt>
                <c:pt idx="16">
                  <c:v>1.408993475811632</c:v>
                </c:pt>
                <c:pt idx="17">
                  <c:v>1.4473598356459076</c:v>
                </c:pt>
                <c:pt idx="18">
                  <c:v>1.4909830056250524</c:v>
                </c:pt>
                <c:pt idx="19">
                  <c:v>1.5395940343999688</c:v>
                </c:pt>
                <c:pt idx="20">
                  <c:v>1.5928932188134524</c:v>
                </c:pt>
              </c:numCache>
            </c:numRef>
          </c:xVal>
          <c:yVal>
            <c:numRef>
              <c:f>'-lens'!$G$13:$G$33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D8D-4B19-A462-C76009B223AD}"/>
            </c:ext>
          </c:extLst>
        </c:ser>
        <c:ser>
          <c:idx val="2"/>
          <c:order val="2"/>
          <c:tx>
            <c:v>Boven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'-lens'!$B$37:$B$38</c:f>
              <c:numCache>
                <c:formatCode>0.000</c:formatCode>
                <c:ptCount val="2"/>
                <c:pt idx="0">
                  <c:v>0.70710678118654757</c:v>
                </c:pt>
                <c:pt idx="1">
                  <c:v>1.5928932188134524</c:v>
                </c:pt>
              </c:numCache>
            </c:numRef>
          </c:xVal>
          <c:yVal>
            <c:numRef>
              <c:f>'-lens'!$C$37:$C$38</c:f>
              <c:numCache>
                <c:formatCode>0.00</c:formatCode>
                <c:ptCount val="2"/>
                <c:pt idx="0">
                  <c:v>0.70710678118654746</c:v>
                </c:pt>
                <c:pt idx="1">
                  <c:v>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D8D-4B19-A462-C76009B223AD}"/>
            </c:ext>
          </c:extLst>
        </c:ser>
        <c:ser>
          <c:idx val="3"/>
          <c:order val="3"/>
          <c:tx>
            <c:v>Onder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'-lens'!$D$37:$D$38</c:f>
              <c:numCache>
                <c:formatCode>0.000</c:formatCode>
                <c:ptCount val="2"/>
                <c:pt idx="0">
                  <c:v>0.70710678118654757</c:v>
                </c:pt>
                <c:pt idx="1">
                  <c:v>1.5928932188134524</c:v>
                </c:pt>
              </c:numCache>
            </c:numRef>
          </c:xVal>
          <c:yVal>
            <c:numRef>
              <c:f>'-lens'!$E$37:$E$38</c:f>
              <c:numCache>
                <c:formatCode>0.00</c:formatCode>
                <c:ptCount val="2"/>
                <c:pt idx="0">
                  <c:v>-0.70710678118654746</c:v>
                </c:pt>
                <c:pt idx="1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D8D-4B19-A462-C76009B22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Blad1!$D$12:$D$42</c:f>
              <c:numCache>
                <c:formatCode>0.000</c:formatCode>
                <c:ptCount val="3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Blad1!$E$12:$E$42</c:f>
              <c:numCache>
                <c:formatCode>0.000</c:formatCode>
                <c:ptCount val="3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46-4C6D-91FD-AE042E60E43C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Blad1!$F$12:$F$32</c:f>
              <c:numCache>
                <c:formatCode>0.000</c:formatCode>
                <c:ptCount val="21"/>
                <c:pt idx="0">
                  <c:v>0.70789321881345246</c:v>
                </c:pt>
                <c:pt idx="1">
                  <c:v>0.6545940343999691</c:v>
                </c:pt>
                <c:pt idx="2">
                  <c:v>0.60598300562505258</c:v>
                </c:pt>
                <c:pt idx="3">
                  <c:v>0.56235983564590786</c:v>
                </c:pt>
                <c:pt idx="4">
                  <c:v>0.52399347581163214</c:v>
                </c:pt>
                <c:pt idx="5">
                  <c:v>0.4911204674887133</c:v>
                </c:pt>
                <c:pt idx="6">
                  <c:v>0.4639434837048465</c:v>
                </c:pt>
                <c:pt idx="7">
                  <c:v>0.44263007960232348</c:v>
                </c:pt>
                <c:pt idx="8">
                  <c:v>0.42731165940486227</c:v>
                </c:pt>
                <c:pt idx="9">
                  <c:v>0.41808266626687207</c:v>
                </c:pt>
                <c:pt idx="10">
                  <c:v>0.41500000000000004</c:v>
                </c:pt>
                <c:pt idx="11">
                  <c:v>0.41808266626687207</c:v>
                </c:pt>
                <c:pt idx="12">
                  <c:v>0.42731165940486227</c:v>
                </c:pt>
                <c:pt idx="13">
                  <c:v>0.44263007960232348</c:v>
                </c:pt>
                <c:pt idx="14">
                  <c:v>0.4639434837048465</c:v>
                </c:pt>
                <c:pt idx="15">
                  <c:v>0.4911204674887133</c:v>
                </c:pt>
                <c:pt idx="16">
                  <c:v>0.52399347581163214</c:v>
                </c:pt>
                <c:pt idx="17">
                  <c:v>0.56235983564590786</c:v>
                </c:pt>
                <c:pt idx="18">
                  <c:v>0.60598300562505258</c:v>
                </c:pt>
                <c:pt idx="19">
                  <c:v>0.6545940343999691</c:v>
                </c:pt>
                <c:pt idx="20">
                  <c:v>0.70789321881345246</c:v>
                </c:pt>
              </c:numCache>
            </c:numRef>
          </c:xVal>
          <c:yVal>
            <c:numRef>
              <c:f>Blad1!$G$12:$G$32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46-4C6D-91FD-AE042E60E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86746987951808E-2"/>
          <c:y val="0.19907407407407407"/>
          <c:w val="0.84215855548176954"/>
          <c:h val="0.64409667541557314"/>
        </c:manualLayout>
      </c:layout>
      <c:scatterChart>
        <c:scatterStyle val="smoothMarker"/>
        <c:varyColors val="0"/>
        <c:ser>
          <c:idx val="0"/>
          <c:order val="0"/>
          <c:tx>
            <c:v>rechtervlak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Blad1!$D$12:$D$42</c:f>
              <c:numCache>
                <c:formatCode>0.000</c:formatCode>
                <c:ptCount val="31"/>
                <c:pt idx="0">
                  <c:v>0.70710678118654757</c:v>
                </c:pt>
                <c:pt idx="1">
                  <c:v>0.76040596560003093</c:v>
                </c:pt>
                <c:pt idx="2">
                  <c:v>0.80901699437494745</c:v>
                </c:pt>
                <c:pt idx="3">
                  <c:v>0.85264016435409218</c:v>
                </c:pt>
                <c:pt idx="4">
                  <c:v>0.8910065241883679</c:v>
                </c:pt>
                <c:pt idx="5">
                  <c:v>0.92387953251128674</c:v>
                </c:pt>
                <c:pt idx="6">
                  <c:v>0.95105651629515353</c:v>
                </c:pt>
                <c:pt idx="7">
                  <c:v>0.97236992039767656</c:v>
                </c:pt>
                <c:pt idx="8">
                  <c:v>0.98768834059513777</c:v>
                </c:pt>
                <c:pt idx="9">
                  <c:v>0.99691733373312796</c:v>
                </c:pt>
                <c:pt idx="10">
                  <c:v>1</c:v>
                </c:pt>
                <c:pt idx="11">
                  <c:v>0.99691733373312796</c:v>
                </c:pt>
                <c:pt idx="12">
                  <c:v>0.98768834059513777</c:v>
                </c:pt>
                <c:pt idx="13">
                  <c:v>0.97236992039767656</c:v>
                </c:pt>
                <c:pt idx="14">
                  <c:v>0.95105651629515353</c:v>
                </c:pt>
                <c:pt idx="15">
                  <c:v>0.92387953251128674</c:v>
                </c:pt>
                <c:pt idx="16">
                  <c:v>0.8910065241883679</c:v>
                </c:pt>
                <c:pt idx="17">
                  <c:v>0.85264016435409218</c:v>
                </c:pt>
                <c:pt idx="18">
                  <c:v>0.80901699437494745</c:v>
                </c:pt>
                <c:pt idx="19">
                  <c:v>0.76040596560003093</c:v>
                </c:pt>
                <c:pt idx="20">
                  <c:v>0.70710678118654757</c:v>
                </c:pt>
              </c:numCache>
            </c:numRef>
          </c:xVal>
          <c:yVal>
            <c:numRef>
              <c:f>Blad1!$E$12:$E$42</c:f>
              <c:numCache>
                <c:formatCode>0.000</c:formatCode>
                <c:ptCount val="3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80-4615-8407-4EB82DCEAFE7}"/>
            </c:ext>
          </c:extLst>
        </c:ser>
        <c:ser>
          <c:idx val="1"/>
          <c:order val="1"/>
          <c:tx>
            <c:v>Linkervlak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Blad1!$F$12:$F$32</c:f>
              <c:numCache>
                <c:formatCode>0.000</c:formatCode>
                <c:ptCount val="21"/>
                <c:pt idx="0">
                  <c:v>0.70789321881345246</c:v>
                </c:pt>
                <c:pt idx="1">
                  <c:v>0.6545940343999691</c:v>
                </c:pt>
                <c:pt idx="2">
                  <c:v>0.60598300562505258</c:v>
                </c:pt>
                <c:pt idx="3">
                  <c:v>0.56235983564590786</c:v>
                </c:pt>
                <c:pt idx="4">
                  <c:v>0.52399347581163214</c:v>
                </c:pt>
                <c:pt idx="5">
                  <c:v>0.4911204674887133</c:v>
                </c:pt>
                <c:pt idx="6">
                  <c:v>0.4639434837048465</c:v>
                </c:pt>
                <c:pt idx="7">
                  <c:v>0.44263007960232348</c:v>
                </c:pt>
                <c:pt idx="8">
                  <c:v>0.42731165940486227</c:v>
                </c:pt>
                <c:pt idx="9">
                  <c:v>0.41808266626687207</c:v>
                </c:pt>
                <c:pt idx="10">
                  <c:v>0.41500000000000004</c:v>
                </c:pt>
                <c:pt idx="11">
                  <c:v>0.41808266626687207</c:v>
                </c:pt>
                <c:pt idx="12">
                  <c:v>0.42731165940486227</c:v>
                </c:pt>
                <c:pt idx="13">
                  <c:v>0.44263007960232348</c:v>
                </c:pt>
                <c:pt idx="14">
                  <c:v>0.4639434837048465</c:v>
                </c:pt>
                <c:pt idx="15">
                  <c:v>0.4911204674887133</c:v>
                </c:pt>
                <c:pt idx="16">
                  <c:v>0.52399347581163214</c:v>
                </c:pt>
                <c:pt idx="17">
                  <c:v>0.56235983564590786</c:v>
                </c:pt>
                <c:pt idx="18">
                  <c:v>0.60598300562505258</c:v>
                </c:pt>
                <c:pt idx="19">
                  <c:v>0.6545940343999691</c:v>
                </c:pt>
                <c:pt idx="20">
                  <c:v>0.70789321881345246</c:v>
                </c:pt>
              </c:numCache>
            </c:numRef>
          </c:xVal>
          <c:yVal>
            <c:numRef>
              <c:f>Blad1!$G$12:$G$32</c:f>
              <c:numCache>
                <c:formatCode>0.000</c:formatCode>
                <c:ptCount val="21"/>
                <c:pt idx="0">
                  <c:v>0.70710678118654746</c:v>
                </c:pt>
                <c:pt idx="1">
                  <c:v>0.64944804833018366</c:v>
                </c:pt>
                <c:pt idx="2">
                  <c:v>0.58778525229247314</c:v>
                </c:pt>
                <c:pt idx="3">
                  <c:v>0.5224985647159488</c:v>
                </c:pt>
                <c:pt idx="4">
                  <c:v>0.45399049973954675</c:v>
                </c:pt>
                <c:pt idx="5">
                  <c:v>0.38268343236508978</c:v>
                </c:pt>
                <c:pt idx="6">
                  <c:v>0.3090169943749474</c:v>
                </c:pt>
                <c:pt idx="7">
                  <c:v>0.23344536385590539</c:v>
                </c:pt>
                <c:pt idx="8">
                  <c:v>0.15643446504023087</c:v>
                </c:pt>
                <c:pt idx="9">
                  <c:v>7.8459095727844944E-2</c:v>
                </c:pt>
                <c:pt idx="10">
                  <c:v>0</c:v>
                </c:pt>
                <c:pt idx="11">
                  <c:v>-7.8459095727844944E-2</c:v>
                </c:pt>
                <c:pt idx="12">
                  <c:v>-0.15643446504023087</c:v>
                </c:pt>
                <c:pt idx="13">
                  <c:v>-0.23344536385590539</c:v>
                </c:pt>
                <c:pt idx="14">
                  <c:v>-0.3090169943749474</c:v>
                </c:pt>
                <c:pt idx="15">
                  <c:v>-0.38268343236508978</c:v>
                </c:pt>
                <c:pt idx="16">
                  <c:v>-0.45399049973954675</c:v>
                </c:pt>
                <c:pt idx="17">
                  <c:v>-0.5224985647159488</c:v>
                </c:pt>
                <c:pt idx="18">
                  <c:v>-0.58778525229247314</c:v>
                </c:pt>
                <c:pt idx="19">
                  <c:v>-0.64944804833018366</c:v>
                </c:pt>
                <c:pt idx="20">
                  <c:v>-0.70710678118654746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980-4615-8407-4EB82DCEA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695183"/>
        <c:axId val="528697103"/>
      </c:scatterChart>
      <c:valAx>
        <c:axId val="52869518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7103"/>
        <c:crosses val="autoZero"/>
        <c:crossBetween val="midCat"/>
      </c:valAx>
      <c:valAx>
        <c:axId val="52869710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5286951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D091C-6248-4B01-87BD-321B12F0BB85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CF238-DD0F-4756-8E2F-35C2CD6888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52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CF238-DD0F-4756-8E2F-35C2CD688826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84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CF238-DD0F-4756-8E2F-35C2CD68882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87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CF238-DD0F-4756-8E2F-35C2CD68882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90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CF238-DD0F-4756-8E2F-35C2CD688826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17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CF238-DD0F-4756-8E2F-35C2CD688826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09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6D067-6EA9-4A3B-8C18-16CEF4FD2641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767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CF238-DD0F-4756-8E2F-35C2CD688826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85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CF238-DD0F-4756-8E2F-35C2CD688826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30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CF238-DD0F-4756-8E2F-35C2CD688826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95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3915A-122D-450E-BA94-9971B8C3342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851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9BFE4-C407-49B9-AEB4-50D9E586620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377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31F16-7731-42A4-BB04-AB0EF508CA5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209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FEF56-05CB-4EED-8747-62E0BE35BF0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805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3EA00-A5E7-44E9-949E-9BCB513075D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483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FF150-BC67-438B-BD04-D6813C65F2F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001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0827C-A9A6-4E73-BCBC-8F9C40F8521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672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60BCF-7096-467D-B8B2-6A304706462C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033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72C2-D7D0-4E86-8BB0-E0E06BB5874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96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AA097-B221-4981-B914-5C6367980B8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0902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D32BD-355A-4696-B7C1-529CC1F9698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815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07798-AB45-4D58-A2C9-19959A5E0FE8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7.xml"/><Relationship Id="rId18" Type="http://schemas.openxmlformats.org/officeDocument/2006/relationships/slide" Target="slide3.xml"/><Relationship Id="rId26" Type="http://schemas.openxmlformats.org/officeDocument/2006/relationships/slide" Target="slide12.xml"/><Relationship Id="rId3" Type="http://schemas.openxmlformats.org/officeDocument/2006/relationships/image" Target="../media/image2.jpeg"/><Relationship Id="rId21" Type="http://schemas.openxmlformats.org/officeDocument/2006/relationships/slide" Target="slide7.xml"/><Relationship Id="rId7" Type="http://schemas.openxmlformats.org/officeDocument/2006/relationships/slide" Target="slide20.xml"/><Relationship Id="rId12" Type="http://schemas.openxmlformats.org/officeDocument/2006/relationships/slide" Target="slide26.xml"/><Relationship Id="rId17" Type="http://schemas.openxmlformats.org/officeDocument/2006/relationships/slide" Target="slide2.xml"/><Relationship Id="rId25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slide" Target="slide33.xml"/><Relationship Id="rId20" Type="http://schemas.openxmlformats.org/officeDocument/2006/relationships/slide" Target="slide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23.xml"/><Relationship Id="rId24" Type="http://schemas.openxmlformats.org/officeDocument/2006/relationships/slide" Target="slide10.xml"/><Relationship Id="rId5" Type="http://schemas.openxmlformats.org/officeDocument/2006/relationships/slide" Target="slide18.xml"/><Relationship Id="rId15" Type="http://schemas.openxmlformats.org/officeDocument/2006/relationships/slide" Target="slide30.xml"/><Relationship Id="rId23" Type="http://schemas.openxmlformats.org/officeDocument/2006/relationships/slide" Target="slide9.xml"/><Relationship Id="rId28" Type="http://schemas.openxmlformats.org/officeDocument/2006/relationships/hyperlink" Target="https://www.agtijmensen.nl/" TargetMode="External"/><Relationship Id="rId10" Type="http://schemas.openxmlformats.org/officeDocument/2006/relationships/slide" Target="slide14.xml"/><Relationship Id="rId19" Type="http://schemas.openxmlformats.org/officeDocument/2006/relationships/slide" Target="slide4.xml"/><Relationship Id="rId31" Type="http://schemas.openxmlformats.org/officeDocument/2006/relationships/image" Target="../media/image5.png"/><Relationship Id="rId4" Type="http://schemas.openxmlformats.org/officeDocument/2006/relationships/slide" Target="slide17.xml"/><Relationship Id="rId9" Type="http://schemas.openxmlformats.org/officeDocument/2006/relationships/slide" Target="slide22.xml"/><Relationship Id="rId14" Type="http://schemas.openxmlformats.org/officeDocument/2006/relationships/slide" Target="slide28.xml"/><Relationship Id="rId22" Type="http://schemas.openxmlformats.org/officeDocument/2006/relationships/slide" Target="slide8.xml"/><Relationship Id="rId27" Type="http://schemas.openxmlformats.org/officeDocument/2006/relationships/slide" Target="slide16.xml"/><Relationship Id="rId30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67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slide" Target="slide1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7.jpeg"/><Relationship Id="rId4" Type="http://schemas.openxmlformats.org/officeDocument/2006/relationships/chart" Target="../charts/chart2.xml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27.jpeg"/><Relationship Id="rId4" Type="http://schemas.openxmlformats.org/officeDocument/2006/relationships/hyperlink" Target="https://www.cursus-fotografie.nl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nel.nl/" TargetMode="External"/><Relationship Id="rId3" Type="http://schemas.openxmlformats.org/officeDocument/2006/relationships/hyperlink" Target="https://www.nandoonline.com/" TargetMode="External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slide" Target="slide1.xml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slide" Target="slide1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44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8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../Applets_simulaties/Lens_constructie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gebra.org/classic/b4xajhqh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5EDEAEE-FAC7-D480-1F4D-728F7EC06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8784"/>
            <a:ext cx="1728000" cy="1465920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56348C06-C663-7B45-D924-4F1F2056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44" y="831506"/>
            <a:ext cx="4737232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54013" indent="-354013" algn="l">
              <a:buFont typeface="+mj-lt"/>
              <a:buAutoNum type="arabicPeriod" startAt="15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blinde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vlek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theorie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 startAt="15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blinde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vlek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zelftest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 startAt="15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Accommoderen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 startAt="15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Het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normale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oog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54013" indent="-354013" algn="l">
              <a:buFont typeface="+mj-lt"/>
              <a:buAutoNum type="arabicPeriod" startAt="15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Verziende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bril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4013" indent="-354013" algn="l">
              <a:buFont typeface="+mj-lt"/>
              <a:buAutoNum type="arabicPeriod" startAt="15"/>
            </a:pP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Bijziende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bril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 startAt="15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lenzenformule,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lenssterkte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vergroting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4013" indent="-354013" algn="l">
              <a:buFont typeface="+mj-lt"/>
              <a:buAutoNum type="arabicPeriod" startAt="15"/>
            </a:pP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Rekenvoorbeeld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r>
              <a:rPr lang="en-US" alt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De camera</a:t>
            </a:r>
          </a:p>
          <a:p>
            <a:pPr marL="354013" indent="-354013" algn="l">
              <a:buFont typeface="+mj-lt"/>
              <a:buAutoNum type="arabicPeriod" startAt="23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fotocamera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Diafragma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sluiter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belichtingstijd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scherptediepte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 startAt="23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Foto: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scherptediepte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diafragma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 startAt="23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Foto: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belichtingstijd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helderheid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 startAt="23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Foto: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belichtingstijd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bewegingsonscherpte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 startAt="23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Camera obscura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 startAt="23"/>
            </a:pP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Samenvatting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4289" y="13981"/>
            <a:ext cx="3650185" cy="461665"/>
          </a:xfrm>
        </p:spPr>
        <p:txBody>
          <a:bodyPr wrap="square">
            <a:spAutoFit/>
          </a:bodyPr>
          <a:lstStyle/>
          <a:p>
            <a:pPr algn="l"/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Lenzen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camera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-14289" y="445545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-14289" y="5129727"/>
            <a:ext cx="9144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494045"/>
            <a:ext cx="4500000" cy="596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l" fontAlgn="base">
              <a:spcAft>
                <a:spcPct val="0"/>
              </a:spcAft>
            </a:pPr>
            <a:r>
              <a:rPr lang="en-US" altLang="nl-N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Lenzen</a:t>
            </a:r>
            <a:r>
              <a:rPr lang="en-US" alt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nl-N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lichtstralen</a:t>
            </a:r>
            <a:endParaRPr lang="en-US" altLang="nl-NL" sz="1800" b="1" dirty="0">
              <a:latin typeface="Arial" panose="020B0604020202020204" pitchFamily="34" charset="0"/>
              <a:cs typeface="Arial" panose="020B0604020202020204" pitchFamily="34" charset="0"/>
              <a:hlinkClick r:id="rId1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54013" indent="-354013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Soorten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lenzen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4013" indent="-354013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Convergent </a:t>
            </a: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divergent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 fontAlgn="base">
              <a:spcAft>
                <a:spcPct val="0"/>
              </a:spcAft>
              <a:buFont typeface="+mj-lt"/>
              <a:buAutoNum type="arabicPeriod"/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Lens-bolling en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brandpuntafstand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4013" indent="-354013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Lenssterkte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 fontAlgn="base">
              <a:spcAft>
                <a:spcPct val="0"/>
              </a:spcAft>
              <a:buFont typeface="+mj-lt"/>
              <a:buAutoNum type="arabicPeriod"/>
            </a:pP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Drie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constructiestralen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willekeurige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straal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/>
            </a:pPr>
            <a:r>
              <a:rPr lang="en-US" altLang="nl-NL" sz="1800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Simulatie</a:t>
            </a:r>
            <a:r>
              <a:rPr lang="en-US" altLang="nl-NL" sz="1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van de </a:t>
            </a:r>
            <a:r>
              <a:rPr lang="en-US" altLang="nl-NL" sz="1800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stralengang</a:t>
            </a:r>
            <a:endParaRPr lang="en-US" altLang="nl-NL" sz="18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altLang="nl-NL" sz="1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Het </a:t>
            </a:r>
            <a:r>
              <a:rPr lang="en-US" altLang="nl-NL" sz="1800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voorwerp</a:t>
            </a:r>
            <a:r>
              <a:rPr lang="en-US" altLang="nl-NL" sz="1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1800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buiten</a:t>
            </a:r>
            <a:r>
              <a:rPr lang="en-US" altLang="nl-NL" sz="1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het </a:t>
            </a:r>
            <a:r>
              <a:rPr lang="en-US" altLang="nl-NL" sz="1800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brandpunt</a:t>
            </a:r>
            <a:endParaRPr lang="en-US" altLang="nl-NL" sz="18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altLang="nl-NL" sz="1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Het </a:t>
            </a:r>
            <a:r>
              <a:rPr lang="en-US" altLang="nl-NL" sz="1800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voorwerp</a:t>
            </a:r>
            <a:r>
              <a:rPr lang="en-US" altLang="nl-NL" sz="1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het </a:t>
            </a:r>
            <a:r>
              <a:rPr lang="en-US" altLang="nl-NL" sz="1800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brandpunt</a:t>
            </a:r>
            <a:endParaRPr lang="en-US" altLang="nl-NL" sz="18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altLang="nl-NL" sz="1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Het </a:t>
            </a:r>
            <a:r>
              <a:rPr lang="en-US" altLang="nl-NL" sz="1800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voorwerp</a:t>
            </a:r>
            <a:r>
              <a:rPr lang="en-US" altLang="nl-NL" sz="1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nl-NL" sz="1800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binnen</a:t>
            </a:r>
            <a:r>
              <a:rPr lang="en-US" altLang="nl-NL" sz="1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het </a:t>
            </a:r>
            <a:r>
              <a:rPr lang="en-US" altLang="nl-NL" sz="1800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brandpunt</a:t>
            </a:r>
            <a:endParaRPr lang="en-US" altLang="nl-NL" sz="18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r>
              <a:rPr lang="en-US" altLang="nl-NL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De lineaire vergroting</a:t>
            </a:r>
          </a:p>
          <a:p>
            <a:pPr marL="354013" indent="-354013" algn="l">
              <a:buFont typeface="+mj-lt"/>
              <a:buAutoNum type="arabicPeriod" startAt="10"/>
            </a:pP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Theorie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 startAt="10"/>
            </a:pP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Rekenvoorbeeld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l">
              <a:buFont typeface="+mj-lt"/>
              <a:buAutoNum type="arabicPeriod" startAt="10"/>
            </a:pP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Rekenvoorbeeld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/>
            <a:r>
              <a:rPr lang="en-US" alt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 en de </a:t>
            </a:r>
            <a:r>
              <a:rPr lang="en-US" altLang="nl-N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endParaRPr lang="en-US" altLang="nl-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 startAt="13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bouw van het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oog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 startAt="13"/>
            </a:pP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Het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beeld</a:t>
            </a:r>
            <a:r>
              <a:rPr lang="en-US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op het </a:t>
            </a:r>
            <a:r>
              <a:rPr lang="en-US" altLang="nl-NL" sz="1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netvlies</a:t>
            </a:r>
            <a:endParaRPr lang="en-US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-14289" y="37811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endParaRPr lang="nl-NL" alt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3B4BA4C2-B131-A2DA-5785-5F1F9EBD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49" y="6524625"/>
            <a:ext cx="324036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altLang="nl-NL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www.agtijmensen.nl </a:t>
            </a:r>
            <a:r>
              <a:rPr lang="en-US" altLang="nl-NL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12062024</a:t>
            </a:r>
            <a:endParaRPr lang="nl-NL" altLang="nl-NL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83D4A7-6064-75FC-AAE6-825A877CA1D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000"/>
            <a:ext cx="817549" cy="28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1D05F5-5E2C-FDC7-D8B7-9B0E3E3949B5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7399" r="6736" b="32834"/>
          <a:stretch/>
        </p:blipFill>
        <p:spPr>
          <a:xfrm>
            <a:off x="7236296" y="5292760"/>
            <a:ext cx="1728000" cy="9571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2EBC471-3E44-0DEB-FE00-5AA76C7D1917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9571" r="16926" b="14654"/>
          <a:stretch/>
        </p:blipFill>
        <p:spPr>
          <a:xfrm>
            <a:off x="7236296" y="2616594"/>
            <a:ext cx="1728000" cy="764271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45BDD527-AE6C-7848-5772-C669B7176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9" y="3444037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endParaRPr lang="nl-NL" alt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7FF269F-3B2F-DC39-73E0-9D939803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9" y="41183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</a:pPr>
            <a:endParaRPr lang="nl-NL" alt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D4AB46F6-F086-12C8-8BEF-D8BD86503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9" y="4792589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C74FE04-B37D-6B23-2399-69A55E353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9" y="6141142"/>
            <a:ext cx="3240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F614343-1D8A-920D-303A-54923696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9" y="5466865"/>
            <a:ext cx="9144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ABC4647-BE63-BFA7-925D-D4CE46DE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6491257"/>
            <a:ext cx="99868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nl-NL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54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5778" grpId="0" autoUpdateAnimBg="0"/>
      <p:bldP spid="757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2" descr="40%"/>
          <p:cNvSpPr>
            <a:spLocks/>
          </p:cNvSpPr>
          <p:nvPr/>
        </p:nvSpPr>
        <p:spPr bwMode="auto">
          <a:xfrm>
            <a:off x="6375400" y="2650426"/>
            <a:ext cx="2768600" cy="3664748"/>
          </a:xfrm>
          <a:custGeom>
            <a:avLst/>
            <a:gdLst>
              <a:gd name="T0" fmla="*/ 0 w 1744"/>
              <a:gd name="T1" fmla="*/ 0 h 2292"/>
              <a:gd name="T2" fmla="*/ 0 w 1744"/>
              <a:gd name="T3" fmla="*/ 1568 h 2292"/>
              <a:gd name="T4" fmla="*/ 1420 w 1744"/>
              <a:gd name="T5" fmla="*/ 2292 h 2292"/>
              <a:gd name="T6" fmla="*/ 1744 w 1744"/>
              <a:gd name="T7" fmla="*/ 2292 h 2292"/>
              <a:gd name="T8" fmla="*/ 1744 w 1744"/>
              <a:gd name="T9" fmla="*/ 861 h 2292"/>
              <a:gd name="T10" fmla="*/ 0 w 1744"/>
              <a:gd name="T11" fmla="*/ 0 h 2292"/>
              <a:gd name="connsiteX0" fmla="*/ 0 w 10000"/>
              <a:gd name="connsiteY0" fmla="*/ 0 h 10072"/>
              <a:gd name="connsiteX1" fmla="*/ 0 w 10000"/>
              <a:gd name="connsiteY1" fmla="*/ 6913 h 10072"/>
              <a:gd name="connsiteX2" fmla="*/ 8142 w 10000"/>
              <a:gd name="connsiteY2" fmla="*/ 10072 h 10072"/>
              <a:gd name="connsiteX3" fmla="*/ 10000 w 10000"/>
              <a:gd name="connsiteY3" fmla="*/ 10072 h 10072"/>
              <a:gd name="connsiteX4" fmla="*/ 10000 w 10000"/>
              <a:gd name="connsiteY4" fmla="*/ 3829 h 10072"/>
              <a:gd name="connsiteX5" fmla="*/ 0 w 10000"/>
              <a:gd name="connsiteY5" fmla="*/ 0 h 10072"/>
              <a:gd name="connsiteX0" fmla="*/ 0 w 10000"/>
              <a:gd name="connsiteY0" fmla="*/ 0 h 10072"/>
              <a:gd name="connsiteX1" fmla="*/ 42 w 10000"/>
              <a:gd name="connsiteY1" fmla="*/ 6945 h 10072"/>
              <a:gd name="connsiteX2" fmla="*/ 8142 w 10000"/>
              <a:gd name="connsiteY2" fmla="*/ 10072 h 10072"/>
              <a:gd name="connsiteX3" fmla="*/ 10000 w 10000"/>
              <a:gd name="connsiteY3" fmla="*/ 10072 h 10072"/>
              <a:gd name="connsiteX4" fmla="*/ 10000 w 10000"/>
              <a:gd name="connsiteY4" fmla="*/ 3829 h 10072"/>
              <a:gd name="connsiteX5" fmla="*/ 0 w 10000"/>
              <a:gd name="connsiteY5" fmla="*/ 0 h 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72">
                <a:moveTo>
                  <a:pt x="0" y="0"/>
                </a:moveTo>
                <a:lnTo>
                  <a:pt x="42" y="6945"/>
                </a:lnTo>
                <a:lnTo>
                  <a:pt x="8142" y="10072"/>
                </a:lnTo>
                <a:lnTo>
                  <a:pt x="10000" y="10072"/>
                </a:lnTo>
                <a:lnTo>
                  <a:pt x="10000" y="3829"/>
                </a:lnTo>
                <a:lnTo>
                  <a:pt x="0" y="0"/>
                </a:lnTo>
                <a:close/>
              </a:path>
            </a:pathLst>
          </a:custGeom>
          <a:pattFill prst="pct40">
            <a:fgClr>
              <a:schemeClr val="accent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55" name="Freeform 3" descr="40%"/>
          <p:cNvSpPr>
            <a:spLocks/>
          </p:cNvSpPr>
          <p:nvPr/>
        </p:nvSpPr>
        <p:spPr bwMode="auto">
          <a:xfrm>
            <a:off x="5142374" y="2676624"/>
            <a:ext cx="1207626" cy="2499032"/>
          </a:xfrm>
          <a:custGeom>
            <a:avLst/>
            <a:gdLst>
              <a:gd name="T0" fmla="*/ 753 w 757"/>
              <a:gd name="T1" fmla="*/ 1552 h 1552"/>
              <a:gd name="T2" fmla="*/ 757 w 757"/>
              <a:gd name="T3" fmla="*/ 0 h 1552"/>
              <a:gd name="T4" fmla="*/ 0 w 757"/>
              <a:gd name="T5" fmla="*/ 435 h 1552"/>
              <a:gd name="connsiteX0" fmla="*/ 9947 w 10000"/>
              <a:gd name="connsiteY0" fmla="*/ 10143 h 10143"/>
              <a:gd name="connsiteX1" fmla="*/ 10000 w 10000"/>
              <a:gd name="connsiteY1" fmla="*/ 0 h 10143"/>
              <a:gd name="connsiteX2" fmla="*/ 0 w 10000"/>
              <a:gd name="connsiteY2" fmla="*/ 2803 h 10143"/>
              <a:gd name="connsiteX0" fmla="*/ 9996 w 10049"/>
              <a:gd name="connsiteY0" fmla="*/ 10143 h 10143"/>
              <a:gd name="connsiteX1" fmla="*/ 10049 w 10049"/>
              <a:gd name="connsiteY1" fmla="*/ 0 h 10143"/>
              <a:gd name="connsiteX2" fmla="*/ 0 w 10049"/>
              <a:gd name="connsiteY2" fmla="*/ 2803 h 1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9" h="10143">
                <a:moveTo>
                  <a:pt x="9996" y="10143"/>
                </a:moveTo>
                <a:cubicBezTo>
                  <a:pt x="10014" y="6762"/>
                  <a:pt x="10031" y="3381"/>
                  <a:pt x="10049" y="0"/>
                </a:cubicBezTo>
                <a:lnTo>
                  <a:pt x="0" y="2803"/>
                </a:lnTo>
              </a:path>
            </a:pathLst>
          </a:custGeom>
          <a:pattFill prst="pct40">
            <a:fgClr>
              <a:schemeClr val="accent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0330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en-US" altLang="nl-NL" sz="280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hoofdbrandpunt</a:t>
            </a:r>
            <a:endParaRPr lang="nl-NL" altLang="nl-NL" sz="2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92" name="Freeform 40"/>
          <p:cNvSpPr>
            <a:spLocks/>
          </p:cNvSpPr>
          <p:nvPr/>
        </p:nvSpPr>
        <p:spPr bwMode="auto">
          <a:xfrm>
            <a:off x="5149850" y="2657574"/>
            <a:ext cx="1212850" cy="698500"/>
          </a:xfrm>
          <a:custGeom>
            <a:avLst/>
            <a:gdLst>
              <a:gd name="T0" fmla="*/ 0 w 764"/>
              <a:gd name="T1" fmla="*/ 440 h 440"/>
              <a:gd name="T2" fmla="*/ 764 w 764"/>
              <a:gd name="T3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4" h="440">
                <a:moveTo>
                  <a:pt x="0" y="440"/>
                </a:moveTo>
                <a:lnTo>
                  <a:pt x="764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3" name="Freeform 41"/>
          <p:cNvSpPr>
            <a:spLocks/>
          </p:cNvSpPr>
          <p:nvPr/>
        </p:nvSpPr>
        <p:spPr bwMode="auto">
          <a:xfrm>
            <a:off x="6362700" y="2651224"/>
            <a:ext cx="2781300" cy="1377950"/>
          </a:xfrm>
          <a:custGeom>
            <a:avLst/>
            <a:gdLst>
              <a:gd name="T0" fmla="*/ 0 w 1752"/>
              <a:gd name="T1" fmla="*/ 0 h 868"/>
              <a:gd name="T2" fmla="*/ 1752 w 1752"/>
              <a:gd name="T3" fmla="*/ 868 h 8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52" h="868">
                <a:moveTo>
                  <a:pt x="0" y="0"/>
                </a:moveTo>
                <a:lnTo>
                  <a:pt x="1752" y="868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5" name="Freeform 43"/>
          <p:cNvSpPr>
            <a:spLocks/>
          </p:cNvSpPr>
          <p:nvPr/>
        </p:nvSpPr>
        <p:spPr bwMode="auto">
          <a:xfrm>
            <a:off x="6362700" y="5181699"/>
            <a:ext cx="2301875" cy="1155700"/>
          </a:xfrm>
          <a:custGeom>
            <a:avLst/>
            <a:gdLst>
              <a:gd name="T0" fmla="*/ 0 w 1450"/>
              <a:gd name="T1" fmla="*/ 0 h 728"/>
              <a:gd name="T2" fmla="*/ 1450 w 1450"/>
              <a:gd name="T3" fmla="*/ 728 h 7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50" h="728">
                <a:moveTo>
                  <a:pt x="0" y="0"/>
                </a:moveTo>
                <a:lnTo>
                  <a:pt x="1450" y="728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6" name="Freeform 44"/>
          <p:cNvSpPr>
            <a:spLocks/>
          </p:cNvSpPr>
          <p:nvPr/>
        </p:nvSpPr>
        <p:spPr bwMode="auto">
          <a:xfrm>
            <a:off x="5167313" y="3419574"/>
            <a:ext cx="1190625" cy="1770063"/>
          </a:xfrm>
          <a:custGeom>
            <a:avLst/>
            <a:gdLst>
              <a:gd name="T0" fmla="*/ 0 w 750"/>
              <a:gd name="T1" fmla="*/ 0 h 1115"/>
              <a:gd name="T2" fmla="*/ 750 w 750"/>
              <a:gd name="T3" fmla="*/ 1115 h 11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0" h="1115">
                <a:moveTo>
                  <a:pt x="0" y="0"/>
                </a:moveTo>
                <a:lnTo>
                  <a:pt x="750" y="111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74809" name="Group 57"/>
          <p:cNvGrpSpPr>
            <a:grpSpLocks/>
          </p:cNvGrpSpPr>
          <p:nvPr/>
        </p:nvGrpSpPr>
        <p:grpSpPr bwMode="auto">
          <a:xfrm>
            <a:off x="500063" y="2390874"/>
            <a:ext cx="8077200" cy="2813050"/>
            <a:chOff x="315" y="1848"/>
            <a:chExt cx="5088" cy="1772"/>
          </a:xfrm>
        </p:grpSpPr>
        <p:sp>
          <p:nvSpPr>
            <p:cNvPr id="74780" name="Line 28"/>
            <p:cNvSpPr>
              <a:spLocks noChangeShapeType="1"/>
            </p:cNvSpPr>
            <p:nvPr/>
          </p:nvSpPr>
          <p:spPr bwMode="auto">
            <a:xfrm>
              <a:off x="3246" y="282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74808" name="Group 56"/>
            <p:cNvGrpSpPr>
              <a:grpSpLocks/>
            </p:cNvGrpSpPr>
            <p:nvPr/>
          </p:nvGrpSpPr>
          <p:grpSpPr bwMode="auto">
            <a:xfrm>
              <a:off x="315" y="1848"/>
              <a:ext cx="5088" cy="1772"/>
              <a:chOff x="315" y="1872"/>
              <a:chExt cx="5088" cy="1772"/>
            </a:xfrm>
          </p:grpSpPr>
          <p:sp>
            <p:nvSpPr>
              <p:cNvPr id="74779" name="Line 27"/>
              <p:cNvSpPr>
                <a:spLocks noChangeShapeType="1"/>
              </p:cNvSpPr>
              <p:nvPr/>
            </p:nvSpPr>
            <p:spPr bwMode="auto">
              <a:xfrm>
                <a:off x="4776" y="2820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4807" name="Group 55"/>
              <p:cNvGrpSpPr>
                <a:grpSpLocks/>
              </p:cNvGrpSpPr>
              <p:nvPr/>
            </p:nvGrpSpPr>
            <p:grpSpPr bwMode="auto">
              <a:xfrm>
                <a:off x="315" y="1872"/>
                <a:ext cx="5088" cy="1772"/>
                <a:chOff x="315" y="1872"/>
                <a:chExt cx="5088" cy="1772"/>
              </a:xfrm>
            </p:grpSpPr>
            <p:sp>
              <p:nvSpPr>
                <p:cNvPr id="74778" name="Line 26"/>
                <p:cNvSpPr>
                  <a:spLocks noChangeShapeType="1"/>
                </p:cNvSpPr>
                <p:nvPr/>
              </p:nvSpPr>
              <p:spPr bwMode="auto">
                <a:xfrm>
                  <a:off x="4008" y="2034"/>
                  <a:ext cx="0" cy="16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4781" name="Group 29"/>
                <p:cNvGrpSpPr>
                  <a:grpSpLocks/>
                </p:cNvGrpSpPr>
                <p:nvPr/>
              </p:nvGrpSpPr>
              <p:grpSpPr bwMode="auto">
                <a:xfrm>
                  <a:off x="3954" y="1872"/>
                  <a:ext cx="126" cy="117"/>
                  <a:chOff x="2832" y="708"/>
                  <a:chExt cx="126" cy="117"/>
                </a:xfrm>
              </p:grpSpPr>
              <p:sp>
                <p:nvSpPr>
                  <p:cNvPr id="74782" name="Freeform 30"/>
                  <p:cNvSpPr>
                    <a:spLocks/>
                  </p:cNvSpPr>
                  <p:nvPr/>
                </p:nvSpPr>
                <p:spPr bwMode="auto">
                  <a:xfrm>
                    <a:off x="2832" y="768"/>
                    <a:ext cx="126" cy="1"/>
                  </a:xfrm>
                  <a:custGeom>
                    <a:avLst/>
                    <a:gdLst>
                      <a:gd name="T0" fmla="*/ 0 w 126"/>
                      <a:gd name="T1" fmla="*/ 0 h 1"/>
                      <a:gd name="T2" fmla="*/ 126 w 126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6" h="1">
                        <a:moveTo>
                          <a:pt x="0" y="0"/>
                        </a:moveTo>
                        <a:lnTo>
                          <a:pt x="126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83" name="Freeform 31"/>
                  <p:cNvSpPr>
                    <a:spLocks/>
                  </p:cNvSpPr>
                  <p:nvPr/>
                </p:nvSpPr>
                <p:spPr bwMode="auto">
                  <a:xfrm>
                    <a:off x="2898" y="708"/>
                    <a:ext cx="1" cy="117"/>
                  </a:xfrm>
                  <a:custGeom>
                    <a:avLst/>
                    <a:gdLst>
                      <a:gd name="T0" fmla="*/ 0 w 1"/>
                      <a:gd name="T1" fmla="*/ 0 h 117"/>
                      <a:gd name="T2" fmla="*/ 0 w 1"/>
                      <a:gd name="T3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17">
                        <a:moveTo>
                          <a:pt x="0" y="0"/>
                        </a:moveTo>
                        <a:lnTo>
                          <a:pt x="0" y="117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4802" name="Group 50"/>
                <p:cNvGrpSpPr>
                  <a:grpSpLocks/>
                </p:cNvGrpSpPr>
                <p:nvPr/>
              </p:nvGrpSpPr>
              <p:grpSpPr bwMode="auto">
                <a:xfrm>
                  <a:off x="315" y="2479"/>
                  <a:ext cx="5088" cy="787"/>
                  <a:chOff x="315" y="2479"/>
                  <a:chExt cx="5088" cy="787"/>
                </a:xfrm>
              </p:grpSpPr>
              <p:sp>
                <p:nvSpPr>
                  <p:cNvPr id="74761" name="Freeform 9"/>
                  <p:cNvSpPr>
                    <a:spLocks/>
                  </p:cNvSpPr>
                  <p:nvPr/>
                </p:nvSpPr>
                <p:spPr bwMode="auto">
                  <a:xfrm>
                    <a:off x="3249" y="2479"/>
                    <a:ext cx="1" cy="374"/>
                  </a:xfrm>
                  <a:custGeom>
                    <a:avLst/>
                    <a:gdLst>
                      <a:gd name="T0" fmla="*/ 0 w 1"/>
                      <a:gd name="T1" fmla="*/ 382 h 382"/>
                      <a:gd name="T2" fmla="*/ 0 w 1"/>
                      <a:gd name="T3" fmla="*/ 0 h 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82">
                        <a:moveTo>
                          <a:pt x="0" y="382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54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7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99" y="2927"/>
                    <a:ext cx="33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r>
                      <a:rPr lang="en-US" altLang="nl-NL" baseline="-25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nl-NL" altLang="nl-NL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77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15" y="2856"/>
                    <a:ext cx="508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478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41" y="2975"/>
                    <a:ext cx="33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r>
                      <a:rPr lang="en-US" altLang="nl-NL" baseline="-25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nl-NL" altLang="nl-NL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74810" name="Freeform 58"/>
          <p:cNvSpPr>
            <a:spLocks/>
          </p:cNvSpPr>
          <p:nvPr/>
        </p:nvSpPr>
        <p:spPr bwMode="auto">
          <a:xfrm>
            <a:off x="5156200" y="3356074"/>
            <a:ext cx="1212850" cy="603250"/>
          </a:xfrm>
          <a:custGeom>
            <a:avLst/>
            <a:gdLst>
              <a:gd name="T0" fmla="*/ 0 w 764"/>
              <a:gd name="T1" fmla="*/ 0 h 380"/>
              <a:gd name="T2" fmla="*/ 764 w 764"/>
              <a:gd name="T3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4" h="380">
                <a:moveTo>
                  <a:pt x="0" y="0"/>
                </a:moveTo>
                <a:lnTo>
                  <a:pt x="764" y="38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812" name="Freeform 60"/>
          <p:cNvSpPr>
            <a:spLocks/>
          </p:cNvSpPr>
          <p:nvPr/>
        </p:nvSpPr>
        <p:spPr bwMode="auto">
          <a:xfrm>
            <a:off x="6357937" y="3368774"/>
            <a:ext cx="2552700" cy="1200150"/>
          </a:xfrm>
          <a:custGeom>
            <a:avLst/>
            <a:gdLst>
              <a:gd name="T0" fmla="*/ 0 w 1608"/>
              <a:gd name="T1" fmla="*/ 0 h 756"/>
              <a:gd name="T2" fmla="*/ 1608 w 1608"/>
              <a:gd name="T3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8" h="756">
                <a:moveTo>
                  <a:pt x="0" y="0"/>
                </a:moveTo>
                <a:lnTo>
                  <a:pt x="1608" y="756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813" name="Freeform 61"/>
          <p:cNvSpPr>
            <a:spLocks/>
          </p:cNvSpPr>
          <p:nvPr/>
        </p:nvSpPr>
        <p:spPr bwMode="auto">
          <a:xfrm>
            <a:off x="6369050" y="3952974"/>
            <a:ext cx="2600325" cy="1338263"/>
          </a:xfrm>
          <a:custGeom>
            <a:avLst/>
            <a:gdLst>
              <a:gd name="T0" fmla="*/ 0 w 1638"/>
              <a:gd name="T1" fmla="*/ 0 h 843"/>
              <a:gd name="T2" fmla="*/ 1638 w 1638"/>
              <a:gd name="T3" fmla="*/ 843 h 8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38" h="843">
                <a:moveTo>
                  <a:pt x="0" y="0"/>
                </a:moveTo>
                <a:lnTo>
                  <a:pt x="1638" y="843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814" name="Freeform 62"/>
          <p:cNvSpPr>
            <a:spLocks/>
          </p:cNvSpPr>
          <p:nvPr/>
        </p:nvSpPr>
        <p:spPr bwMode="auto">
          <a:xfrm>
            <a:off x="6356350" y="3057624"/>
            <a:ext cx="2643188" cy="1208088"/>
          </a:xfrm>
          <a:custGeom>
            <a:avLst/>
            <a:gdLst>
              <a:gd name="T0" fmla="*/ 0 w 1665"/>
              <a:gd name="T1" fmla="*/ 0 h 761"/>
              <a:gd name="T2" fmla="*/ 1665 w 1665"/>
              <a:gd name="T3" fmla="*/ 761 h 76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65" h="761">
                <a:moveTo>
                  <a:pt x="0" y="0"/>
                </a:moveTo>
                <a:lnTo>
                  <a:pt x="1665" y="761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8A9A6D2-A781-296C-3EFD-BDF19B65B658}"/>
              </a:ext>
            </a:extLst>
          </p:cNvPr>
          <p:cNvSpPr txBox="1"/>
          <p:nvPr/>
        </p:nvSpPr>
        <p:spPr>
          <a:xfrm>
            <a:off x="3056" y="6169609"/>
            <a:ext cx="647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Er komen evenwijdige stralen uit de lens.</a:t>
            </a:r>
          </a:p>
        </p:txBody>
      </p:sp>
      <p:sp>
        <p:nvSpPr>
          <p:cNvPr id="74766" name="Freeform 14"/>
          <p:cNvSpPr>
            <a:spLocks/>
          </p:cNvSpPr>
          <p:nvPr/>
        </p:nvSpPr>
        <p:spPr bwMode="auto">
          <a:xfrm>
            <a:off x="5167313" y="3362424"/>
            <a:ext cx="1195200" cy="0"/>
          </a:xfrm>
          <a:custGeom>
            <a:avLst/>
            <a:gdLst>
              <a:gd name="T0" fmla="*/ 0 w 752"/>
              <a:gd name="T1" fmla="*/ 4 h 4"/>
              <a:gd name="T2" fmla="*/ 752 w 752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2" h="4">
                <a:moveTo>
                  <a:pt x="0" y="4"/>
                </a:moveTo>
                <a:lnTo>
                  <a:pt x="752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74797" name="Freeform 45"/>
          <p:cNvSpPr>
            <a:spLocks/>
          </p:cNvSpPr>
          <p:nvPr/>
        </p:nvSpPr>
        <p:spPr bwMode="auto">
          <a:xfrm>
            <a:off x="5153025" y="3056037"/>
            <a:ext cx="1206000" cy="306387"/>
          </a:xfrm>
          <a:custGeom>
            <a:avLst/>
            <a:gdLst>
              <a:gd name="T0" fmla="*/ 0 w 749"/>
              <a:gd name="T1" fmla="*/ 190 h 193"/>
              <a:gd name="T2" fmla="*/ 0 w 749"/>
              <a:gd name="T3" fmla="*/ 193 h 193"/>
              <a:gd name="T4" fmla="*/ 749 w 749"/>
              <a:gd name="T5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9" h="193">
                <a:moveTo>
                  <a:pt x="0" y="190"/>
                </a:moveTo>
                <a:lnTo>
                  <a:pt x="0" y="193"/>
                </a:lnTo>
                <a:lnTo>
                  <a:pt x="749" y="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A83B58E-2164-DC0E-06B2-866DF6D3B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64917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32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5" grpId="0" animBg="1"/>
      <p:bldP spid="74756" grpId="0" autoUpdateAnimBg="0"/>
      <p:bldP spid="74792" grpId="0" animBg="1"/>
      <p:bldP spid="74793" grpId="0" animBg="1"/>
      <p:bldP spid="74795" grpId="0" animBg="1"/>
      <p:bldP spid="74796" grpId="0" animBg="1"/>
      <p:bldP spid="74810" grpId="0" animBg="1"/>
      <p:bldP spid="74812" grpId="0" animBg="1"/>
      <p:bldP spid="74813" grpId="0" animBg="1"/>
      <p:bldP spid="74814" grpId="0" animBg="1"/>
      <p:bldP spid="3" grpId="0"/>
      <p:bldP spid="74766" grpId="0" animBg="1"/>
      <p:bldP spid="747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reeform 2" descr="40%"/>
          <p:cNvSpPr>
            <a:spLocks/>
          </p:cNvSpPr>
          <p:nvPr/>
        </p:nvSpPr>
        <p:spPr bwMode="auto">
          <a:xfrm>
            <a:off x="6348579" y="2506646"/>
            <a:ext cx="2819141" cy="4594761"/>
          </a:xfrm>
          <a:custGeom>
            <a:avLst/>
            <a:gdLst>
              <a:gd name="T0" fmla="*/ 0 w 1728"/>
              <a:gd name="T1" fmla="*/ 0 h 2292"/>
              <a:gd name="T2" fmla="*/ 0 w 1728"/>
              <a:gd name="T3" fmla="*/ 1584 h 2292"/>
              <a:gd name="T4" fmla="*/ 786 w 1728"/>
              <a:gd name="T5" fmla="*/ 2292 h 2292"/>
              <a:gd name="T6" fmla="*/ 1728 w 1728"/>
              <a:gd name="T7" fmla="*/ 2292 h 2292"/>
              <a:gd name="T8" fmla="*/ 1716 w 1728"/>
              <a:gd name="T9" fmla="*/ 600 h 2292"/>
              <a:gd name="T10" fmla="*/ 0 w 1728"/>
              <a:gd name="T11" fmla="*/ 0 h 2292"/>
              <a:gd name="connsiteX0" fmla="*/ 0 w 10000"/>
              <a:gd name="connsiteY0" fmla="*/ 0 h 10000"/>
              <a:gd name="connsiteX1" fmla="*/ 0 w 10000"/>
              <a:gd name="connsiteY1" fmla="*/ 6571 h 10000"/>
              <a:gd name="connsiteX2" fmla="*/ 4549 w 10000"/>
              <a:gd name="connsiteY2" fmla="*/ 10000 h 10000"/>
              <a:gd name="connsiteX3" fmla="*/ 10000 w 10000"/>
              <a:gd name="connsiteY3" fmla="*/ 10000 h 10000"/>
              <a:gd name="connsiteX4" fmla="*/ 9931 w 10000"/>
              <a:gd name="connsiteY4" fmla="*/ 2618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0 w 10000"/>
              <a:gd name="connsiteY1" fmla="*/ 6571 h 10000"/>
              <a:gd name="connsiteX2" fmla="*/ 4892 w 10000"/>
              <a:gd name="connsiteY2" fmla="*/ 9921 h 10000"/>
              <a:gd name="connsiteX3" fmla="*/ 10000 w 10000"/>
              <a:gd name="connsiteY3" fmla="*/ 10000 h 10000"/>
              <a:gd name="connsiteX4" fmla="*/ 9931 w 10000"/>
              <a:gd name="connsiteY4" fmla="*/ 2618 h 10000"/>
              <a:gd name="connsiteX5" fmla="*/ 0 w 10000"/>
              <a:gd name="connsiteY5" fmla="*/ 0 h 10000"/>
              <a:gd name="connsiteX0" fmla="*/ 84 w 10084"/>
              <a:gd name="connsiteY0" fmla="*/ 0 h 10000"/>
              <a:gd name="connsiteX1" fmla="*/ 0 w 10084"/>
              <a:gd name="connsiteY1" fmla="*/ 6587 h 10000"/>
              <a:gd name="connsiteX2" fmla="*/ 4976 w 10084"/>
              <a:gd name="connsiteY2" fmla="*/ 9921 h 10000"/>
              <a:gd name="connsiteX3" fmla="*/ 10084 w 10084"/>
              <a:gd name="connsiteY3" fmla="*/ 10000 h 10000"/>
              <a:gd name="connsiteX4" fmla="*/ 10015 w 10084"/>
              <a:gd name="connsiteY4" fmla="*/ 2618 h 10000"/>
              <a:gd name="connsiteX5" fmla="*/ 84 w 10084"/>
              <a:gd name="connsiteY5" fmla="*/ 0 h 10000"/>
              <a:gd name="connsiteX0" fmla="*/ 84 w 10084"/>
              <a:gd name="connsiteY0" fmla="*/ 0 h 12609"/>
              <a:gd name="connsiteX1" fmla="*/ 0 w 10084"/>
              <a:gd name="connsiteY1" fmla="*/ 6587 h 12609"/>
              <a:gd name="connsiteX2" fmla="*/ 9223 w 10084"/>
              <a:gd name="connsiteY2" fmla="*/ 12609 h 12609"/>
              <a:gd name="connsiteX3" fmla="*/ 10084 w 10084"/>
              <a:gd name="connsiteY3" fmla="*/ 10000 h 12609"/>
              <a:gd name="connsiteX4" fmla="*/ 10015 w 10084"/>
              <a:gd name="connsiteY4" fmla="*/ 2618 h 12609"/>
              <a:gd name="connsiteX5" fmla="*/ 84 w 10084"/>
              <a:gd name="connsiteY5" fmla="*/ 0 h 12609"/>
              <a:gd name="connsiteX0" fmla="*/ 84 w 10038"/>
              <a:gd name="connsiteY0" fmla="*/ 0 h 12609"/>
              <a:gd name="connsiteX1" fmla="*/ 0 w 10038"/>
              <a:gd name="connsiteY1" fmla="*/ 6587 h 12609"/>
              <a:gd name="connsiteX2" fmla="*/ 9223 w 10038"/>
              <a:gd name="connsiteY2" fmla="*/ 12609 h 12609"/>
              <a:gd name="connsiteX3" fmla="*/ 10038 w 10038"/>
              <a:gd name="connsiteY3" fmla="*/ 12548 h 12609"/>
              <a:gd name="connsiteX4" fmla="*/ 10015 w 10038"/>
              <a:gd name="connsiteY4" fmla="*/ 2618 h 12609"/>
              <a:gd name="connsiteX5" fmla="*/ 84 w 10038"/>
              <a:gd name="connsiteY5" fmla="*/ 0 h 12609"/>
              <a:gd name="connsiteX0" fmla="*/ 5 w 10084"/>
              <a:gd name="connsiteY0" fmla="*/ 0 h 12628"/>
              <a:gd name="connsiteX1" fmla="*/ 46 w 10084"/>
              <a:gd name="connsiteY1" fmla="*/ 6606 h 12628"/>
              <a:gd name="connsiteX2" fmla="*/ 9269 w 10084"/>
              <a:gd name="connsiteY2" fmla="*/ 12628 h 12628"/>
              <a:gd name="connsiteX3" fmla="*/ 10084 w 10084"/>
              <a:gd name="connsiteY3" fmla="*/ 12567 h 12628"/>
              <a:gd name="connsiteX4" fmla="*/ 10061 w 10084"/>
              <a:gd name="connsiteY4" fmla="*/ 2637 h 12628"/>
              <a:gd name="connsiteX5" fmla="*/ 5 w 10084"/>
              <a:gd name="connsiteY5" fmla="*/ 0 h 12628"/>
              <a:gd name="connsiteX0" fmla="*/ 59 w 10138"/>
              <a:gd name="connsiteY0" fmla="*/ 0 h 12628"/>
              <a:gd name="connsiteX1" fmla="*/ 0 w 10138"/>
              <a:gd name="connsiteY1" fmla="*/ 6606 h 12628"/>
              <a:gd name="connsiteX2" fmla="*/ 9323 w 10138"/>
              <a:gd name="connsiteY2" fmla="*/ 12628 h 12628"/>
              <a:gd name="connsiteX3" fmla="*/ 10138 w 10138"/>
              <a:gd name="connsiteY3" fmla="*/ 12567 h 12628"/>
              <a:gd name="connsiteX4" fmla="*/ 10115 w 10138"/>
              <a:gd name="connsiteY4" fmla="*/ 2637 h 12628"/>
              <a:gd name="connsiteX5" fmla="*/ 59 w 10138"/>
              <a:gd name="connsiteY5" fmla="*/ 0 h 1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38" h="12628">
                <a:moveTo>
                  <a:pt x="59" y="0"/>
                </a:moveTo>
                <a:cubicBezTo>
                  <a:pt x="31" y="2196"/>
                  <a:pt x="28" y="4410"/>
                  <a:pt x="0" y="6606"/>
                </a:cubicBezTo>
                <a:lnTo>
                  <a:pt x="9323" y="12628"/>
                </a:lnTo>
                <a:lnTo>
                  <a:pt x="10138" y="12567"/>
                </a:lnTo>
                <a:cubicBezTo>
                  <a:pt x="10115" y="10106"/>
                  <a:pt x="10138" y="5098"/>
                  <a:pt x="10115" y="2637"/>
                </a:cubicBezTo>
                <a:lnTo>
                  <a:pt x="59" y="0"/>
                </a:lnTo>
                <a:close/>
              </a:path>
            </a:pathLst>
          </a:custGeom>
          <a:pattFill prst="pct4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15" name="Freeform 3" descr="40%"/>
          <p:cNvSpPr>
            <a:spLocks/>
          </p:cNvSpPr>
          <p:nvPr/>
        </p:nvSpPr>
        <p:spPr bwMode="auto">
          <a:xfrm>
            <a:off x="5508119" y="2510663"/>
            <a:ext cx="864000" cy="2406413"/>
          </a:xfrm>
          <a:custGeom>
            <a:avLst/>
            <a:gdLst>
              <a:gd name="T0" fmla="*/ 588 w 594"/>
              <a:gd name="T1" fmla="*/ 1572 h 1572"/>
              <a:gd name="T2" fmla="*/ 594 w 594"/>
              <a:gd name="T3" fmla="*/ 0 h 1572"/>
              <a:gd name="T4" fmla="*/ 0 w 594"/>
              <a:gd name="T5" fmla="*/ 426 h 1572"/>
              <a:gd name="connsiteX0" fmla="*/ 9832 w 9933"/>
              <a:gd name="connsiteY0" fmla="*/ 10000 h 10000"/>
              <a:gd name="connsiteX1" fmla="*/ 9933 w 9933"/>
              <a:gd name="connsiteY1" fmla="*/ 0 h 10000"/>
              <a:gd name="connsiteX2" fmla="*/ 0 w 9933"/>
              <a:gd name="connsiteY2" fmla="*/ 2957 h 10000"/>
              <a:gd name="connsiteX0" fmla="*/ 9898 w 10088"/>
              <a:gd name="connsiteY0" fmla="*/ 10128 h 10128"/>
              <a:gd name="connsiteX1" fmla="*/ 10088 w 10088"/>
              <a:gd name="connsiteY1" fmla="*/ 0 h 10128"/>
              <a:gd name="connsiteX2" fmla="*/ 0 w 10088"/>
              <a:gd name="connsiteY2" fmla="*/ 3085 h 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8" h="10128">
                <a:moveTo>
                  <a:pt x="9898" y="10128"/>
                </a:moveTo>
                <a:cubicBezTo>
                  <a:pt x="9933" y="6795"/>
                  <a:pt x="10054" y="3333"/>
                  <a:pt x="10088" y="0"/>
                </a:cubicBezTo>
                <a:cubicBezTo>
                  <a:pt x="6733" y="903"/>
                  <a:pt x="3355" y="2182"/>
                  <a:pt x="0" y="3085"/>
                </a:cubicBezTo>
              </a:path>
            </a:pathLst>
          </a:custGeom>
          <a:pattFill prst="pct4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" y="0"/>
            <a:ext cx="7164288" cy="523220"/>
          </a:xfrm>
        </p:spPr>
        <p:txBody>
          <a:bodyPr wrap="square">
            <a:spAutoFit/>
          </a:bodyPr>
          <a:lstStyle/>
          <a:p>
            <a:pPr algn="l"/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nl-NL" sz="280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binnen</a:t>
            </a: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het </a:t>
            </a:r>
            <a:r>
              <a:rPr lang="en-US" altLang="nl-NL" sz="280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brandpunt</a:t>
            </a: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2/2</a:t>
            </a:r>
            <a:endParaRPr lang="nl-NL" altLang="nl-NL" sz="2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517" name="Freeform 5"/>
          <p:cNvSpPr>
            <a:spLocks/>
          </p:cNvSpPr>
          <p:nvPr/>
        </p:nvSpPr>
        <p:spPr bwMode="auto">
          <a:xfrm>
            <a:off x="1620843" y="740852"/>
            <a:ext cx="4752000" cy="4176000"/>
          </a:xfrm>
          <a:custGeom>
            <a:avLst/>
            <a:gdLst>
              <a:gd name="T0" fmla="*/ 0 w 2994"/>
              <a:gd name="T1" fmla="*/ 0 h 2700"/>
              <a:gd name="T2" fmla="*/ 2994 w 2994"/>
              <a:gd name="T3" fmla="*/ 2700 h 27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94" h="2700">
                <a:moveTo>
                  <a:pt x="0" y="0"/>
                </a:moveTo>
                <a:lnTo>
                  <a:pt x="2994" y="2700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21" name="Freeform 9"/>
          <p:cNvSpPr>
            <a:spLocks/>
          </p:cNvSpPr>
          <p:nvPr/>
        </p:nvSpPr>
        <p:spPr bwMode="auto">
          <a:xfrm>
            <a:off x="5502281" y="3230053"/>
            <a:ext cx="1588" cy="612775"/>
          </a:xfrm>
          <a:custGeom>
            <a:avLst/>
            <a:gdLst>
              <a:gd name="T0" fmla="*/ 0 w 1"/>
              <a:gd name="T1" fmla="*/ 382 h 382"/>
              <a:gd name="T2" fmla="*/ 0 w 1"/>
              <a:gd name="T3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82">
                <a:moveTo>
                  <a:pt x="0" y="382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26" name="Freeform 14"/>
          <p:cNvSpPr>
            <a:spLocks/>
          </p:cNvSpPr>
          <p:nvPr/>
        </p:nvSpPr>
        <p:spPr bwMode="auto">
          <a:xfrm>
            <a:off x="5502281" y="3230053"/>
            <a:ext cx="864000" cy="0"/>
          </a:xfrm>
          <a:custGeom>
            <a:avLst/>
            <a:gdLst>
              <a:gd name="T0" fmla="*/ 0 w 576"/>
              <a:gd name="T1" fmla="*/ 4 h 4"/>
              <a:gd name="T2" fmla="*/ 576 w 576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6" h="4">
                <a:moveTo>
                  <a:pt x="0" y="4"/>
                </a:moveTo>
                <a:lnTo>
                  <a:pt x="576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29" name="Freeform 17"/>
          <p:cNvSpPr>
            <a:spLocks/>
          </p:cNvSpPr>
          <p:nvPr/>
        </p:nvSpPr>
        <p:spPr bwMode="auto">
          <a:xfrm>
            <a:off x="5502281" y="3244339"/>
            <a:ext cx="2598738" cy="1764000"/>
          </a:xfrm>
          <a:custGeom>
            <a:avLst/>
            <a:gdLst>
              <a:gd name="T0" fmla="*/ 0 w 1637"/>
              <a:gd name="T1" fmla="*/ 0 h 1043"/>
              <a:gd name="T2" fmla="*/ 1637 w 1637"/>
              <a:gd name="T3" fmla="*/ 1043 h 10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37" h="1043">
                <a:moveTo>
                  <a:pt x="0" y="0"/>
                </a:moveTo>
                <a:lnTo>
                  <a:pt x="1637" y="1043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31" name="Freeform 19"/>
          <p:cNvSpPr>
            <a:spLocks/>
          </p:cNvSpPr>
          <p:nvPr/>
        </p:nvSpPr>
        <p:spPr bwMode="auto">
          <a:xfrm>
            <a:off x="6364674" y="3230053"/>
            <a:ext cx="2220913" cy="1117600"/>
          </a:xfrm>
          <a:custGeom>
            <a:avLst/>
            <a:gdLst>
              <a:gd name="T0" fmla="*/ 0 w 1399"/>
              <a:gd name="T1" fmla="*/ 0 h 704"/>
              <a:gd name="T2" fmla="*/ 1399 w 1399"/>
              <a:gd name="T3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99" h="704">
                <a:moveTo>
                  <a:pt x="0" y="0"/>
                </a:moveTo>
                <a:lnTo>
                  <a:pt x="1399" y="704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33" name="Freeform 21"/>
          <p:cNvSpPr>
            <a:spLocks/>
          </p:cNvSpPr>
          <p:nvPr/>
        </p:nvSpPr>
        <p:spPr bwMode="auto">
          <a:xfrm>
            <a:off x="1630368" y="717040"/>
            <a:ext cx="4752000" cy="2513013"/>
          </a:xfrm>
          <a:custGeom>
            <a:avLst/>
            <a:gdLst>
              <a:gd name="T0" fmla="*/ 0 w 3012"/>
              <a:gd name="T1" fmla="*/ 0 h 1583"/>
              <a:gd name="T2" fmla="*/ 3012 w 3012"/>
              <a:gd name="T3" fmla="*/ 1583 h 15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2" h="1583">
                <a:moveTo>
                  <a:pt x="0" y="0"/>
                </a:moveTo>
                <a:lnTo>
                  <a:pt x="3012" y="1583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92534" name="Group 22"/>
          <p:cNvGrpSpPr>
            <a:grpSpLocks/>
          </p:cNvGrpSpPr>
          <p:nvPr/>
        </p:nvGrpSpPr>
        <p:grpSpPr bwMode="auto">
          <a:xfrm>
            <a:off x="500063" y="2021964"/>
            <a:ext cx="8077200" cy="2908301"/>
            <a:chOff x="336" y="1689"/>
            <a:chExt cx="5088" cy="1832"/>
          </a:xfrm>
        </p:grpSpPr>
        <p:sp>
          <p:nvSpPr>
            <p:cNvPr id="192535" name="Rectangle 23"/>
            <p:cNvSpPr>
              <a:spLocks noChangeArrowheads="1"/>
            </p:cNvSpPr>
            <p:nvPr/>
          </p:nvSpPr>
          <p:spPr bwMode="auto">
            <a:xfrm>
              <a:off x="3139" y="2500"/>
              <a:ext cx="3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536" name="Line 24"/>
            <p:cNvSpPr>
              <a:spLocks noChangeShapeType="1"/>
            </p:cNvSpPr>
            <p:nvPr/>
          </p:nvSpPr>
          <p:spPr bwMode="auto">
            <a:xfrm>
              <a:off x="336" y="2832"/>
              <a:ext cx="5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92537" name="Group 25"/>
            <p:cNvGrpSpPr>
              <a:grpSpLocks/>
            </p:cNvGrpSpPr>
            <p:nvPr/>
          </p:nvGrpSpPr>
          <p:grpSpPr bwMode="auto">
            <a:xfrm>
              <a:off x="3270" y="1979"/>
              <a:ext cx="1530" cy="1542"/>
              <a:chOff x="2118" y="1979"/>
              <a:chExt cx="1530" cy="1542"/>
            </a:xfrm>
          </p:grpSpPr>
          <p:sp>
            <p:nvSpPr>
              <p:cNvPr id="192538" name="Line 26"/>
              <p:cNvSpPr>
                <a:spLocks noChangeShapeType="1"/>
              </p:cNvSpPr>
              <p:nvPr/>
            </p:nvSpPr>
            <p:spPr bwMode="auto">
              <a:xfrm>
                <a:off x="2880" y="1979"/>
                <a:ext cx="0" cy="15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539" name="Line 27"/>
              <p:cNvSpPr>
                <a:spLocks noChangeShapeType="1"/>
              </p:cNvSpPr>
              <p:nvPr/>
            </p:nvSpPr>
            <p:spPr bwMode="auto">
              <a:xfrm>
                <a:off x="3648" y="278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540" name="Line 28"/>
              <p:cNvSpPr>
                <a:spLocks noChangeShapeType="1"/>
              </p:cNvSpPr>
              <p:nvPr/>
            </p:nvSpPr>
            <p:spPr bwMode="auto">
              <a:xfrm>
                <a:off x="2118" y="278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2543" name="Freeform 31"/>
            <p:cNvSpPr>
              <a:spLocks/>
            </p:cNvSpPr>
            <p:nvPr/>
          </p:nvSpPr>
          <p:spPr bwMode="auto">
            <a:xfrm>
              <a:off x="3915" y="1689"/>
              <a:ext cx="312" cy="330"/>
            </a:xfrm>
            <a:custGeom>
              <a:avLst/>
              <a:gdLst>
                <a:gd name="T0" fmla="*/ 0 w 1"/>
                <a:gd name="T1" fmla="*/ 0 h 117"/>
                <a:gd name="T2" fmla="*/ 0 w 1"/>
                <a:gd name="T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17">
                  <a:moveTo>
                    <a:pt x="0" y="0"/>
                  </a:moveTo>
                  <a:lnTo>
                    <a:pt x="0" y="117"/>
                  </a:lnTo>
                </a:path>
              </a:pathLst>
            </a:custGeom>
            <a:noFill/>
            <a:ln w="28575" cmpd="sng">
              <a:noFill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92544" name="Rectangle 32"/>
            <p:cNvSpPr>
              <a:spLocks noChangeArrowheads="1"/>
            </p:cNvSpPr>
            <p:nvPr/>
          </p:nvSpPr>
          <p:spPr bwMode="auto">
            <a:xfrm>
              <a:off x="4681" y="2500"/>
              <a:ext cx="3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2548" name="Freeform 36"/>
          <p:cNvSpPr>
            <a:spLocks/>
          </p:cNvSpPr>
          <p:nvPr/>
        </p:nvSpPr>
        <p:spPr bwMode="auto">
          <a:xfrm>
            <a:off x="1641481" y="710689"/>
            <a:ext cx="3852000" cy="2520000"/>
          </a:xfrm>
          <a:custGeom>
            <a:avLst/>
            <a:gdLst>
              <a:gd name="T0" fmla="*/ 2423 w 2423"/>
              <a:gd name="T1" fmla="*/ 1543 h 1543"/>
              <a:gd name="T2" fmla="*/ 0 w 2423"/>
              <a:gd name="T3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23" h="1543">
                <a:moveTo>
                  <a:pt x="2423" y="1543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2" name="Freeform 40"/>
          <p:cNvSpPr>
            <a:spLocks/>
          </p:cNvSpPr>
          <p:nvPr/>
        </p:nvSpPr>
        <p:spPr bwMode="auto">
          <a:xfrm>
            <a:off x="5510706" y="2493920"/>
            <a:ext cx="846000" cy="738000"/>
          </a:xfrm>
          <a:custGeom>
            <a:avLst/>
            <a:gdLst>
              <a:gd name="T0" fmla="*/ 0 w 543"/>
              <a:gd name="T1" fmla="*/ 453 h 453"/>
              <a:gd name="T2" fmla="*/ 543 w 543"/>
              <a:gd name="T3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3" h="453">
                <a:moveTo>
                  <a:pt x="0" y="453"/>
                </a:moveTo>
                <a:lnTo>
                  <a:pt x="543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3" name="Freeform 41"/>
          <p:cNvSpPr>
            <a:spLocks/>
          </p:cNvSpPr>
          <p:nvPr/>
        </p:nvSpPr>
        <p:spPr bwMode="auto">
          <a:xfrm>
            <a:off x="6364674" y="2493452"/>
            <a:ext cx="2771775" cy="981075"/>
          </a:xfrm>
          <a:custGeom>
            <a:avLst/>
            <a:gdLst>
              <a:gd name="T0" fmla="*/ 0 w 1746"/>
              <a:gd name="T1" fmla="*/ 0 h 618"/>
              <a:gd name="T2" fmla="*/ 1746 w 1746"/>
              <a:gd name="T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46" h="618">
                <a:moveTo>
                  <a:pt x="0" y="0"/>
                </a:moveTo>
                <a:lnTo>
                  <a:pt x="1746" y="618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4" name="Freeform 42"/>
          <p:cNvSpPr>
            <a:spLocks/>
          </p:cNvSpPr>
          <p:nvPr/>
        </p:nvSpPr>
        <p:spPr bwMode="auto">
          <a:xfrm>
            <a:off x="1633109" y="719638"/>
            <a:ext cx="4716000" cy="1782000"/>
          </a:xfrm>
          <a:custGeom>
            <a:avLst/>
            <a:gdLst>
              <a:gd name="T0" fmla="*/ 0 w 3022"/>
              <a:gd name="T1" fmla="*/ 0 h 1119"/>
              <a:gd name="T2" fmla="*/ 0 w 3022"/>
              <a:gd name="T3" fmla="*/ 12 h 1119"/>
              <a:gd name="T4" fmla="*/ 3022 w 3022"/>
              <a:gd name="T5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22" h="1119">
                <a:moveTo>
                  <a:pt x="0" y="0"/>
                </a:moveTo>
                <a:lnTo>
                  <a:pt x="0" y="12"/>
                </a:lnTo>
                <a:lnTo>
                  <a:pt x="3022" y="1119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5" name="Freeform 43"/>
          <p:cNvSpPr>
            <a:spLocks/>
          </p:cNvSpPr>
          <p:nvPr/>
        </p:nvSpPr>
        <p:spPr bwMode="auto">
          <a:xfrm>
            <a:off x="6364674" y="4922327"/>
            <a:ext cx="1152000" cy="972000"/>
          </a:xfrm>
          <a:custGeom>
            <a:avLst/>
            <a:gdLst>
              <a:gd name="T0" fmla="*/ 0 w 792"/>
              <a:gd name="T1" fmla="*/ 0 h 691"/>
              <a:gd name="T2" fmla="*/ 792 w 792"/>
              <a:gd name="T3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92" h="691">
                <a:moveTo>
                  <a:pt x="0" y="0"/>
                </a:moveTo>
                <a:lnTo>
                  <a:pt x="792" y="691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6" name="Freeform 44"/>
          <p:cNvSpPr>
            <a:spLocks/>
          </p:cNvSpPr>
          <p:nvPr/>
        </p:nvSpPr>
        <p:spPr bwMode="auto">
          <a:xfrm>
            <a:off x="5499682" y="3233803"/>
            <a:ext cx="864000" cy="1692000"/>
          </a:xfrm>
          <a:custGeom>
            <a:avLst/>
            <a:gdLst>
              <a:gd name="T0" fmla="*/ 0 w 564"/>
              <a:gd name="T1" fmla="*/ 0 h 1134"/>
              <a:gd name="T2" fmla="*/ 564 w 564"/>
              <a:gd name="T3" fmla="*/ 1134 h 11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64" h="1134">
                <a:moveTo>
                  <a:pt x="0" y="0"/>
                </a:moveTo>
                <a:lnTo>
                  <a:pt x="564" y="1134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7" name="Freeform 45"/>
          <p:cNvSpPr>
            <a:spLocks/>
          </p:cNvSpPr>
          <p:nvPr/>
        </p:nvSpPr>
        <p:spPr bwMode="auto">
          <a:xfrm>
            <a:off x="5502280" y="2864927"/>
            <a:ext cx="876300" cy="361950"/>
          </a:xfrm>
          <a:custGeom>
            <a:avLst/>
            <a:gdLst>
              <a:gd name="T0" fmla="*/ 0 w 552"/>
              <a:gd name="T1" fmla="*/ 228 h 228"/>
              <a:gd name="T2" fmla="*/ 552 w 552"/>
              <a:gd name="T3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2" h="228">
                <a:moveTo>
                  <a:pt x="0" y="228"/>
                </a:moveTo>
                <a:lnTo>
                  <a:pt x="552" y="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58" name="Freeform 46"/>
          <p:cNvSpPr>
            <a:spLocks/>
          </p:cNvSpPr>
          <p:nvPr/>
        </p:nvSpPr>
        <p:spPr bwMode="auto">
          <a:xfrm>
            <a:off x="1625605" y="715309"/>
            <a:ext cx="4737793" cy="2142000"/>
          </a:xfrm>
          <a:custGeom>
            <a:avLst/>
            <a:gdLst>
              <a:gd name="T0" fmla="*/ 0 w 3018"/>
              <a:gd name="T1" fmla="*/ 0 h 1353"/>
              <a:gd name="T2" fmla="*/ 3018 w 3018"/>
              <a:gd name="T3" fmla="*/ 1353 h 13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18" h="1353">
                <a:moveTo>
                  <a:pt x="0" y="0"/>
                </a:moveTo>
                <a:lnTo>
                  <a:pt x="3018" y="1353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92560" name="Freeform 48"/>
          <p:cNvSpPr>
            <a:spLocks/>
          </p:cNvSpPr>
          <p:nvPr/>
        </p:nvSpPr>
        <p:spPr bwMode="auto">
          <a:xfrm>
            <a:off x="6364674" y="2872865"/>
            <a:ext cx="2543175" cy="1154112"/>
          </a:xfrm>
          <a:custGeom>
            <a:avLst/>
            <a:gdLst>
              <a:gd name="T0" fmla="*/ 0 w 1602"/>
              <a:gd name="T1" fmla="*/ 0 h 727"/>
              <a:gd name="T2" fmla="*/ 1602 w 1602"/>
              <a:gd name="T3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2" h="727">
                <a:moveTo>
                  <a:pt x="0" y="0"/>
                </a:moveTo>
                <a:lnTo>
                  <a:pt x="1602" y="727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7463427-6006-AC21-7B97-9013E4AF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5" y="6488668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B29A9709-862C-9423-82A9-883973E36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2" y="5912901"/>
            <a:ext cx="8712968" cy="46166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Elke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de lens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alsof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354BBC68-C60C-E969-D9BA-99BF8ADD4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2" y="5001601"/>
            <a:ext cx="8781800" cy="46166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B is het (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virtuele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snijpunt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gebroken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2CB80568-D1FD-E209-2618-E18BF2D55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145" y="528276"/>
            <a:ext cx="420415" cy="46166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06F79EE8-DC32-3E9D-18DD-E554AF2B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" y="5457251"/>
            <a:ext cx="6588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vergroot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schijnbaar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F33212F-ED78-84DC-E805-A34B48705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" y="6368550"/>
            <a:ext cx="2555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Toepassing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09625569-A9BF-D41F-1F08-0EEA276A2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6368550"/>
            <a:ext cx="370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Vergrootglas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5E42172D-93B5-3BE6-9656-BCBB9599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82" y="3896239"/>
            <a:ext cx="2844000" cy="1200329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Als je in de lens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kijkt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vergroot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A1F9B924-6AAE-991E-6E78-D7DA3CB8C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034" y="753035"/>
            <a:ext cx="4660452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gebroken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snijden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schijnbaar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 in B.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7E8B6FA7-83BB-341F-9E63-B9FA7D74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05" y="1267115"/>
            <a:ext cx="2916000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gebroken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snijden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519" name="Freeform 7"/>
          <p:cNvSpPr>
            <a:spLocks/>
          </p:cNvSpPr>
          <p:nvPr/>
        </p:nvSpPr>
        <p:spPr bwMode="auto">
          <a:xfrm>
            <a:off x="1644658" y="710689"/>
            <a:ext cx="1588" cy="3114000"/>
          </a:xfrm>
          <a:custGeom>
            <a:avLst/>
            <a:gdLst>
              <a:gd name="T0" fmla="*/ 1 w 1"/>
              <a:gd name="T1" fmla="*/ 1955 h 1955"/>
              <a:gd name="T2" fmla="*/ 0 w 1"/>
              <a:gd name="T3" fmla="*/ 0 h 19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55">
                <a:moveTo>
                  <a:pt x="1" y="1955"/>
                </a:move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122851A-23CA-46BD-7F86-7D34968B1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7" b="34869"/>
          <a:stretch/>
        </p:blipFill>
        <p:spPr>
          <a:xfrm>
            <a:off x="3173030" y="3896239"/>
            <a:ext cx="3132000" cy="25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39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9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1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19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1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  <p:bldP spid="192515" grpId="0" animBg="1"/>
      <p:bldP spid="192516" grpId="0" autoUpdateAnimBg="0"/>
      <p:bldP spid="192517" grpId="0" animBg="1"/>
      <p:bldP spid="192521" grpId="0" animBg="1"/>
      <p:bldP spid="192526" grpId="0" animBg="1"/>
      <p:bldP spid="192529" grpId="0" animBg="1"/>
      <p:bldP spid="192531" grpId="0" animBg="1"/>
      <p:bldP spid="192533" grpId="0" animBg="1"/>
      <p:bldP spid="192548" grpId="0" animBg="1"/>
      <p:bldP spid="192552" grpId="0" animBg="1"/>
      <p:bldP spid="192553" grpId="0" animBg="1"/>
      <p:bldP spid="192554" grpId="0" animBg="1"/>
      <p:bldP spid="192555" grpId="0" animBg="1"/>
      <p:bldP spid="192556" grpId="0" animBg="1"/>
      <p:bldP spid="192557" grpId="0" animBg="1"/>
      <p:bldP spid="192558" grpId="0" animBg="1"/>
      <p:bldP spid="192560" grpId="0" animBg="1"/>
      <p:bldP spid="3" grpId="0" animBg="1"/>
      <p:bldP spid="4" grpId="0" animBg="1"/>
      <p:bldP spid="5" grpId="0"/>
      <p:bldP spid="6" grpId="0" autoUpdateAnimBg="0"/>
      <p:bldP spid="7" grpId="0"/>
      <p:bldP spid="8" grpId="0"/>
      <p:bldP spid="9" grpId="0" animBg="1"/>
      <p:bldP spid="9" grpId="1" animBg="1"/>
      <p:bldP spid="10" grpId="0" animBg="1"/>
      <p:bldP spid="11" grpId="0" animBg="1"/>
      <p:bldP spid="1925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5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0" y="10530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lineaire vergroting,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015" name="Rectangle 55"/>
          <p:cNvSpPr>
            <a:spLocks noChangeArrowheads="1"/>
          </p:cNvSpPr>
          <p:nvPr/>
        </p:nvSpPr>
        <p:spPr bwMode="auto">
          <a:xfrm>
            <a:off x="4143" y="4527203"/>
            <a:ext cx="1883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025" name="Rectangle 65"/>
          <p:cNvSpPr>
            <a:spLocks noChangeArrowheads="1"/>
          </p:cNvSpPr>
          <p:nvPr/>
        </p:nvSpPr>
        <p:spPr bwMode="auto">
          <a:xfrm>
            <a:off x="7249" y="5377756"/>
            <a:ext cx="1883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Formule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037" name="Object 77"/>
              <p:cNvSpPr txBox="1"/>
              <p:nvPr/>
            </p:nvSpPr>
            <p:spPr bwMode="auto">
              <a:xfrm>
                <a:off x="1723345" y="4340752"/>
                <a:ext cx="1883545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lin</m:t>
                          </m:r>
                        </m:sub>
                      </m:sSub>
                      <m:r>
                        <a:rPr lang="nl-NL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nl-NL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9037" name="Object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3345" y="4340752"/>
                <a:ext cx="1883545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ep 57">
            <a:extLst>
              <a:ext uri="{FF2B5EF4-FFF2-40B4-BE49-F238E27FC236}">
                <a16:creationId xmlns:a16="http://schemas.microsoft.com/office/drawing/2014/main" id="{740F2E7C-B4BD-309E-D3AA-0FF7AAF500DB}"/>
              </a:ext>
            </a:extLst>
          </p:cNvPr>
          <p:cNvGrpSpPr/>
          <p:nvPr/>
        </p:nvGrpSpPr>
        <p:grpSpPr>
          <a:xfrm>
            <a:off x="297516" y="476672"/>
            <a:ext cx="8378940" cy="3789579"/>
            <a:chOff x="297516" y="1259287"/>
            <a:chExt cx="8378940" cy="3789579"/>
          </a:xfrm>
        </p:grpSpPr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00693A1-292F-CC88-6200-2698CEC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56" y="2344802"/>
              <a:ext cx="2171700" cy="2160000"/>
            </a:xfrm>
            <a:custGeom>
              <a:avLst/>
              <a:gdLst>
                <a:gd name="T0" fmla="*/ 0 w 1368"/>
                <a:gd name="T1" fmla="*/ 0 h 1312"/>
                <a:gd name="T2" fmla="*/ 1368 w 1368"/>
                <a:gd name="T3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68" h="1312">
                  <a:moveTo>
                    <a:pt x="0" y="0"/>
                  </a:moveTo>
                  <a:lnTo>
                    <a:pt x="1368" y="1312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6BDAB266-FFA5-3CCF-982C-95EA52767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56" y="2332102"/>
              <a:ext cx="1588" cy="720725"/>
            </a:xfrm>
            <a:custGeom>
              <a:avLst/>
              <a:gdLst>
                <a:gd name="T0" fmla="*/ 0 w 1"/>
                <a:gd name="T1" fmla="*/ 464 h 464"/>
                <a:gd name="T2" fmla="*/ 0 w 1"/>
                <a:gd name="T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64">
                  <a:moveTo>
                    <a:pt x="0" y="464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B05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2" name="Rectangle 114">
              <a:extLst>
                <a:ext uri="{FF2B5EF4-FFF2-40B4-BE49-F238E27FC236}">
                  <a16:creationId xmlns:a16="http://schemas.microsoft.com/office/drawing/2014/main" id="{BBA67EA7-7AD0-69AE-A5F9-61BF116FC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81" y="2946782"/>
              <a:ext cx="184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nl-NL" altLang="nl-NL" sz="32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4CFE3DA9-0E6F-C449-C96D-E50632CE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456" y="2348866"/>
              <a:ext cx="5461000" cy="2700000"/>
            </a:xfrm>
            <a:custGeom>
              <a:avLst/>
              <a:gdLst>
                <a:gd name="T0" fmla="*/ 0 w 3440"/>
                <a:gd name="T1" fmla="*/ 0 h 1680"/>
                <a:gd name="T2" fmla="*/ 3440 w 3440"/>
                <a:gd name="T3" fmla="*/ 168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40" h="1680">
                  <a:moveTo>
                    <a:pt x="0" y="0"/>
                  </a:moveTo>
                  <a:lnTo>
                    <a:pt x="3440" y="168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9BE99F96-2A1B-390D-507C-01EC714BF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56" y="4504802"/>
              <a:ext cx="5041900" cy="0"/>
            </a:xfrm>
            <a:custGeom>
              <a:avLst/>
              <a:gdLst>
                <a:gd name="T0" fmla="*/ 0 w 3176"/>
                <a:gd name="T1" fmla="*/ 0 h 16"/>
                <a:gd name="T2" fmla="*/ 3176 w 3176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76" h="16">
                  <a:moveTo>
                    <a:pt x="0" y="0"/>
                  </a:moveTo>
                  <a:lnTo>
                    <a:pt x="3176" y="16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9AC4F06E-0A1E-F9B3-89BE-9412F872E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256" y="3061082"/>
              <a:ext cx="807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74306A21-3C50-D3D2-B848-757E0EA82C44}"/>
                </a:ext>
              </a:extLst>
            </p:cNvPr>
            <p:cNvGrpSpPr/>
            <p:nvPr/>
          </p:nvGrpSpPr>
          <p:grpSpPr>
            <a:xfrm>
              <a:off x="2670205" y="1259287"/>
              <a:ext cx="433388" cy="3400541"/>
              <a:chOff x="2604349" y="1093805"/>
              <a:chExt cx="433388" cy="3400541"/>
            </a:xfrm>
          </p:grpSpPr>
          <p:sp>
            <p:nvSpPr>
              <p:cNvPr id="37" name="Line 7">
                <a:extLst>
                  <a:ext uri="{FF2B5EF4-FFF2-40B4-BE49-F238E27FC236}">
                    <a16:creationId xmlns:a16="http://schemas.microsoft.com/office/drawing/2014/main" id="{69B60456-8022-D86F-549A-086CDC19B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9713" y="1470346"/>
                <a:ext cx="0" cy="30240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B0EBF2B5-1881-4B57-1C44-66362F9DA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349" y="1093805"/>
                <a:ext cx="433388" cy="513529"/>
              </a:xfrm>
              <a:custGeom>
                <a:avLst/>
                <a:gdLst>
                  <a:gd name="T0" fmla="*/ 0 w 1"/>
                  <a:gd name="T1" fmla="*/ 0 h 117"/>
                  <a:gd name="T2" fmla="*/ 0 w 1"/>
                  <a:gd name="T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17">
                    <a:moveTo>
                      <a:pt x="0" y="0"/>
                    </a:moveTo>
                    <a:lnTo>
                      <a:pt x="0" y="117"/>
                    </a:lnTo>
                  </a:path>
                </a:pathLst>
              </a:custGeom>
              <a:noFill/>
              <a:ln w="28575" cmpd="sng">
                <a:noFill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E2B8589D-51F3-4297-ED00-3C4A1DF36DD7}"/>
                </a:ext>
              </a:extLst>
            </p:cNvPr>
            <p:cNvGrpSpPr/>
            <p:nvPr/>
          </p:nvGrpSpPr>
          <p:grpSpPr>
            <a:xfrm>
              <a:off x="1197291" y="2527265"/>
              <a:ext cx="3405187" cy="601617"/>
              <a:chOff x="1197291" y="2527265"/>
              <a:chExt cx="3405187" cy="601617"/>
            </a:xfrm>
          </p:grpSpPr>
          <p:sp>
            <p:nvSpPr>
              <p:cNvPr id="40" name="Line 9">
                <a:extLst>
                  <a:ext uri="{FF2B5EF4-FFF2-40B4-BE49-F238E27FC236}">
                    <a16:creationId xmlns:a16="http://schemas.microsoft.com/office/drawing/2014/main" id="{2AEA1799-C633-04DE-4A84-216761975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5906" y="2984882"/>
                <a:ext cx="0" cy="14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Line 10">
                <a:extLst>
                  <a:ext uri="{FF2B5EF4-FFF2-40B4-BE49-F238E27FC236}">
                    <a16:creationId xmlns:a16="http://schemas.microsoft.com/office/drawing/2014/main" id="{1A200CD7-F688-212F-4DA3-D4215E59F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244" y="2984882"/>
                <a:ext cx="0" cy="14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3DB80C02-CABF-F9D6-CE56-AA3C557CB3F3}"/>
                  </a:ext>
                </a:extLst>
              </p:cNvPr>
              <p:cNvGrpSpPr/>
              <p:nvPr/>
            </p:nvGrpSpPr>
            <p:grpSpPr>
              <a:xfrm>
                <a:off x="1197291" y="2527265"/>
                <a:ext cx="3405187" cy="461665"/>
                <a:chOff x="1197291" y="2527265"/>
                <a:chExt cx="3405187" cy="461665"/>
              </a:xfrm>
            </p:grpSpPr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F042A244-64E5-2782-9021-36F23429B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7291" y="2527265"/>
                  <a:ext cx="5334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nl-NL" altLang="nl-NL" baseline="-25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Rectangle 23">
                  <a:extLst>
                    <a:ext uri="{FF2B5EF4-FFF2-40B4-BE49-F238E27FC236}">
                      <a16:creationId xmlns:a16="http://schemas.microsoft.com/office/drawing/2014/main" id="{D2B4310F-D367-C0A2-EE3B-20B016A1E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69078" y="2527265"/>
                  <a:ext cx="5334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nl-NL" altLang="nl-NL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5DCF7113-00F9-8397-C347-3D66A2FFF3B4}"/>
                </a:ext>
              </a:extLst>
            </p:cNvPr>
            <p:cNvGrpSpPr/>
            <p:nvPr/>
          </p:nvGrpSpPr>
          <p:grpSpPr>
            <a:xfrm>
              <a:off x="2852236" y="3111351"/>
              <a:ext cx="4320000" cy="461665"/>
              <a:chOff x="2859856" y="4735249"/>
              <a:chExt cx="4320000" cy="461665"/>
            </a:xfrm>
          </p:grpSpPr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EBF2FA8E-9391-0492-3E86-C4E200C06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856" y="4782710"/>
                <a:ext cx="4320000" cy="1588"/>
              </a:xfrm>
              <a:custGeom>
                <a:avLst/>
                <a:gdLst>
                  <a:gd name="T0" fmla="*/ 2632 w 2632"/>
                  <a:gd name="T1" fmla="*/ 0 h 1"/>
                  <a:gd name="T2" fmla="*/ 0 w 263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2" h="1">
                    <a:moveTo>
                      <a:pt x="2632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5B55D331-A46C-0AF1-DDC5-895E3E926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8506" y="4735249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nl-NL" altLang="nl-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ep 47">
              <a:extLst>
                <a:ext uri="{FF2B5EF4-FFF2-40B4-BE49-F238E27FC236}">
                  <a16:creationId xmlns:a16="http://schemas.microsoft.com/office/drawing/2014/main" id="{882A65C5-425B-0FF8-3522-8958203893E2}"/>
                </a:ext>
              </a:extLst>
            </p:cNvPr>
            <p:cNvGrpSpPr/>
            <p:nvPr/>
          </p:nvGrpSpPr>
          <p:grpSpPr>
            <a:xfrm>
              <a:off x="664978" y="3111351"/>
              <a:ext cx="2160000" cy="461665"/>
              <a:chOff x="649738" y="4427274"/>
              <a:chExt cx="2160000" cy="461665"/>
            </a:xfrm>
          </p:grpSpPr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29ACA159-E8DF-3A4B-8F2F-34EFE340B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38" y="4463400"/>
                <a:ext cx="2160000" cy="0"/>
              </a:xfrm>
              <a:custGeom>
                <a:avLst/>
                <a:gdLst>
                  <a:gd name="T0" fmla="*/ 1269 w 1269"/>
                  <a:gd name="T1" fmla="*/ 0 h 5"/>
                  <a:gd name="T2" fmla="*/ 0 w 1269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69" h="5">
                    <a:moveTo>
                      <a:pt x="1269" y="0"/>
                    </a:moveTo>
                    <a:lnTo>
                      <a:pt x="0" y="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30">
                <a:extLst>
                  <a:ext uri="{FF2B5EF4-FFF2-40B4-BE49-F238E27FC236}">
                    <a16:creationId xmlns:a16="http://schemas.microsoft.com/office/drawing/2014/main" id="{362D0A71-2AD4-5EDB-D111-2E276432E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6987" y="4427274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lang="nl-NL" altLang="nl-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DE111B30-F5DC-1F87-C6BB-AB07B0A04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456" y="3057453"/>
              <a:ext cx="5080000" cy="1692000"/>
            </a:xfrm>
            <a:custGeom>
              <a:avLst/>
              <a:gdLst>
                <a:gd name="T0" fmla="*/ 0 w 3200"/>
                <a:gd name="T1" fmla="*/ 0 h 1056"/>
                <a:gd name="T2" fmla="*/ 3200 w 3200"/>
                <a:gd name="T3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00" h="1056">
                  <a:moveTo>
                    <a:pt x="0" y="0"/>
                  </a:moveTo>
                  <a:lnTo>
                    <a:pt x="3200" y="1056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E320DE8C-D8DD-0514-A2E5-BE29E8C3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619" y="3061082"/>
              <a:ext cx="1588" cy="1439863"/>
            </a:xfrm>
            <a:custGeom>
              <a:avLst/>
              <a:gdLst>
                <a:gd name="T0" fmla="*/ 0 w 1"/>
                <a:gd name="T1" fmla="*/ 0 h 920"/>
                <a:gd name="T2" fmla="*/ 1 w 1"/>
                <a:gd name="T3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20">
                  <a:moveTo>
                    <a:pt x="0" y="0"/>
                  </a:moveTo>
                  <a:lnTo>
                    <a:pt x="1" y="920"/>
                  </a:lnTo>
                </a:path>
              </a:pathLst>
            </a:custGeom>
            <a:noFill/>
            <a:ln w="31750">
              <a:solidFill>
                <a:srgbClr val="00B05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3" name="Text Box 122">
              <a:extLst>
                <a:ext uri="{FF2B5EF4-FFF2-40B4-BE49-F238E27FC236}">
                  <a16:creationId xmlns:a16="http://schemas.microsoft.com/office/drawing/2014/main" id="{B7473D6B-31A7-4075-9EE4-0E8B4F87B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516" y="2511633"/>
              <a:ext cx="431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54" name="Text Box 123">
              <a:extLst>
                <a:ext uri="{FF2B5EF4-FFF2-40B4-BE49-F238E27FC236}">
                  <a16:creationId xmlns:a16="http://schemas.microsoft.com/office/drawing/2014/main" id="{A028872D-A652-4FBE-5154-7FD775476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7014" y="3504294"/>
              <a:ext cx="431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5" name="Text Box 123">
              <a:extLst>
                <a:ext uri="{FF2B5EF4-FFF2-40B4-BE49-F238E27FC236}">
                  <a16:creationId xmlns:a16="http://schemas.microsoft.com/office/drawing/2014/main" id="{FC197ADA-6626-FAEF-353B-3878ACE7A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0481" y="2666741"/>
              <a:ext cx="431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DAB4079C-2198-D78F-40E9-2B52335E9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56" y="2348866"/>
              <a:ext cx="2196000" cy="1588"/>
            </a:xfrm>
            <a:custGeom>
              <a:avLst/>
              <a:gdLst>
                <a:gd name="T0" fmla="*/ 0 w 1352"/>
                <a:gd name="T1" fmla="*/ 0 h 1"/>
                <a:gd name="T2" fmla="*/ 1352 w 135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52" h="1">
                  <a:moveTo>
                    <a:pt x="0" y="0"/>
                  </a:moveTo>
                  <a:lnTo>
                    <a:pt x="1352" y="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E817F401-D11F-F78D-FD80-59D0C97CE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56" y="2346326"/>
              <a:ext cx="2171700" cy="720000"/>
            </a:xfrm>
            <a:custGeom>
              <a:avLst/>
              <a:gdLst>
                <a:gd name="T0" fmla="*/ 0 w 1368"/>
                <a:gd name="T1" fmla="*/ 0 h 440"/>
                <a:gd name="T2" fmla="*/ 1368 w 1368"/>
                <a:gd name="T3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68" h="440">
                  <a:moveTo>
                    <a:pt x="0" y="0"/>
                  </a:moveTo>
                  <a:lnTo>
                    <a:pt x="1368" y="44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F5450CE4-31AE-2C4E-814D-F4DDC1DBC865}"/>
              </a:ext>
            </a:extLst>
          </p:cNvPr>
          <p:cNvGrpSpPr/>
          <p:nvPr/>
        </p:nvGrpSpPr>
        <p:grpSpPr>
          <a:xfrm>
            <a:off x="673821" y="1556792"/>
            <a:ext cx="8042263" cy="3212741"/>
            <a:chOff x="673821" y="1556792"/>
            <a:chExt cx="8042263" cy="3212741"/>
          </a:xfrm>
        </p:grpSpPr>
        <p:sp>
          <p:nvSpPr>
            <p:cNvPr id="3" name="Gelijkbenige driehoek 2">
              <a:extLst>
                <a:ext uri="{FF2B5EF4-FFF2-40B4-BE49-F238E27FC236}">
                  <a16:creationId xmlns:a16="http://schemas.microsoft.com/office/drawing/2014/main" id="{9DB7A84B-6C10-DF9F-06F7-EAA108883546}"/>
                </a:ext>
              </a:extLst>
            </p:cNvPr>
            <p:cNvSpPr/>
            <p:nvPr/>
          </p:nvSpPr>
          <p:spPr>
            <a:xfrm rot="16200000">
              <a:off x="4298758" y="837031"/>
              <a:ext cx="1440000" cy="432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Gelijkbenige driehoek 3">
              <a:extLst>
                <a:ext uri="{FF2B5EF4-FFF2-40B4-BE49-F238E27FC236}">
                  <a16:creationId xmlns:a16="http://schemas.microsoft.com/office/drawing/2014/main" id="{9CFA1F65-6AD9-F64F-D68B-DAF8402371AB}"/>
                </a:ext>
              </a:extLst>
            </p:cNvPr>
            <p:cNvSpPr/>
            <p:nvPr/>
          </p:nvSpPr>
          <p:spPr>
            <a:xfrm rot="16200000" flipH="1" flipV="1">
              <a:off x="1393821" y="836792"/>
              <a:ext cx="720000" cy="216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xt Box 26">
              <a:extLst>
                <a:ext uri="{FF2B5EF4-FFF2-40B4-BE49-F238E27FC236}">
                  <a16:creationId xmlns:a16="http://schemas.microsoft.com/office/drawing/2014/main" id="{53B11D1D-2734-22F9-A724-730000100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5084" y="3938536"/>
              <a:ext cx="5461000" cy="83099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  <a:effectLst/>
          </p:spPr>
          <p:txBody>
            <a:bodyPr wrap="square" lIns="36000" rIns="3600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Als je de twee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gelijkvormige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driehoeken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vergelijkt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zie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je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dat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B:V = b:v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7F30230-63EB-42A0-B203-D3BB5AE7C379}"/>
                  </a:ext>
                </a:extLst>
              </p:cNvPr>
              <p:cNvSpPr txBox="1"/>
              <p:nvPr/>
            </p:nvSpPr>
            <p:spPr>
              <a:xfrm>
                <a:off x="1723345" y="5190247"/>
                <a:ext cx="1489189" cy="82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lin</m:t>
                          </m:r>
                        </m:sub>
                      </m:sSub>
                      <m:r>
                        <a:rPr lang="nl-NL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nl-NL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nl-NL" sz="24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nl-NL" sz="24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den>
                          </m:f>
                          <m:r>
                            <a:rPr lang="nl-NL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nl-NL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7F30230-63EB-42A0-B203-D3BB5AE7C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45" y="5190247"/>
                <a:ext cx="1489189" cy="821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26">
            <a:extLst>
              <a:ext uri="{FF2B5EF4-FFF2-40B4-BE49-F238E27FC236}">
                <a16:creationId xmlns:a16="http://schemas.microsoft.com/office/drawing/2014/main" id="{297ED65F-A650-DFD6-2317-170824C6B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966" y="5083089"/>
            <a:ext cx="5461000" cy="1200329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Omdat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negatief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is,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staan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er absolute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waarde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modulus-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strepen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1F2C65A-B456-A42C-E0A9-0B38CFA7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64917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05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6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6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6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5" grpId="0" autoUpdateAnimBg="0"/>
      <p:bldP spid="169015" grpId="0"/>
      <p:bldP spid="169025" grpId="0"/>
      <p:bldP spid="169037" grpId="0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kstvak 43">
            <a:extLst>
              <a:ext uri="{FF2B5EF4-FFF2-40B4-BE49-F238E27FC236}">
                <a16:creationId xmlns:a16="http://schemas.microsoft.com/office/drawing/2014/main" id="{773B6304-8BC2-7752-BBF4-CFD6C90CF396}"/>
              </a:ext>
            </a:extLst>
          </p:cNvPr>
          <p:cNvSpPr txBox="1"/>
          <p:nvPr/>
        </p:nvSpPr>
        <p:spPr>
          <a:xfrm>
            <a:off x="-3228" y="3039522"/>
            <a:ext cx="2136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lenssterkte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S: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id="{857B2ED7-837C-8655-67A6-3175B07E719C}"/>
                  </a:ext>
                </a:extLst>
              </p:cNvPr>
              <p:cNvSpPr txBox="1"/>
              <p:nvPr/>
            </p:nvSpPr>
            <p:spPr bwMode="auto">
              <a:xfrm>
                <a:off x="2721668" y="4116489"/>
                <a:ext cx="2429604" cy="7861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den>
                      </m:f>
                      <m:r>
                        <a:rPr lang="nl-NL" sz="2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den>
                      </m:f>
                      <m:r>
                        <a:rPr lang="nl-NL" sz="2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nl-NL" sz="24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id="{857B2ED7-837C-8655-67A6-3175B07E7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1668" y="4116489"/>
                <a:ext cx="2429604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kstvak 42">
            <a:extLst>
              <a:ext uri="{FF2B5EF4-FFF2-40B4-BE49-F238E27FC236}">
                <a16:creationId xmlns:a16="http://schemas.microsoft.com/office/drawing/2014/main" id="{BEB7B2E6-1AFF-9A66-4F8F-BC955674713C}"/>
              </a:ext>
            </a:extLst>
          </p:cNvPr>
          <p:cNvSpPr txBox="1"/>
          <p:nvPr/>
        </p:nvSpPr>
        <p:spPr>
          <a:xfrm>
            <a:off x="-3228" y="666150"/>
            <a:ext cx="3406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lineaire vergroting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2000" dirty="0"/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6E6FC76E-C66F-6906-CDBE-E16365D171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-3228" y="15404"/>
            <a:ext cx="9106766" cy="52322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algn="l">
              <a:defRPr/>
            </a:pP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vergroting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lenssterkte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lenzenformule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18385B0C-0002-CDA1-4258-8B6B5ED5F8E5}"/>
              </a:ext>
            </a:extLst>
          </p:cNvPr>
          <p:cNvSpPr txBox="1"/>
          <p:nvPr/>
        </p:nvSpPr>
        <p:spPr>
          <a:xfrm>
            <a:off x="-3228" y="4247893"/>
            <a:ext cx="2429604" cy="363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lenzenformule:</a:t>
            </a:r>
            <a:endParaRPr lang="nl-NL" sz="2000" dirty="0"/>
          </a:p>
        </p:txBody>
      </p:sp>
      <p:sp>
        <p:nvSpPr>
          <p:cNvPr id="2" name="Tekstvak 31">
            <a:extLst>
              <a:ext uri="{FF2B5EF4-FFF2-40B4-BE49-F238E27FC236}">
                <a16:creationId xmlns:a16="http://schemas.microsoft.com/office/drawing/2014/main" id="{04B1FB09-3D30-BB70-A749-6EFBDCC21F57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B2E01AD-D2D7-0292-5440-32B6D21B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8" y="4245738"/>
            <a:ext cx="3617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 =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voorwerpafstand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m (cm)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E0CB827-AF21-6ADE-9E69-E88F2A8AF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8" y="4672783"/>
            <a:ext cx="3617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beeldafstand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m (cm)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D2C13A9-76D0-635F-F530-EBFA59B6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7" y="5099828"/>
            <a:ext cx="3776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brandpuntafstand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m (cm)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26E0298E-5A80-C217-FBB4-AF4BA1614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7" y="666150"/>
            <a:ext cx="417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grootte van het voorwerp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E5858764-C042-289F-E1EA-57A945B1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7" y="1126016"/>
            <a:ext cx="417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grootte van het beeld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EDFCFA5E-FB4C-2E8A-67C1-F5152F4C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7" y="1843057"/>
            <a:ext cx="4466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 =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voorwerpafstand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m (cm)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B15E5C96-8FA8-4C56-4DC1-4831C14FC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7" y="2302923"/>
            <a:ext cx="4466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beeldafstand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m (cm)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045B395-FF32-22C7-1799-2450EAA79B56}"/>
              </a:ext>
            </a:extLst>
          </p:cNvPr>
          <p:cNvSpPr txBox="1"/>
          <p:nvPr/>
        </p:nvSpPr>
        <p:spPr>
          <a:xfrm>
            <a:off x="4637117" y="3045122"/>
            <a:ext cx="431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 in m en S in </a:t>
            </a:r>
            <a:r>
              <a:rPr lang="nl-NL" sz="2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dpt</a:t>
            </a:r>
            <a:r>
              <a:rPr lang="nl-NL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(dioptrie)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CA1CE059-6C00-3832-B204-2270C31800FE}"/>
                  </a:ext>
                </a:extLst>
              </p:cNvPr>
              <p:cNvSpPr txBox="1"/>
              <p:nvPr/>
            </p:nvSpPr>
            <p:spPr bwMode="auto">
              <a:xfrm>
                <a:off x="2721668" y="2819594"/>
                <a:ext cx="1601787" cy="7838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nl-NL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nl-NL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CA1CE059-6C00-3832-B204-2270C318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1668" y="2819594"/>
                <a:ext cx="1601787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5">
            <a:extLst>
              <a:ext uri="{FF2B5EF4-FFF2-40B4-BE49-F238E27FC236}">
                <a16:creationId xmlns:a16="http://schemas.microsoft.com/office/drawing/2014/main" id="{8F19040C-2F74-6FCA-9227-37E53B938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7" y="5526873"/>
            <a:ext cx="3776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b &lt; 0 ↔ het </a:t>
            </a:r>
            <a:r>
              <a:rPr lang="en-US" altLang="nl-N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8BF5232D-D9AF-CFB2-DB38-2D169579ED0A}"/>
              </a:ext>
            </a:extLst>
          </p:cNvPr>
          <p:cNvGrpSpPr/>
          <p:nvPr/>
        </p:nvGrpSpPr>
        <p:grpSpPr>
          <a:xfrm>
            <a:off x="2721668" y="439999"/>
            <a:ext cx="1333500" cy="1869164"/>
            <a:chOff x="2721668" y="439999"/>
            <a:chExt cx="1333500" cy="1869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kstvak 6">
                  <a:extLst>
                    <a:ext uri="{FF2B5EF4-FFF2-40B4-BE49-F238E27FC236}">
                      <a16:creationId xmlns:a16="http://schemas.microsoft.com/office/drawing/2014/main" id="{BF3413A6-8CB3-5C1F-170E-F2E43FA88DB5}"/>
                    </a:ext>
                  </a:extLst>
                </p:cNvPr>
                <p:cNvSpPr txBox="1"/>
                <p:nvPr/>
              </p:nvSpPr>
              <p:spPr>
                <a:xfrm>
                  <a:off x="2765112" y="1822107"/>
                  <a:ext cx="895309" cy="487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NL" sz="2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nl-NL" sz="2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nl-NL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nl-NL" sz="26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nl-NL" sz="26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nl-NL" sz="2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kstvak 6">
                  <a:extLst>
                    <a:ext uri="{FF2B5EF4-FFF2-40B4-BE49-F238E27FC236}">
                      <a16:creationId xmlns:a16="http://schemas.microsoft.com/office/drawing/2014/main" id="{BF3413A6-8CB3-5C1F-170E-F2E43FA88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112" y="1822107"/>
                  <a:ext cx="895309" cy="4870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38">
                  <a:extLst>
                    <a:ext uri="{FF2B5EF4-FFF2-40B4-BE49-F238E27FC236}">
                      <a16:creationId xmlns:a16="http://schemas.microsoft.com/office/drawing/2014/main" id="{92E2A111-7CB9-D261-E76B-7A132B779395}"/>
                    </a:ext>
                  </a:extLst>
                </p:cNvPr>
                <p:cNvSpPr txBox="1"/>
                <p:nvPr/>
              </p:nvSpPr>
              <p:spPr bwMode="auto">
                <a:xfrm>
                  <a:off x="2721668" y="439999"/>
                  <a:ext cx="1333500" cy="7838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NL" sz="24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nl-NL" sz="24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l-N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24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sz="24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den>
                        </m:f>
                      </m:oMath>
                    </m:oMathPara>
                  </a14:m>
                  <a:endParaRPr lang="nl-NL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bject 38">
                  <a:extLst>
                    <a:ext uri="{FF2B5EF4-FFF2-40B4-BE49-F238E27FC236}">
                      <a16:creationId xmlns:a16="http://schemas.microsoft.com/office/drawing/2014/main" id="{92E2A111-7CB9-D261-E76B-7A132B779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21668" y="439999"/>
                  <a:ext cx="1333500" cy="7838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3480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3" grpId="0"/>
      <p:bldP spid="52" grpId="0"/>
      <p:bldP spid="54" grpId="0"/>
      <p:bldP spid="4" grpId="0" autoUpdateAnimBg="0"/>
      <p:bldP spid="5" grpId="0" autoUpdateAnimBg="0"/>
      <p:bldP spid="6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/>
      <p:bldP spid="20" grpId="0"/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176" y="525024"/>
            <a:ext cx="9047162" cy="83099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 </a:t>
            </a:r>
            <a:r>
              <a:rPr kumimoji="0" lang="en-US" altLang="nl-NL" sz="24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gezicht</a:t>
            </a:r>
            <a:r>
              <a:rPr kumimoji="0" lang="en-US" altLang="nl-NL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nl-NL" sz="24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30 cm </a:t>
            </a:r>
            <a:r>
              <a:rPr lang="en-US" altLang="nl-NL" sz="2400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hoog</a:t>
            </a:r>
            <a:r>
              <a:rPr lang="en-US" altLang="nl-NL" sz="2400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</a:t>
            </a:r>
            <a:r>
              <a:rPr kumimoji="0" lang="en-US" altLang="nl-NL" sz="24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staat</a:t>
            </a:r>
            <a:r>
              <a:rPr kumimoji="0" lang="en-US" altLang="nl-NL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100 cm </a:t>
            </a:r>
            <a:r>
              <a:rPr kumimoji="0" lang="en-US" altLang="nl-NL" sz="24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voor</a:t>
            </a:r>
            <a:r>
              <a:rPr kumimoji="0" lang="en-US" altLang="nl-NL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lens van </a:t>
            </a:r>
            <a:r>
              <a:rPr kumimoji="0" lang="en-US" altLang="nl-NL" sz="24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een</a:t>
            </a:r>
            <a:r>
              <a:rPr kumimoji="0" lang="en-US" altLang="nl-NL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nl-NL" sz="24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digitaal</a:t>
            </a:r>
            <a:r>
              <a:rPr kumimoji="0" lang="en-US" altLang="nl-NL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nl-NL" sz="24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fototoestel</a:t>
            </a:r>
            <a:r>
              <a:rPr kumimoji="0" lang="en-US" altLang="nl-NL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De </a:t>
            </a:r>
            <a:r>
              <a:rPr kumimoji="0" lang="en-US" altLang="nl-NL" sz="24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brandpuntafstand</a:t>
            </a:r>
            <a:r>
              <a:rPr kumimoji="0" lang="en-US" altLang="nl-NL" sz="24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is 2,5 cm</a:t>
            </a:r>
            <a:endParaRPr kumimoji="0" lang="nl-NL" altLang="nl-NL" sz="2400" i="0" u="none" strike="noStrike" kern="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278656" y="4063552"/>
            <a:ext cx="3149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b = 1/0,39 =2,56 cm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35484" y="3130264"/>
            <a:ext cx="1331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278656" y="3596908"/>
            <a:ext cx="2718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0,01 + 1/b = 0,4 →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921726" y="3596908"/>
            <a:ext cx="32933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1/b = 0,4 – 0,01 = 0,39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3921726" y="3130264"/>
            <a:ext cx="298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1/100 + 1/b = 1/2,5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2176" y="1361000"/>
            <a:ext cx="90471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58775" indent="-358775" fontAlgn="base">
              <a:spcBef>
                <a:spcPct val="0"/>
              </a:spcBef>
              <a:spcAft>
                <a:spcPct val="0"/>
              </a:spcAft>
              <a:buAutoNum type="alphaLcPeriod"/>
              <a:tabLst>
                <a:tab pos="358775" algn="l"/>
              </a:tabLst>
            </a:pP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lichtchip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(het scherm) tot de lens?</a:t>
            </a:r>
          </a:p>
          <a:p>
            <a:pPr marL="358775" indent="-358775" fontAlgn="base">
              <a:spcBef>
                <a:spcPct val="0"/>
              </a:spcBef>
              <a:spcAft>
                <a:spcPct val="0"/>
              </a:spcAft>
              <a:buAutoNum type="alphaLcPeriod"/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afbeelding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van je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gezicht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435484" y="2196976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1278656" y="2196976"/>
            <a:ext cx="2724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v = 100 cm,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435484" y="2663620"/>
            <a:ext cx="1676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1278656" y="266362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17" name="AutoShape 25"/>
          <p:cNvSpPr>
            <a:spLocks noChangeArrowheads="1"/>
          </p:cNvSpPr>
          <p:nvPr/>
        </p:nvSpPr>
        <p:spPr bwMode="auto">
          <a:xfrm>
            <a:off x="4690090" y="613795"/>
            <a:ext cx="1044000" cy="32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418" name="AutoShape 26"/>
          <p:cNvSpPr>
            <a:spLocks noChangeArrowheads="1"/>
          </p:cNvSpPr>
          <p:nvPr/>
        </p:nvSpPr>
        <p:spPr bwMode="auto">
          <a:xfrm>
            <a:off x="5908784" y="977543"/>
            <a:ext cx="1008000" cy="32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419" name="AutoShape 27"/>
          <p:cNvSpPr>
            <a:spLocks noChangeArrowheads="1"/>
          </p:cNvSpPr>
          <p:nvPr/>
        </p:nvSpPr>
        <p:spPr bwMode="auto">
          <a:xfrm>
            <a:off x="1619672" y="1439638"/>
            <a:ext cx="6984776" cy="32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3010672" y="2196976"/>
            <a:ext cx="2592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f = 2,5 cm.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1278656" y="3130264"/>
            <a:ext cx="2984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1/v + 1/b = 1/f    →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6296873-2574-372A-1D71-8C13580FA00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176" y="-3175"/>
            <a:ext cx="9139648" cy="52322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l">
              <a:defRPr/>
            </a:pPr>
            <a:r>
              <a:rPr kumimoji="0" lang="en-US" altLang="nl-NL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lineaire </a:t>
            </a:r>
            <a:r>
              <a:rPr kumimoji="0" lang="en-US" altLang="nl-NL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vergroting, </a:t>
            </a:r>
            <a:r>
              <a:rPr kumimoji="0" lang="en-US" altLang="nl-NL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rekenvoorbeeld</a:t>
            </a:r>
            <a:r>
              <a:rPr kumimoji="0" lang="en-US" altLang="nl-NL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1/2</a:t>
            </a:r>
            <a:endParaRPr kumimoji="0" lang="nl-NL" altLang="nl-NL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A3C1D17-C41F-2EDD-3828-C99E06AD1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" y="2196976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8D010FC-02C9-D93A-7AF2-DE7378C2A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84" y="5675515"/>
            <a:ext cx="1331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AEA066F-C22B-00E0-7E8C-AF664AA66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84" y="4530196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2568920-E415-7FF9-5BE4-EF20F506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656" y="4530196"/>
            <a:ext cx="1838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v = 100 cm,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075B269C-5A2C-41C4-D499-160EBA959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84" y="4996840"/>
            <a:ext cx="1676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err="1">
                <a:latin typeface="Arial" panose="020B0604020202020204" pitchFamily="34" charset="0"/>
                <a:cs typeface="Arial" panose="020B0604020202020204" pitchFamily="34" charset="0"/>
              </a:rPr>
              <a:t>Gevr</a:t>
            </a: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9B53B65F-2B88-95B0-B842-CEE9D2F5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530196"/>
            <a:ext cx="18842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b = 2,56 cm.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490F33D-8502-6310-A71D-3041B26F4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" y="4530196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576B8B2C-13EC-D20D-CB6B-C6FBBEB0A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656" y="4996840"/>
            <a:ext cx="667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39">
                <a:extLst>
                  <a:ext uri="{FF2B5EF4-FFF2-40B4-BE49-F238E27FC236}">
                    <a16:creationId xmlns:a16="http://schemas.microsoft.com/office/drawing/2014/main" id="{64B41E83-1952-7792-16B7-6B04352EEBF9}"/>
                  </a:ext>
                </a:extLst>
              </p:cNvPr>
              <p:cNvSpPr txBox="1"/>
              <p:nvPr/>
            </p:nvSpPr>
            <p:spPr bwMode="auto">
              <a:xfrm>
                <a:off x="1278656" y="5463484"/>
                <a:ext cx="1408113" cy="851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nl-NL" sz="2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nl-NL" sz="2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bject 39">
                <a:extLst>
                  <a:ext uri="{FF2B5EF4-FFF2-40B4-BE49-F238E27FC236}">
                    <a16:creationId xmlns:a16="http://schemas.microsoft.com/office/drawing/2014/main" id="{64B41E83-1952-7792-16B7-6B04352EE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656" y="5463484"/>
                <a:ext cx="1408113" cy="8512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39">
                <a:extLst>
                  <a:ext uri="{FF2B5EF4-FFF2-40B4-BE49-F238E27FC236}">
                    <a16:creationId xmlns:a16="http://schemas.microsoft.com/office/drawing/2014/main" id="{68EC6730-0635-4B95-1E6F-BB04D2067474}"/>
                  </a:ext>
                </a:extLst>
              </p:cNvPr>
              <p:cNvSpPr txBox="1"/>
              <p:nvPr/>
            </p:nvSpPr>
            <p:spPr bwMode="auto">
              <a:xfrm>
                <a:off x="2243515" y="5495977"/>
                <a:ext cx="1408113" cy="793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2,56</m:t>
                          </m:r>
                        </m:num>
                        <m:den>
                          <m: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nl-NL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bject 39">
                <a:extLst>
                  <a:ext uri="{FF2B5EF4-FFF2-40B4-BE49-F238E27FC236}">
                    <a16:creationId xmlns:a16="http://schemas.microsoft.com/office/drawing/2014/main" id="{68EC6730-0635-4B95-1E6F-BB04D2067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3515" y="5495977"/>
                <a:ext cx="1408113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39">
                <a:extLst>
                  <a:ext uri="{FF2B5EF4-FFF2-40B4-BE49-F238E27FC236}">
                    <a16:creationId xmlns:a16="http://schemas.microsoft.com/office/drawing/2014/main" id="{04F86F43-32BB-FA34-4E5B-6967488962E2}"/>
                  </a:ext>
                </a:extLst>
              </p:cNvPr>
              <p:cNvSpPr txBox="1"/>
              <p:nvPr/>
            </p:nvSpPr>
            <p:spPr bwMode="auto">
              <a:xfrm>
                <a:off x="3235895" y="5675515"/>
                <a:ext cx="1408113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0,0256</m:t>
                      </m:r>
                    </m:oMath>
                  </m:oMathPara>
                </a14:m>
                <a:endParaRPr lang="nl-NL" sz="2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bject 39">
                <a:extLst>
                  <a:ext uri="{FF2B5EF4-FFF2-40B4-BE49-F238E27FC236}">
                    <a16:creationId xmlns:a16="http://schemas.microsoft.com/office/drawing/2014/main" id="{04F86F43-32BB-FA34-4E5B-69674889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895" y="5675515"/>
                <a:ext cx="140811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8FB19EB-880A-6775-E4CD-507427AC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656" y="6379029"/>
            <a:ext cx="2984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latin typeface="Arial" panose="020B0604020202020204" pitchFamily="34" charset="0"/>
                <a:cs typeface="Arial" panose="020B0604020202020204" pitchFamily="34" charset="0"/>
              </a:rPr>
              <a:t>B = 0,0256 . 30 </a:t>
            </a:r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39">
                <a:extLst>
                  <a:ext uri="{FF2B5EF4-FFF2-40B4-BE49-F238E27FC236}">
                    <a16:creationId xmlns:a16="http://schemas.microsoft.com/office/drawing/2014/main" id="{89A8734A-9E92-21F4-147E-E42EA0050D0D}"/>
                  </a:ext>
                </a:extLst>
              </p:cNvPr>
              <p:cNvSpPr txBox="1"/>
              <p:nvPr/>
            </p:nvSpPr>
            <p:spPr bwMode="auto">
              <a:xfrm>
                <a:off x="3500306" y="6379029"/>
                <a:ext cx="212157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nl-NL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768 cm</a:t>
                </a:r>
              </a:p>
            </p:txBody>
          </p:sp>
        </mc:Choice>
        <mc:Fallback xmlns="">
          <p:sp>
            <p:nvSpPr>
              <p:cNvPr id="16" name="Object 39">
                <a:extLst>
                  <a:ext uri="{FF2B5EF4-FFF2-40B4-BE49-F238E27FC236}">
                    <a16:creationId xmlns:a16="http://schemas.microsoft.com/office/drawing/2014/main" id="{89A8734A-9E92-21F4-147E-E42EA0050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0306" y="6379029"/>
                <a:ext cx="2121579" cy="461665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5">
            <a:extLst>
              <a:ext uri="{FF2B5EF4-FFF2-40B4-BE49-F238E27FC236}">
                <a16:creationId xmlns:a16="http://schemas.microsoft.com/office/drawing/2014/main" id="{B8696FD5-89CA-0975-E0AA-0F7818A8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817555"/>
            <a:ext cx="3672000" cy="32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39">
                <a:extLst>
                  <a:ext uri="{FF2B5EF4-FFF2-40B4-BE49-F238E27FC236}">
                    <a16:creationId xmlns:a16="http://schemas.microsoft.com/office/drawing/2014/main" id="{E9062515-FA49-ED04-283F-DDF8E1D70440}"/>
                  </a:ext>
                </a:extLst>
              </p:cNvPr>
              <p:cNvSpPr txBox="1"/>
              <p:nvPr/>
            </p:nvSpPr>
            <p:spPr bwMode="auto">
              <a:xfrm>
                <a:off x="4727892" y="5433098"/>
                <a:ext cx="4345185" cy="99392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nl-NL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nl-NL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nl-NL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altLang="nl-NL" sz="2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→</a:t>
                </a:r>
                <a:r>
                  <a:rPr lang="nl-NL" sz="2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0,0256</m:t>
                    </m:r>
                    <m:r>
                      <a:rPr lang="nl-NL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→</m:t>
                    </m:r>
                  </m:oMath>
                </a14:m>
                <a:endParaRPr lang="nl-NL" sz="2400" b="0" i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b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=0,0256 . 30=0,768 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altLang="nl-NL" sz="240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:endParaRPr lang="nl-NL" sz="24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Object 39">
                <a:extLst>
                  <a:ext uri="{FF2B5EF4-FFF2-40B4-BE49-F238E27FC236}">
                    <a16:creationId xmlns:a16="http://schemas.microsoft.com/office/drawing/2014/main" id="{E9062515-FA49-ED04-283F-DDF8E1D7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7892" y="5433098"/>
                <a:ext cx="4345185" cy="993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vak 31">
            <a:extLst>
              <a:ext uri="{FF2B5EF4-FFF2-40B4-BE49-F238E27FC236}">
                <a16:creationId xmlns:a16="http://schemas.microsoft.com/office/drawing/2014/main" id="{03D144F7-2421-438B-0E99-F2372FAA4F0C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95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7" grpId="0" autoUpdateAnimBg="0"/>
      <p:bldP spid="59400" grpId="0" autoUpdateAnimBg="0"/>
      <p:bldP spid="59401" grpId="0" autoUpdateAnimBg="0"/>
      <p:bldP spid="59402" grpId="0" autoUpdateAnimBg="0"/>
      <p:bldP spid="59403" grpId="0" autoUpdateAnimBg="0"/>
      <p:bldP spid="59404" grpId="0" autoUpdateAnimBg="0"/>
      <p:bldP spid="59405" grpId="0" autoUpdateAnimBg="0"/>
      <p:bldP spid="59406" grpId="0" autoUpdateAnimBg="0"/>
      <p:bldP spid="59407" grpId="0" autoUpdateAnimBg="0"/>
      <p:bldP spid="59408" grpId="0"/>
      <p:bldP spid="59417" grpId="0" animBg="1"/>
      <p:bldP spid="59418" grpId="0" animBg="1"/>
      <p:bldP spid="59419" grpId="0" animBg="1"/>
      <p:bldP spid="59420" grpId="0" autoUpdateAnimBg="0"/>
      <p:bldP spid="59423" grpId="0" autoUpdateAnimBg="0"/>
      <p:bldP spid="2" grpId="0" autoUpdateAnimBg="0"/>
      <p:bldP spid="3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/>
      <p:bldP spid="13" grpId="0"/>
      <p:bldP spid="14" grpId="0"/>
      <p:bldP spid="15" grpId="0" autoUpdateAnimBg="0"/>
      <p:bldP spid="16" grpId="0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0323AE5F-D6E3-D6E3-E235-84FCB8DA794C}"/>
              </a:ext>
            </a:extLst>
          </p:cNvPr>
          <p:cNvGrpSpPr/>
          <p:nvPr/>
        </p:nvGrpSpPr>
        <p:grpSpPr>
          <a:xfrm>
            <a:off x="1886627" y="825505"/>
            <a:ext cx="5472000" cy="4887064"/>
            <a:chOff x="1886627" y="825505"/>
            <a:chExt cx="5472000" cy="4887064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EB1A4106-FEB3-BB3A-68C9-CCF60850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627" y="825505"/>
              <a:ext cx="5472000" cy="4801792"/>
            </a:xfrm>
            <a:prstGeom prst="rect">
              <a:avLst/>
            </a:prstGeom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A081FAD1-A515-F5AA-2F94-941A96EB86A3}"/>
                </a:ext>
              </a:extLst>
            </p:cNvPr>
            <p:cNvSpPr txBox="1"/>
            <p:nvPr/>
          </p:nvSpPr>
          <p:spPr>
            <a:xfrm>
              <a:off x="5617008" y="5435570"/>
              <a:ext cx="13530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Quizlet.com</a:t>
              </a:r>
            </a:p>
          </p:txBody>
        </p:sp>
      </p:grpSp>
      <p:sp>
        <p:nvSpPr>
          <p:cNvPr id="47127" name="AutoShape 23"/>
          <p:cNvSpPr>
            <a:spLocks noChangeArrowheads="1"/>
          </p:cNvSpPr>
          <p:nvPr/>
        </p:nvSpPr>
        <p:spPr bwMode="auto">
          <a:xfrm>
            <a:off x="236468" y="859542"/>
            <a:ext cx="1728000" cy="783193"/>
          </a:xfrm>
          <a:prstGeom prst="wedgeRoundRectCallout">
            <a:avLst>
              <a:gd name="adj1" fmla="val 71112"/>
              <a:gd name="adj2" fmla="val 152152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doorzichtig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hoornvlies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29" name="AutoShape 25"/>
          <p:cNvSpPr>
            <a:spLocks noChangeArrowheads="1"/>
          </p:cNvSpPr>
          <p:nvPr/>
        </p:nvSpPr>
        <p:spPr bwMode="auto">
          <a:xfrm>
            <a:off x="236468" y="3631012"/>
            <a:ext cx="1008000" cy="420956"/>
          </a:xfrm>
          <a:prstGeom prst="wedgeRoundRectCallout">
            <a:avLst>
              <a:gd name="adj1" fmla="val 179901"/>
              <a:gd name="adj2" fmla="val -119002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endParaRPr lang="nl-NL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30" name="AutoShape 26"/>
          <p:cNvSpPr>
            <a:spLocks noChangeArrowheads="1"/>
          </p:cNvSpPr>
          <p:nvPr/>
        </p:nvSpPr>
        <p:spPr bwMode="auto">
          <a:xfrm>
            <a:off x="236468" y="4850212"/>
            <a:ext cx="1008000" cy="420956"/>
          </a:xfrm>
          <a:prstGeom prst="wedgeRoundRectCallout">
            <a:avLst>
              <a:gd name="adj1" fmla="val 179697"/>
              <a:gd name="adj2" fmla="val -284721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iris</a:t>
            </a:r>
            <a:endParaRPr lang="nl-NL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31" name="AutoShape 27"/>
          <p:cNvSpPr>
            <a:spLocks noChangeArrowheads="1"/>
          </p:cNvSpPr>
          <p:nvPr/>
        </p:nvSpPr>
        <p:spPr bwMode="auto">
          <a:xfrm>
            <a:off x="6941229" y="4154475"/>
            <a:ext cx="1728000" cy="420956"/>
          </a:xfrm>
          <a:prstGeom prst="wedgeRoundRectCallout">
            <a:avLst>
              <a:gd name="adj1" fmla="val -64280"/>
              <a:gd name="adj2" fmla="val 226487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oogzenuw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34" name="AutoShape 30"/>
          <p:cNvSpPr>
            <a:spLocks noChangeArrowheads="1"/>
          </p:cNvSpPr>
          <p:nvPr/>
        </p:nvSpPr>
        <p:spPr bwMode="auto">
          <a:xfrm>
            <a:off x="6941229" y="2664732"/>
            <a:ext cx="2052000" cy="761475"/>
          </a:xfrm>
          <a:prstGeom prst="wedgeRoundRectCallout">
            <a:avLst>
              <a:gd name="adj1" fmla="val -100968"/>
              <a:gd name="adj2" fmla="val 184967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0" bIns="36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blinde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vlek</a:t>
            </a:r>
            <a:endParaRPr lang="en-US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sensoren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32" name="AutoShape 28"/>
          <p:cNvSpPr>
            <a:spLocks noChangeArrowheads="1"/>
          </p:cNvSpPr>
          <p:nvPr/>
        </p:nvSpPr>
        <p:spPr bwMode="auto">
          <a:xfrm>
            <a:off x="6941229" y="1430578"/>
            <a:ext cx="1872000" cy="761475"/>
          </a:xfrm>
          <a:prstGeom prst="wedgeRoundRectCallout">
            <a:avLst>
              <a:gd name="adj1" fmla="val -87064"/>
              <a:gd name="adj2" fmla="val 108550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netvlies</a:t>
            </a:r>
            <a:endParaRPr lang="en-US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lichtsensoren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31">
            <a:extLst>
              <a:ext uri="{FF2B5EF4-FFF2-40B4-BE49-F238E27FC236}">
                <a16:creationId xmlns:a16="http://schemas.microsoft.com/office/drawing/2014/main" id="{4A844B70-0FEF-6ACD-09AC-EC81E36CA76F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3DF922-08DD-DC3C-657A-51290AF692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36" y="-6"/>
            <a:ext cx="362266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bouw van het oog</a:t>
            </a:r>
          </a:p>
        </p:txBody>
      </p:sp>
      <p:sp>
        <p:nvSpPr>
          <p:cNvPr id="47128" name="AutoShape 24"/>
          <p:cNvSpPr>
            <a:spLocks noChangeArrowheads="1"/>
          </p:cNvSpPr>
          <p:nvPr/>
        </p:nvSpPr>
        <p:spPr bwMode="auto">
          <a:xfrm>
            <a:off x="236468" y="2454254"/>
            <a:ext cx="1008000" cy="420956"/>
          </a:xfrm>
          <a:prstGeom prst="wedgeRoundRectCallout">
            <a:avLst>
              <a:gd name="adj1" fmla="val 202517"/>
              <a:gd name="adj2" fmla="val 146357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C7169024-910C-72B4-30F3-6299E6E3E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" y="5938515"/>
            <a:ext cx="7723137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bolling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hoornvlies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je laten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laseren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waardoor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of minder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B2B3011A-FBD1-6015-2A0E-3CC144225194}"/>
              </a:ext>
            </a:extLst>
          </p:cNvPr>
          <p:cNvGrpSpPr/>
          <p:nvPr/>
        </p:nvGrpSpPr>
        <p:grpSpPr>
          <a:xfrm>
            <a:off x="3508550" y="2272383"/>
            <a:ext cx="2216033" cy="2134479"/>
            <a:chOff x="4146612" y="2002753"/>
            <a:chExt cx="2216033" cy="2134479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8B803D7-12BA-0F24-F711-B3A7EDF1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612" y="2002753"/>
              <a:ext cx="1844551" cy="1232160"/>
            </a:xfrm>
            <a:prstGeom prst="rect">
              <a:avLst/>
            </a:prstGeom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AAFB900C-E5A1-1682-34B1-15640AB6BFAE}"/>
                </a:ext>
              </a:extLst>
            </p:cNvPr>
            <p:cNvSpPr txBox="1"/>
            <p:nvPr/>
          </p:nvSpPr>
          <p:spPr>
            <a:xfrm>
              <a:off x="5522221" y="3191786"/>
              <a:ext cx="840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>
                  <a:latin typeface="Arial" panose="020B0604020202020204" pitchFamily="34" charset="0"/>
                  <a:cs typeface="Arial" panose="020B0604020202020204" pitchFamily="34" charset="0"/>
                </a:rPr>
                <a:t>pupil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4E5C408F-9EEC-B189-FE7A-4119529CC449}"/>
                </a:ext>
              </a:extLst>
            </p:cNvPr>
            <p:cNvSpPr txBox="1"/>
            <p:nvPr/>
          </p:nvSpPr>
          <p:spPr>
            <a:xfrm>
              <a:off x="5522221" y="3675567"/>
              <a:ext cx="840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>
                  <a:latin typeface="Arial" panose="020B0604020202020204" pitchFamily="34" charset="0"/>
                  <a:cs typeface="Arial" panose="020B0604020202020204" pitchFamily="34" charset="0"/>
                </a:rPr>
                <a:t>iris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847C0F90-D2BC-DAFE-CE28-BC22E1BABE6E}"/>
                </a:ext>
              </a:extLst>
            </p:cNvPr>
            <p:cNvGrpSpPr/>
            <p:nvPr/>
          </p:nvGrpSpPr>
          <p:grpSpPr>
            <a:xfrm>
              <a:off x="4966484" y="2650242"/>
              <a:ext cx="584860" cy="792000"/>
              <a:chOff x="5364088" y="3398093"/>
              <a:chExt cx="584860" cy="792000"/>
            </a:xfrm>
          </p:grpSpPr>
          <p:cxnSp>
            <p:nvCxnSpPr>
              <p:cNvPr id="13" name="Rechte verbindingslijn met pijl 12">
                <a:extLst>
                  <a:ext uri="{FF2B5EF4-FFF2-40B4-BE49-F238E27FC236}">
                    <a16:creationId xmlns:a16="http://schemas.microsoft.com/office/drawing/2014/main" id="{1A302508-120B-D777-9D7C-032627ACA7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64088" y="3398093"/>
                <a:ext cx="0" cy="792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43D46026-2011-6FB0-8452-753DCDDD6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4088" y="4190093"/>
                <a:ext cx="58486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310EB0A6-3D5D-D12D-2587-B440E2B9FDA1}"/>
                </a:ext>
              </a:extLst>
            </p:cNvPr>
            <p:cNvGrpSpPr/>
            <p:nvPr/>
          </p:nvGrpSpPr>
          <p:grpSpPr>
            <a:xfrm>
              <a:off x="4651344" y="2828786"/>
              <a:ext cx="900000" cy="1080000"/>
              <a:chOff x="5364088" y="3398093"/>
              <a:chExt cx="900000" cy="1080000"/>
            </a:xfrm>
          </p:grpSpPr>
          <p:cxnSp>
            <p:nvCxnSpPr>
              <p:cNvPr id="19" name="Rechte verbindingslijn met pijl 18">
                <a:extLst>
                  <a:ext uri="{FF2B5EF4-FFF2-40B4-BE49-F238E27FC236}">
                    <a16:creationId xmlns:a16="http://schemas.microsoft.com/office/drawing/2014/main" id="{916CFDDA-9F39-5ABC-0462-A886F7089E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64088" y="3398093"/>
                <a:ext cx="0" cy="1080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338DA06B-CB14-83A8-BD9A-8ADC51CA9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4088" y="4478093"/>
                <a:ext cx="90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ext Box 26">
            <a:extLst>
              <a:ext uri="{FF2B5EF4-FFF2-40B4-BE49-F238E27FC236}">
                <a16:creationId xmlns:a16="http://schemas.microsoft.com/office/drawing/2014/main" id="{9E814C8D-82C9-A002-4BAF-4CD592D98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" y="5938515"/>
            <a:ext cx="8331251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bolling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hoornvlies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sterkste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lens van het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(43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).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accommoderen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van 20-22 dpt.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5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/>
      <p:bldP spid="47129" grpId="0" animBg="1"/>
      <p:bldP spid="47130" grpId="0" animBg="1"/>
      <p:bldP spid="47131" grpId="0" animBg="1"/>
      <p:bldP spid="47134" grpId="0" animBg="1"/>
      <p:bldP spid="47132" grpId="0" animBg="1"/>
      <p:bldP spid="3" grpId="0"/>
      <p:bldP spid="47128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8" name="Freeform 12"/>
          <p:cNvSpPr>
            <a:spLocks/>
          </p:cNvSpPr>
          <p:nvPr/>
        </p:nvSpPr>
        <p:spPr bwMode="auto">
          <a:xfrm>
            <a:off x="308670" y="1903683"/>
            <a:ext cx="8395108" cy="906561"/>
          </a:xfrm>
          <a:custGeom>
            <a:avLst/>
            <a:gdLst>
              <a:gd name="T0" fmla="*/ 0 w 5296"/>
              <a:gd name="T1" fmla="*/ 0 h 690"/>
              <a:gd name="T2" fmla="*/ 5296 w 5296"/>
              <a:gd name="T3" fmla="*/ 690 h 690"/>
              <a:gd name="connsiteX0" fmla="*/ 0 w 10121"/>
              <a:gd name="connsiteY0" fmla="*/ 0 h 8763"/>
              <a:gd name="connsiteX1" fmla="*/ 10121 w 10121"/>
              <a:gd name="connsiteY1" fmla="*/ 8763 h 8763"/>
              <a:gd name="connsiteX0" fmla="*/ 0 w 9866"/>
              <a:gd name="connsiteY0" fmla="*/ 0 h 9603"/>
              <a:gd name="connsiteX1" fmla="*/ 9866 w 9866"/>
              <a:gd name="connsiteY1" fmla="*/ 9603 h 9603"/>
              <a:gd name="connsiteX0" fmla="*/ 0 w 10000"/>
              <a:gd name="connsiteY0" fmla="*/ 0 h 9835"/>
              <a:gd name="connsiteX1" fmla="*/ 10000 w 10000"/>
              <a:gd name="connsiteY1" fmla="*/ 9835 h 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9835">
                <a:moveTo>
                  <a:pt x="0" y="0"/>
                </a:moveTo>
                <a:cubicBezTo>
                  <a:pt x="3338" y="3960"/>
                  <a:pt x="6662" y="5875"/>
                  <a:pt x="10000" y="9835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0189" name="Freeform 13"/>
          <p:cNvSpPr>
            <a:spLocks/>
          </p:cNvSpPr>
          <p:nvPr/>
        </p:nvSpPr>
        <p:spPr bwMode="auto">
          <a:xfrm>
            <a:off x="333606" y="2322794"/>
            <a:ext cx="8403798" cy="849170"/>
          </a:xfrm>
          <a:custGeom>
            <a:avLst/>
            <a:gdLst>
              <a:gd name="T0" fmla="*/ 0 w 5286"/>
              <a:gd name="T1" fmla="*/ 418 h 418"/>
              <a:gd name="T2" fmla="*/ 5286 w 5286"/>
              <a:gd name="T3" fmla="*/ 0 h 418"/>
              <a:gd name="connsiteX0" fmla="*/ 0 w 9989"/>
              <a:gd name="connsiteY0" fmla="*/ 12153 h 12153"/>
              <a:gd name="connsiteX1" fmla="*/ 9989 w 9989"/>
              <a:gd name="connsiteY1" fmla="*/ 0 h 12153"/>
              <a:gd name="connsiteX0" fmla="*/ 0 w 10000"/>
              <a:gd name="connsiteY0" fmla="*/ 10118 h 10118"/>
              <a:gd name="connsiteX1" fmla="*/ 10000 w 10000"/>
              <a:gd name="connsiteY1" fmla="*/ 0 h 10118"/>
              <a:gd name="connsiteX0" fmla="*/ 0 w 9994"/>
              <a:gd name="connsiteY0" fmla="*/ 10748 h 10748"/>
              <a:gd name="connsiteX1" fmla="*/ 9994 w 9994"/>
              <a:gd name="connsiteY1" fmla="*/ 0 h 10748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9993"/>
              <a:gd name="connsiteY0" fmla="*/ 9797 h 9797"/>
              <a:gd name="connsiteX1" fmla="*/ 9993 w 9993"/>
              <a:gd name="connsiteY1" fmla="*/ 0 h 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93" h="9797">
                <a:moveTo>
                  <a:pt x="0" y="9797"/>
                </a:moveTo>
                <a:cubicBezTo>
                  <a:pt x="3339" y="7245"/>
                  <a:pt x="6654" y="2552"/>
                  <a:pt x="9993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0194" name="Freeform 18"/>
          <p:cNvSpPr>
            <a:spLocks noChangeAspect="1"/>
          </p:cNvSpPr>
          <p:nvPr/>
        </p:nvSpPr>
        <p:spPr bwMode="auto">
          <a:xfrm>
            <a:off x="318194" y="2332309"/>
            <a:ext cx="8415507" cy="312740"/>
          </a:xfrm>
          <a:custGeom>
            <a:avLst/>
            <a:gdLst>
              <a:gd name="T0" fmla="*/ 0 w 5294"/>
              <a:gd name="T1" fmla="*/ 0 h 316"/>
              <a:gd name="T2" fmla="*/ 5294 w 5294"/>
              <a:gd name="T3" fmla="*/ 316 h 316"/>
              <a:gd name="connsiteX0" fmla="*/ 0 w 10000"/>
              <a:gd name="connsiteY0" fmla="*/ 0 h 7306"/>
              <a:gd name="connsiteX1" fmla="*/ 10000 w 10000"/>
              <a:gd name="connsiteY1" fmla="*/ 7306 h 7306"/>
              <a:gd name="connsiteX0" fmla="*/ 0 w 9966"/>
              <a:gd name="connsiteY0" fmla="*/ 0 h 9481"/>
              <a:gd name="connsiteX1" fmla="*/ 9966 w 9966"/>
              <a:gd name="connsiteY1" fmla="*/ 9481 h 9481"/>
              <a:gd name="connsiteX0" fmla="*/ 0 w 10024"/>
              <a:gd name="connsiteY0" fmla="*/ 0 h 8979"/>
              <a:gd name="connsiteX1" fmla="*/ 10024 w 10024"/>
              <a:gd name="connsiteY1" fmla="*/ 8979 h 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24" h="8979">
                <a:moveTo>
                  <a:pt x="0" y="0"/>
                </a:moveTo>
                <a:cubicBezTo>
                  <a:pt x="3344" y="4812"/>
                  <a:pt x="6680" y="4167"/>
                  <a:pt x="10024" y="8979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0195" name="Freeform 19"/>
          <p:cNvSpPr>
            <a:spLocks noChangeAspect="1"/>
          </p:cNvSpPr>
          <p:nvPr/>
        </p:nvSpPr>
        <p:spPr bwMode="auto">
          <a:xfrm>
            <a:off x="321915" y="2479475"/>
            <a:ext cx="8415181" cy="270804"/>
          </a:xfrm>
          <a:custGeom>
            <a:avLst/>
            <a:gdLst>
              <a:gd name="T0" fmla="*/ 0 w 5303"/>
              <a:gd name="T1" fmla="*/ 60 h 60"/>
              <a:gd name="T2" fmla="*/ 5303 w 5303"/>
              <a:gd name="T3" fmla="*/ 0 h 60"/>
              <a:gd name="connsiteX0" fmla="*/ 0 w 9977"/>
              <a:gd name="connsiteY0" fmla="*/ 36507 h 36507"/>
              <a:gd name="connsiteX1" fmla="*/ 9977 w 9977"/>
              <a:gd name="connsiteY1" fmla="*/ 0 h 36507"/>
              <a:gd name="connsiteX0" fmla="*/ 0 w 10023"/>
              <a:gd name="connsiteY0" fmla="*/ 10363 h 10363"/>
              <a:gd name="connsiteX1" fmla="*/ 10023 w 10023"/>
              <a:gd name="connsiteY1" fmla="*/ 0 h 10363"/>
              <a:gd name="connsiteX0" fmla="*/ 0 w 9967"/>
              <a:gd name="connsiteY0" fmla="*/ 9637 h 9637"/>
              <a:gd name="connsiteX1" fmla="*/ 9967 w 9967"/>
              <a:gd name="connsiteY1" fmla="*/ 0 h 9637"/>
              <a:gd name="connsiteX0" fmla="*/ 0 w 10018"/>
              <a:gd name="connsiteY0" fmla="*/ 12009 h 12009"/>
              <a:gd name="connsiteX1" fmla="*/ 10018 w 10018"/>
              <a:gd name="connsiteY1" fmla="*/ 0 h 12009"/>
              <a:gd name="connsiteX0" fmla="*/ 0 w 10024"/>
              <a:gd name="connsiteY0" fmla="*/ 11406 h 11406"/>
              <a:gd name="connsiteX1" fmla="*/ 10024 w 10024"/>
              <a:gd name="connsiteY1" fmla="*/ 0 h 11406"/>
              <a:gd name="connsiteX0" fmla="*/ 0 w 9982"/>
              <a:gd name="connsiteY0" fmla="*/ 11174 h 11174"/>
              <a:gd name="connsiteX1" fmla="*/ 9982 w 9982"/>
              <a:gd name="connsiteY1" fmla="*/ 0 h 11174"/>
              <a:gd name="connsiteX0" fmla="*/ 0 w 10021"/>
              <a:gd name="connsiteY0" fmla="*/ 9585 h 9585"/>
              <a:gd name="connsiteX1" fmla="*/ 10021 w 10021"/>
              <a:gd name="connsiteY1" fmla="*/ 0 h 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21" h="9585">
                <a:moveTo>
                  <a:pt x="0" y="9585"/>
                </a:moveTo>
                <a:cubicBezTo>
                  <a:pt x="3358" y="8737"/>
                  <a:pt x="6663" y="848"/>
                  <a:pt x="10021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50196" name="Group 20"/>
          <p:cNvGrpSpPr>
            <a:grpSpLocks/>
          </p:cNvGrpSpPr>
          <p:nvPr/>
        </p:nvGrpSpPr>
        <p:grpSpPr bwMode="auto">
          <a:xfrm rot="120000">
            <a:off x="8694006" y="2323008"/>
            <a:ext cx="45719" cy="484188"/>
            <a:chOff x="5446" y="1878"/>
            <a:chExt cx="50" cy="305"/>
          </a:xfrm>
        </p:grpSpPr>
        <p:sp>
          <p:nvSpPr>
            <p:cNvPr id="50197" name="Freeform 21"/>
            <p:cNvSpPr>
              <a:spLocks/>
            </p:cNvSpPr>
            <p:nvPr/>
          </p:nvSpPr>
          <p:spPr bwMode="auto">
            <a:xfrm>
              <a:off x="5446" y="2078"/>
              <a:ext cx="48" cy="105"/>
            </a:xfrm>
            <a:custGeom>
              <a:avLst/>
              <a:gdLst>
                <a:gd name="T0" fmla="*/ 0 w 48"/>
                <a:gd name="T1" fmla="*/ 100 h 105"/>
                <a:gd name="T2" fmla="*/ 16 w 48"/>
                <a:gd name="T3" fmla="*/ 1 h 105"/>
                <a:gd name="T4" fmla="*/ 48 w 48"/>
                <a:gd name="T5" fmla="*/ 0 h 105"/>
                <a:gd name="T6" fmla="*/ 32 w 48"/>
                <a:gd name="T7" fmla="*/ 105 h 105"/>
                <a:gd name="T8" fmla="*/ 0 w 48"/>
                <a:gd name="T9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5">
                  <a:moveTo>
                    <a:pt x="0" y="100"/>
                  </a:moveTo>
                  <a:lnTo>
                    <a:pt x="16" y="1"/>
                  </a:lnTo>
                  <a:lnTo>
                    <a:pt x="48" y="0"/>
                  </a:lnTo>
                  <a:lnTo>
                    <a:pt x="32" y="10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33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auto">
            <a:xfrm>
              <a:off x="5463" y="1980"/>
              <a:ext cx="33" cy="101"/>
            </a:xfrm>
            <a:custGeom>
              <a:avLst/>
              <a:gdLst>
                <a:gd name="T0" fmla="*/ 0 w 33"/>
                <a:gd name="T1" fmla="*/ 96 h 101"/>
                <a:gd name="T2" fmla="*/ 0 w 33"/>
                <a:gd name="T3" fmla="*/ 0 h 101"/>
                <a:gd name="T4" fmla="*/ 33 w 33"/>
                <a:gd name="T5" fmla="*/ 0 h 101"/>
                <a:gd name="T6" fmla="*/ 33 w 33"/>
                <a:gd name="T7" fmla="*/ 101 h 101"/>
                <a:gd name="T8" fmla="*/ 0 w 33"/>
                <a:gd name="T9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0" y="9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01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auto">
            <a:xfrm>
              <a:off x="5450" y="1878"/>
              <a:ext cx="46" cy="101"/>
            </a:xfrm>
            <a:custGeom>
              <a:avLst/>
              <a:gdLst>
                <a:gd name="T0" fmla="*/ 12 w 46"/>
                <a:gd name="T1" fmla="*/ 100 h 101"/>
                <a:gd name="T2" fmla="*/ 0 w 46"/>
                <a:gd name="T3" fmla="*/ 6 h 101"/>
                <a:gd name="T4" fmla="*/ 36 w 46"/>
                <a:gd name="T5" fmla="*/ 0 h 101"/>
                <a:gd name="T6" fmla="*/ 46 w 46"/>
                <a:gd name="T7" fmla="*/ 101 h 101"/>
                <a:gd name="T8" fmla="*/ 12 w 46"/>
                <a:gd name="T9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1">
                  <a:moveTo>
                    <a:pt x="12" y="100"/>
                  </a:moveTo>
                  <a:lnTo>
                    <a:pt x="0" y="6"/>
                  </a:lnTo>
                  <a:lnTo>
                    <a:pt x="36" y="0"/>
                  </a:lnTo>
                  <a:lnTo>
                    <a:pt x="46" y="101"/>
                  </a:lnTo>
                  <a:lnTo>
                    <a:pt x="12" y="100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-12700" y="62068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het midden van de lens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rechtdoor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-36512" y="4750629"/>
            <a:ext cx="7211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Het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omgekeerd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-36512" y="5263138"/>
            <a:ext cx="37566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Het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verkleind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-36512" y="5775647"/>
            <a:ext cx="6708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7938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Van het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links en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verwisseld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78BA90D-E663-400F-339E-9CB28DC9F56A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12700" y="7110"/>
            <a:ext cx="4203700" cy="52322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Het </a:t>
            </a:r>
            <a:r>
              <a:rPr kumimoji="0" lang="en-US" alt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beeld</a:t>
            </a: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 het </a:t>
            </a:r>
            <a:r>
              <a:rPr kumimoji="0" lang="en-US" alt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netvlies</a:t>
            </a:r>
            <a:endParaRPr kumimoji="0" lang="nl-NL" altLang="nl-NL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190" name="Group 14"/>
          <p:cNvGrpSpPr>
            <a:grpSpLocks/>
          </p:cNvGrpSpPr>
          <p:nvPr/>
        </p:nvGrpSpPr>
        <p:grpSpPr bwMode="auto">
          <a:xfrm>
            <a:off x="251520" y="1894159"/>
            <a:ext cx="76200" cy="1295400"/>
            <a:chOff x="1392" y="912"/>
            <a:chExt cx="48" cy="720"/>
          </a:xfrm>
        </p:grpSpPr>
        <p:sp>
          <p:nvSpPr>
            <p:cNvPr id="50191" name="Freeform 15"/>
            <p:cNvSpPr>
              <a:spLocks/>
            </p:cNvSpPr>
            <p:nvPr/>
          </p:nvSpPr>
          <p:spPr bwMode="auto">
            <a:xfrm>
              <a:off x="1392" y="91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auto">
            <a:xfrm>
              <a:off x="1392" y="115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auto">
            <a:xfrm>
              <a:off x="1392" y="139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8616DEB2-0AF6-CAC7-E8EB-1408DF3FA80B}"/>
              </a:ext>
            </a:extLst>
          </p:cNvPr>
          <p:cNvGrpSpPr/>
          <p:nvPr/>
        </p:nvGrpSpPr>
        <p:grpSpPr>
          <a:xfrm>
            <a:off x="288633" y="3321112"/>
            <a:ext cx="1080000" cy="1116000"/>
            <a:chOff x="5054200" y="2991847"/>
            <a:chExt cx="1038892" cy="1116000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C0F89B65-C004-7094-97D9-4F576489592E}"/>
                </a:ext>
              </a:extLst>
            </p:cNvPr>
            <p:cNvGrpSpPr/>
            <p:nvPr/>
          </p:nvGrpSpPr>
          <p:grpSpPr>
            <a:xfrm>
              <a:off x="5054200" y="2991847"/>
              <a:ext cx="1038892" cy="817893"/>
              <a:chOff x="5436096" y="4356460"/>
              <a:chExt cx="1038892" cy="817893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6FF3EE68-CC92-BE9F-EBA5-6617EABCB786}"/>
                  </a:ext>
                </a:extLst>
              </p:cNvPr>
              <p:cNvGrpSpPr/>
              <p:nvPr/>
            </p:nvGrpSpPr>
            <p:grpSpPr>
              <a:xfrm>
                <a:off x="5436096" y="4356460"/>
                <a:ext cx="1038892" cy="545262"/>
                <a:chOff x="5436096" y="4171621"/>
                <a:chExt cx="1038892" cy="545262"/>
              </a:xfrm>
            </p:grpSpPr>
            <p:sp>
              <p:nvSpPr>
                <p:cNvPr id="23" name="Rechthoek 22">
                  <a:extLst>
                    <a:ext uri="{FF2B5EF4-FFF2-40B4-BE49-F238E27FC236}">
                      <a16:creationId xmlns:a16="http://schemas.microsoft.com/office/drawing/2014/main" id="{8F9037D2-F607-DCD1-3EFD-CE310A1C44CF}"/>
                    </a:ext>
                  </a:extLst>
                </p:cNvPr>
                <p:cNvSpPr/>
                <p:nvPr/>
              </p:nvSpPr>
              <p:spPr bwMode="auto">
                <a:xfrm>
                  <a:off x="5436096" y="4171621"/>
                  <a:ext cx="1038892" cy="272631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951888EB-6549-3465-FA77-A67ABBA2562E}"/>
                    </a:ext>
                  </a:extLst>
                </p:cNvPr>
                <p:cNvSpPr/>
                <p:nvPr/>
              </p:nvSpPr>
              <p:spPr bwMode="auto">
                <a:xfrm>
                  <a:off x="5436096" y="4444252"/>
                  <a:ext cx="1038892" cy="27263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543FC41E-FB9F-0131-59DF-727125C0023F}"/>
                  </a:ext>
                </a:extLst>
              </p:cNvPr>
              <p:cNvSpPr/>
              <p:nvPr/>
            </p:nvSpPr>
            <p:spPr bwMode="auto">
              <a:xfrm>
                <a:off x="5436096" y="4901722"/>
                <a:ext cx="1038892" cy="272631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2AC04C6-F700-AD0A-64CC-D4943EE6BC01}"/>
                </a:ext>
              </a:extLst>
            </p:cNvPr>
            <p:cNvSpPr/>
            <p:nvPr/>
          </p:nvSpPr>
          <p:spPr bwMode="auto">
            <a:xfrm>
              <a:off x="5054200" y="2991847"/>
              <a:ext cx="36000" cy="1116000"/>
            </a:xfrm>
            <a:prstGeom prst="rect">
              <a:avLst/>
            </a:prstGeom>
            <a:solidFill>
              <a:srgbClr val="FF33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70B67599-004B-1BA4-F8F7-D95578242FFA}"/>
              </a:ext>
            </a:extLst>
          </p:cNvPr>
          <p:cNvGrpSpPr/>
          <p:nvPr/>
        </p:nvGrpSpPr>
        <p:grpSpPr>
          <a:xfrm flipH="1" flipV="1">
            <a:off x="8269069" y="3609112"/>
            <a:ext cx="540000" cy="540000"/>
            <a:chOff x="5054200" y="2991847"/>
            <a:chExt cx="1038892" cy="1116000"/>
          </a:xfrm>
        </p:grpSpPr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ED7585BE-0221-BE50-1DEC-051A50848514}"/>
                </a:ext>
              </a:extLst>
            </p:cNvPr>
            <p:cNvGrpSpPr/>
            <p:nvPr/>
          </p:nvGrpSpPr>
          <p:grpSpPr>
            <a:xfrm>
              <a:off x="5054200" y="2991847"/>
              <a:ext cx="1038892" cy="817893"/>
              <a:chOff x="5436096" y="4356460"/>
              <a:chExt cx="1038892" cy="817893"/>
            </a:xfrm>
          </p:grpSpPr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5FDEFBC5-B91D-69C2-95FA-8A5B08D3E41E}"/>
                  </a:ext>
                </a:extLst>
              </p:cNvPr>
              <p:cNvGrpSpPr/>
              <p:nvPr/>
            </p:nvGrpSpPr>
            <p:grpSpPr>
              <a:xfrm>
                <a:off x="5436096" y="4356460"/>
                <a:ext cx="1038892" cy="545262"/>
                <a:chOff x="5436096" y="4171621"/>
                <a:chExt cx="1038892" cy="545262"/>
              </a:xfrm>
            </p:grpSpPr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3FF38E34-8CCE-DD93-39A4-ACD040D46CFD}"/>
                    </a:ext>
                  </a:extLst>
                </p:cNvPr>
                <p:cNvSpPr/>
                <p:nvPr/>
              </p:nvSpPr>
              <p:spPr bwMode="auto">
                <a:xfrm>
                  <a:off x="5436096" y="4171621"/>
                  <a:ext cx="1038892" cy="272631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8" name="Rechthoek 37">
                  <a:extLst>
                    <a:ext uri="{FF2B5EF4-FFF2-40B4-BE49-F238E27FC236}">
                      <a16:creationId xmlns:a16="http://schemas.microsoft.com/office/drawing/2014/main" id="{74B1A0F0-A8C0-963B-6AB4-C3D6B3C674F6}"/>
                    </a:ext>
                  </a:extLst>
                </p:cNvPr>
                <p:cNvSpPr/>
                <p:nvPr/>
              </p:nvSpPr>
              <p:spPr bwMode="auto">
                <a:xfrm>
                  <a:off x="5436096" y="4444252"/>
                  <a:ext cx="1038892" cy="272631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8107F859-0010-9A93-BD5B-688AB1297011}"/>
                  </a:ext>
                </a:extLst>
              </p:cNvPr>
              <p:cNvSpPr/>
              <p:nvPr/>
            </p:nvSpPr>
            <p:spPr bwMode="auto">
              <a:xfrm>
                <a:off x="5436096" y="4901722"/>
                <a:ext cx="1038892" cy="272631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92521D84-4252-EE4F-E2AA-1AB46BCD18A1}"/>
                </a:ext>
              </a:extLst>
            </p:cNvPr>
            <p:cNvSpPr/>
            <p:nvPr/>
          </p:nvSpPr>
          <p:spPr bwMode="auto">
            <a:xfrm>
              <a:off x="5054200" y="2991847"/>
              <a:ext cx="36000" cy="1116000"/>
            </a:xfrm>
            <a:prstGeom prst="rect">
              <a:avLst/>
            </a:prstGeom>
            <a:solidFill>
              <a:srgbClr val="FF33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" name="Tekstvak 31">
            <a:extLst>
              <a:ext uri="{FF2B5EF4-FFF2-40B4-BE49-F238E27FC236}">
                <a16:creationId xmlns:a16="http://schemas.microsoft.com/office/drawing/2014/main" id="{D0AC5D1B-9FA4-D849-DC49-F583D5FE6FA1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7710E031-11DC-4E8F-88DD-14832194C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868078"/>
              </p:ext>
            </p:extLst>
          </p:nvPr>
        </p:nvGraphicFramePr>
        <p:xfrm>
          <a:off x="6120123" y="908720"/>
          <a:ext cx="2844365" cy="323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6134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5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5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 animBg="1"/>
      <p:bldP spid="50189" grpId="0" animBg="1"/>
      <p:bldP spid="50194" grpId="0" animBg="1"/>
      <p:bldP spid="50195" grpId="0" animBg="1"/>
      <p:bldP spid="50200" grpId="0" autoUpdateAnimBg="0"/>
      <p:bldP spid="50201" grpId="0" autoUpdateAnimBg="0"/>
      <p:bldP spid="50203" grpId="0" autoUpdateAnimBg="0"/>
      <p:bldP spid="50204" grpId="0" autoUpdateAnimBg="0"/>
      <p:bldP spid="3" grpId="0" autoUpdateAnimBg="0"/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333C9-DB5D-D227-737E-8BB3BEB2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68036" cy="523220"/>
          </a:xfrm>
        </p:spPr>
        <p:txBody>
          <a:bodyPr wrap="square">
            <a:spAutoFit/>
          </a:bodyPr>
          <a:lstStyle/>
          <a:p>
            <a:pPr algn="l"/>
            <a:r>
              <a:rPr 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blinde vlek, theorie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94363ECA-7287-2AEE-998C-871EED821E3F}"/>
              </a:ext>
            </a:extLst>
          </p:cNvPr>
          <p:cNvGrpSpPr/>
          <p:nvPr/>
        </p:nvGrpSpPr>
        <p:grpSpPr>
          <a:xfrm rot="6300000">
            <a:off x="1486754" y="2200132"/>
            <a:ext cx="4535748" cy="1242587"/>
            <a:chOff x="1695849" y="3419396"/>
            <a:chExt cx="4535748" cy="1242587"/>
          </a:xfrm>
        </p:grpSpPr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214FAAE0-2646-90B9-1065-2BADDA4870A1}"/>
                </a:ext>
              </a:extLst>
            </p:cNvPr>
            <p:cNvCxnSpPr/>
            <p:nvPr/>
          </p:nvCxnSpPr>
          <p:spPr bwMode="auto">
            <a:xfrm rot="4500000" flipH="1">
              <a:off x="3342429" y="1772816"/>
              <a:ext cx="1242587" cy="45357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Rechte verbindingslijn met pijl 25">
              <a:extLst>
                <a:ext uri="{FF2B5EF4-FFF2-40B4-BE49-F238E27FC236}">
                  <a16:creationId xmlns:a16="http://schemas.microsoft.com/office/drawing/2014/main" id="{6AA49167-64E2-B73A-744A-4FCA0EEF5E84}"/>
                </a:ext>
              </a:extLst>
            </p:cNvPr>
            <p:cNvCxnSpPr/>
            <p:nvPr/>
          </p:nvCxnSpPr>
          <p:spPr bwMode="auto">
            <a:xfrm>
              <a:off x="3783702" y="4040690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4828F0DD-19B8-AD36-0B59-DB548EB5C71B}"/>
              </a:ext>
            </a:extLst>
          </p:cNvPr>
          <p:cNvGrpSpPr/>
          <p:nvPr/>
        </p:nvGrpSpPr>
        <p:grpSpPr>
          <a:xfrm>
            <a:off x="6000" y="3206669"/>
            <a:ext cx="2264804" cy="1288265"/>
            <a:chOff x="224927" y="3429341"/>
            <a:chExt cx="2264804" cy="1288265"/>
          </a:xfrm>
        </p:grpSpPr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9835A73E-78B2-A604-A26B-94D6E4A8E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4" t="14770" r="36213" b="65526"/>
            <a:stretch/>
          </p:blipFill>
          <p:spPr>
            <a:xfrm rot="-660000">
              <a:off x="1229731" y="3429341"/>
              <a:ext cx="1260000" cy="909388"/>
            </a:xfrm>
            <a:prstGeom prst="rect">
              <a:avLst/>
            </a:prstGeom>
          </p:spPr>
        </p:pic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A6F24D9F-29D1-E08D-9D30-EAE65C866973}"/>
                </a:ext>
              </a:extLst>
            </p:cNvPr>
            <p:cNvSpPr txBox="1"/>
            <p:nvPr/>
          </p:nvSpPr>
          <p:spPr>
            <a:xfrm>
              <a:off x="224927" y="431749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>
                  <a:latin typeface="Arial" panose="020B0604020202020204" pitchFamily="34" charset="0"/>
                  <a:cs typeface="Arial" panose="020B0604020202020204" pitchFamily="34" charset="0"/>
                </a:rPr>
                <a:t>Linker oog dicht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AECC633D-8308-2E47-93ED-DB2DFC5B1E68}"/>
              </a:ext>
            </a:extLst>
          </p:cNvPr>
          <p:cNvGrpSpPr/>
          <p:nvPr/>
        </p:nvGrpSpPr>
        <p:grpSpPr>
          <a:xfrm>
            <a:off x="3269609" y="553552"/>
            <a:ext cx="1279504" cy="0"/>
            <a:chOff x="3547528" y="1772816"/>
            <a:chExt cx="1279505" cy="0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3A7495E2-512B-B7A8-CCB5-C955EFB02726}"/>
                </a:ext>
              </a:extLst>
            </p:cNvPr>
            <p:cNvCxnSpPr/>
            <p:nvPr/>
          </p:nvCxnSpPr>
          <p:spPr bwMode="auto">
            <a:xfrm>
              <a:off x="3547528" y="1772816"/>
              <a:ext cx="360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E46F18F9-6918-5063-1234-0E37DB16B307}"/>
                </a:ext>
              </a:extLst>
            </p:cNvPr>
            <p:cNvCxnSpPr/>
            <p:nvPr/>
          </p:nvCxnSpPr>
          <p:spPr bwMode="auto">
            <a:xfrm>
              <a:off x="4467033" y="1772816"/>
              <a:ext cx="360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Rectangle 9">
            <a:extLst>
              <a:ext uri="{FF2B5EF4-FFF2-40B4-BE49-F238E27FC236}">
                <a16:creationId xmlns:a16="http://schemas.microsoft.com/office/drawing/2014/main" id="{376B7AF5-BE54-62D6-4C4D-13D909CC8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" y="564846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de juiste afstand van het oog tot de rode vlek valt het beeld op de blinde vlek.</a:t>
            </a:r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31385667-F048-303B-E849-852F450E1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" y="641582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ziet de rode vlek niet meer.</a:t>
            </a:r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14095115-1924-77C2-F0EC-4194D4316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721" y="322718"/>
            <a:ext cx="361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Blauwe en rode vlek.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9573218-DB46-F801-046E-C6C78399AD4D}"/>
              </a:ext>
            </a:extLst>
          </p:cNvPr>
          <p:cNvGrpSpPr/>
          <p:nvPr/>
        </p:nvGrpSpPr>
        <p:grpSpPr>
          <a:xfrm>
            <a:off x="1256729" y="3046881"/>
            <a:ext cx="3408992" cy="2458721"/>
            <a:chOff x="1256729" y="3046881"/>
            <a:chExt cx="3408992" cy="2458721"/>
          </a:xfrm>
        </p:grpSpPr>
        <p:grpSp>
          <p:nvGrpSpPr>
            <p:cNvPr id="48" name="Groep 47">
              <a:extLst>
                <a:ext uri="{FF2B5EF4-FFF2-40B4-BE49-F238E27FC236}">
                  <a16:creationId xmlns:a16="http://schemas.microsoft.com/office/drawing/2014/main" id="{5A5CDBB3-9A1C-5FEF-D3CA-48AABA246926}"/>
                </a:ext>
              </a:extLst>
            </p:cNvPr>
            <p:cNvGrpSpPr/>
            <p:nvPr/>
          </p:nvGrpSpPr>
          <p:grpSpPr>
            <a:xfrm>
              <a:off x="1256729" y="3439435"/>
              <a:ext cx="3408992" cy="2066167"/>
              <a:chOff x="1475656" y="3662107"/>
              <a:chExt cx="3408992" cy="2066167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606EFB64-4AB7-D7F0-C618-DC3FD90ECCD8}"/>
                  </a:ext>
                </a:extLst>
              </p:cNvPr>
              <p:cNvGrpSpPr/>
              <p:nvPr/>
            </p:nvGrpSpPr>
            <p:grpSpPr>
              <a:xfrm>
                <a:off x="1475656" y="3662107"/>
                <a:ext cx="2782449" cy="1722630"/>
                <a:chOff x="1475656" y="4658699"/>
                <a:chExt cx="2782449" cy="1722630"/>
              </a:xfrm>
            </p:grpSpPr>
            <p:sp>
              <p:nvSpPr>
                <p:cNvPr id="23" name="Vrije vorm: vorm 22">
                  <a:extLst>
                    <a:ext uri="{FF2B5EF4-FFF2-40B4-BE49-F238E27FC236}">
                      <a16:creationId xmlns:a16="http://schemas.microsoft.com/office/drawing/2014/main" id="{31A626F9-A525-2556-53E2-0B8A16079353}"/>
                    </a:ext>
                  </a:extLst>
                </p:cNvPr>
                <p:cNvSpPr/>
                <p:nvPr/>
              </p:nvSpPr>
              <p:spPr bwMode="auto">
                <a:xfrm>
                  <a:off x="2485891" y="4658699"/>
                  <a:ext cx="768586" cy="572061"/>
                </a:xfrm>
                <a:custGeom>
                  <a:avLst/>
                  <a:gdLst>
                    <a:gd name="connsiteX0" fmla="*/ 0 w 914400"/>
                    <a:gd name="connsiteY0" fmla="*/ 737752 h 816410"/>
                    <a:gd name="connsiteX1" fmla="*/ 422788 w 914400"/>
                    <a:gd name="connsiteY1" fmla="*/ 333 h 816410"/>
                    <a:gd name="connsiteX2" fmla="*/ 914400 w 914400"/>
                    <a:gd name="connsiteY2" fmla="*/ 816410 h 816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14400" h="816410">
                      <a:moveTo>
                        <a:pt x="0" y="737752"/>
                      </a:moveTo>
                      <a:cubicBezTo>
                        <a:pt x="135194" y="362487"/>
                        <a:pt x="270388" y="-12777"/>
                        <a:pt x="422788" y="333"/>
                      </a:cubicBezTo>
                      <a:cubicBezTo>
                        <a:pt x="575188" y="13443"/>
                        <a:pt x="840658" y="693507"/>
                        <a:pt x="914400" y="81641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16" name="Groep 15">
                  <a:extLst>
                    <a:ext uri="{FF2B5EF4-FFF2-40B4-BE49-F238E27FC236}">
                      <a16:creationId xmlns:a16="http://schemas.microsoft.com/office/drawing/2014/main" id="{6C58C948-0CE9-2107-FE15-71DC19274D71}"/>
                    </a:ext>
                  </a:extLst>
                </p:cNvPr>
                <p:cNvGrpSpPr/>
                <p:nvPr/>
              </p:nvGrpSpPr>
              <p:grpSpPr>
                <a:xfrm>
                  <a:off x="1475656" y="5193329"/>
                  <a:ext cx="2782449" cy="1188000"/>
                  <a:chOff x="3229631" y="4491184"/>
                  <a:chExt cx="2782449" cy="1188000"/>
                </a:xfrm>
              </p:grpSpPr>
              <p:grpSp>
                <p:nvGrpSpPr>
                  <p:cNvPr id="13" name="Groep 12">
                    <a:extLst>
                      <a:ext uri="{FF2B5EF4-FFF2-40B4-BE49-F238E27FC236}">
                        <a16:creationId xmlns:a16="http://schemas.microsoft.com/office/drawing/2014/main" id="{079F4987-5EF2-6048-DC43-8DD3823DB076}"/>
                      </a:ext>
                    </a:extLst>
                  </p:cNvPr>
                  <p:cNvGrpSpPr/>
                  <p:nvPr/>
                </p:nvGrpSpPr>
                <p:grpSpPr>
                  <a:xfrm>
                    <a:off x="3229631" y="4491184"/>
                    <a:ext cx="2782449" cy="1188000"/>
                    <a:chOff x="3229631" y="4491184"/>
                    <a:chExt cx="2782449" cy="1188000"/>
                  </a:xfrm>
                </p:grpSpPr>
                <p:grpSp>
                  <p:nvGrpSpPr>
                    <p:cNvPr id="11" name="Groep 10">
                      <a:extLst>
                        <a:ext uri="{FF2B5EF4-FFF2-40B4-BE49-F238E27FC236}">
                          <a16:creationId xmlns:a16="http://schemas.microsoft.com/office/drawing/2014/main" id="{C9BEDFAB-907D-C6D8-4F72-D58B6EE120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9631" y="4491184"/>
                      <a:ext cx="2782449" cy="1188000"/>
                      <a:chOff x="3229631" y="4491184"/>
                      <a:chExt cx="2782449" cy="1188000"/>
                    </a:xfrm>
                  </p:grpSpPr>
                  <p:sp>
                    <p:nvSpPr>
                      <p:cNvPr id="7" name="Ovaal 6">
                        <a:extLst>
                          <a:ext uri="{FF2B5EF4-FFF2-40B4-BE49-F238E27FC236}">
                            <a16:creationId xmlns:a16="http://schemas.microsoft.com/office/drawing/2014/main" id="{B4A39142-B1BC-D15D-9139-546E93AFF37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29631" y="4491184"/>
                        <a:ext cx="1188072" cy="1188000"/>
                      </a:xfrm>
                      <a:prstGeom prst="ellipse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9" name="Ovaal 8">
                        <a:extLst>
                          <a:ext uri="{FF2B5EF4-FFF2-40B4-BE49-F238E27FC236}">
                            <a16:creationId xmlns:a16="http://schemas.microsoft.com/office/drawing/2014/main" id="{D9A36FF9-D68F-E7E3-CE2B-5BDB231C2A1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824008" y="4491184"/>
                        <a:ext cx="1188072" cy="1188000"/>
                      </a:xfrm>
                      <a:prstGeom prst="ellipse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8" name="Rechte verbindingslijn 7">
                      <a:extLst>
                        <a:ext uri="{FF2B5EF4-FFF2-40B4-BE49-F238E27FC236}">
                          <a16:creationId xmlns:a16="http://schemas.microsoft.com/office/drawing/2014/main" id="{4AB20B7B-1B50-DF70-0306-3D82B414D773}"/>
                        </a:ext>
                      </a:extLst>
                    </p:cNvPr>
                    <p:cNvCxnSpPr/>
                    <p:nvPr/>
                  </p:nvCxnSpPr>
                  <p:spPr bwMode="auto">
                    <a:xfrm rot="-1740000">
                      <a:off x="3977906" y="5606420"/>
                      <a:ext cx="2520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2" name="Rechte verbindingslijn 11">
                      <a:extLst>
                        <a:ext uri="{FF2B5EF4-FFF2-40B4-BE49-F238E27FC236}">
                          <a16:creationId xmlns:a16="http://schemas.microsoft.com/office/drawing/2014/main" id="{5F176C43-819F-4EF5-713F-EDD26C0D6ADA}"/>
                        </a:ext>
                      </a:extLst>
                    </p:cNvPr>
                    <p:cNvCxnSpPr/>
                    <p:nvPr/>
                  </p:nvCxnSpPr>
                  <p:spPr bwMode="auto">
                    <a:xfrm rot="1740000">
                      <a:off x="4983869" y="5606420"/>
                      <a:ext cx="2520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14" name="Rechte verbindingslijn 13">
                    <a:extLst>
                      <a:ext uri="{FF2B5EF4-FFF2-40B4-BE49-F238E27FC236}">
                        <a16:creationId xmlns:a16="http://schemas.microsoft.com/office/drawing/2014/main" id="{B3DA839D-B083-0FF4-FDC7-590AE26A9C94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707864" y="4503049"/>
                    <a:ext cx="252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444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Rechte verbindingslijn 14">
                    <a:extLst>
                      <a:ext uri="{FF2B5EF4-FFF2-40B4-BE49-F238E27FC236}">
                        <a16:creationId xmlns:a16="http://schemas.microsoft.com/office/drawing/2014/main" id="{8DD1070E-4F92-BAED-DDCE-E3244DAB506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292044" y="4503049"/>
                    <a:ext cx="252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444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C61A47F5-5937-1988-4A92-89DDA77D2139}"/>
                  </a:ext>
                </a:extLst>
              </p:cNvPr>
              <p:cNvSpPr txBox="1"/>
              <p:nvPr/>
            </p:nvSpPr>
            <p:spPr>
              <a:xfrm>
                <a:off x="3764366" y="3808492"/>
                <a:ext cx="11202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>
                    <a:latin typeface="Arial" panose="020B0604020202020204" pitchFamily="34" charset="0"/>
                    <a:cs typeface="Arial" panose="020B0604020202020204" pitchFamily="34" charset="0"/>
                  </a:rPr>
                  <a:t>ooglens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25F2C9E9-1824-3047-BEEC-DEDF9BB17B9B}"/>
                  </a:ext>
                </a:extLst>
              </p:cNvPr>
              <p:cNvSpPr txBox="1"/>
              <p:nvPr/>
            </p:nvSpPr>
            <p:spPr>
              <a:xfrm>
                <a:off x="2742087" y="5328164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>
                    <a:latin typeface="Arial" panose="020B0604020202020204" pitchFamily="34" charset="0"/>
                    <a:cs typeface="Arial" panose="020B0604020202020204" pitchFamily="34" charset="0"/>
                  </a:rPr>
                  <a:t>Blinde vlek</a:t>
                </a:r>
              </a:p>
            </p:txBody>
          </p:sp>
        </p:grp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4CA1978-1D5E-4685-B272-4AE94051E4D4}"/>
                </a:ext>
              </a:extLst>
            </p:cNvPr>
            <p:cNvSpPr txBox="1"/>
            <p:nvPr/>
          </p:nvSpPr>
          <p:spPr>
            <a:xfrm>
              <a:off x="2265074" y="3046881"/>
              <a:ext cx="1120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>
                  <a:latin typeface="Arial" panose="020B0604020202020204" pitchFamily="34" charset="0"/>
                  <a:cs typeface="Arial" panose="020B0604020202020204" pitchFamily="34" charset="0"/>
                </a:rPr>
                <a:t>neus</a:t>
              </a:r>
            </a:p>
          </p:txBody>
        </p:sp>
      </p:grpSp>
      <p:sp>
        <p:nvSpPr>
          <p:cNvPr id="18" name="Tekstvak 31">
            <a:extLst>
              <a:ext uri="{FF2B5EF4-FFF2-40B4-BE49-F238E27FC236}">
                <a16:creationId xmlns:a16="http://schemas.microsoft.com/office/drawing/2014/main" id="{0456D524-FFB9-92FA-2E31-56C2BD02068C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75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830CE351-CDDD-A9BA-E3D2-CF27E373E30E}"/>
              </a:ext>
            </a:extLst>
          </p:cNvPr>
          <p:cNvGrpSpPr/>
          <p:nvPr/>
        </p:nvGrpSpPr>
        <p:grpSpPr>
          <a:xfrm>
            <a:off x="5111" y="4221384"/>
            <a:ext cx="9134475" cy="2664000"/>
            <a:chOff x="-6921" y="3455936"/>
            <a:chExt cx="9134475" cy="2664000"/>
          </a:xfrm>
        </p:grpSpPr>
        <p:grpSp>
          <p:nvGrpSpPr>
            <p:cNvPr id="103427" name="Group 3"/>
            <p:cNvGrpSpPr>
              <a:grpSpLocks/>
            </p:cNvGrpSpPr>
            <p:nvPr/>
          </p:nvGrpSpPr>
          <p:grpSpPr bwMode="auto">
            <a:xfrm>
              <a:off x="-6921" y="3455936"/>
              <a:ext cx="9134475" cy="2664000"/>
              <a:chOff x="0" y="3194"/>
              <a:chExt cx="5754" cy="2251"/>
            </a:xfrm>
          </p:grpSpPr>
          <p:sp>
            <p:nvSpPr>
              <p:cNvPr id="103428" name="Rectangle 4"/>
              <p:cNvSpPr>
                <a:spLocks noChangeArrowheads="1"/>
              </p:cNvSpPr>
              <p:nvPr/>
            </p:nvSpPr>
            <p:spPr bwMode="auto">
              <a:xfrm>
                <a:off x="2874" y="3194"/>
                <a:ext cx="2880" cy="225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429" name="Rectangle 5"/>
              <p:cNvSpPr>
                <a:spLocks noChangeArrowheads="1"/>
              </p:cNvSpPr>
              <p:nvPr/>
            </p:nvSpPr>
            <p:spPr bwMode="auto">
              <a:xfrm>
                <a:off x="0" y="3194"/>
                <a:ext cx="2868" cy="2251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rgbClr val="3399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430" name="Oval 6"/>
            <p:cNvSpPr>
              <a:spLocks noChangeAspect="1" noChangeArrowheads="1"/>
            </p:cNvSpPr>
            <p:nvPr/>
          </p:nvSpPr>
          <p:spPr bwMode="auto">
            <a:xfrm>
              <a:off x="5860479" y="4607755"/>
              <a:ext cx="360363" cy="360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3431" name="Oval 7"/>
            <p:cNvSpPr>
              <a:spLocks noChangeAspect="1" noChangeArrowheads="1"/>
            </p:cNvSpPr>
            <p:nvPr/>
          </p:nvSpPr>
          <p:spPr bwMode="auto">
            <a:xfrm>
              <a:off x="2548954" y="4607755"/>
              <a:ext cx="360363" cy="3603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03432" name="Rectangle 8"/>
          <p:cNvSpPr>
            <a:spLocks noGrp="1" noChangeArrowheads="1"/>
          </p:cNvSpPr>
          <p:nvPr>
            <p:ph type="title"/>
          </p:nvPr>
        </p:nvSpPr>
        <p:spPr>
          <a:xfrm>
            <a:off x="2815" y="9419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nl-NL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blinde vlek, experiment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815" y="61370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met je rechter oog voor de blauwe vlek zitten en </a:t>
            </a:r>
            <a:r>
              <a:rPr lang="nl-NL" altLang="nl-NL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sluit je linker</a:t>
            </a: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-35496" y="16991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Nader het scherm totdat je de rode schijf niet meer ziet.</a:t>
            </a: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2815" y="2241910"/>
            <a:ext cx="7377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beeld van de rode schijf valt nu op het netvlies.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815" y="2784644"/>
            <a:ext cx="9105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hersenen vullen het ontbrekende stuk op met de omgeving.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2815" y="3327375"/>
            <a:ext cx="4281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“rode” vlek zie je als geel!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691D0DF-DC6F-5E39-AD1B-CA2128E1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644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Nader het scherm en </a:t>
            </a:r>
            <a:r>
              <a:rPr lang="nl-NL" altLang="nl-NL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blijf naar de blauwe vlek kijken</a:t>
            </a: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1C7DB97-F302-9D36-A77F-D476A17C6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190" y="3426743"/>
            <a:ext cx="4788000" cy="707886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kunt ook je rechter oog sluiten en met links naar de rode vlek kijken.                                                                                       </a:t>
            </a:r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863801DE-19F9-7368-BAB2-2644250F60AF}"/>
              </a:ext>
            </a:extLst>
          </p:cNvPr>
          <p:cNvGrpSpPr/>
          <p:nvPr/>
        </p:nvGrpSpPr>
        <p:grpSpPr>
          <a:xfrm>
            <a:off x="7433620" y="1081886"/>
            <a:ext cx="1296284" cy="1692301"/>
            <a:chOff x="7433620" y="1081886"/>
            <a:chExt cx="1296284" cy="1692301"/>
          </a:xfrm>
        </p:grpSpPr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CADB8E1A-8F14-CD2A-081A-DCD5FB0265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33620" y="1085829"/>
              <a:ext cx="1296284" cy="1688358"/>
              <a:chOff x="1010803" y="553552"/>
              <a:chExt cx="3538314" cy="4608513"/>
            </a:xfrm>
          </p:grpSpPr>
          <p:grpSp>
            <p:nvGrpSpPr>
              <p:cNvPr id="27" name="Groep 26">
                <a:extLst>
                  <a:ext uri="{FF2B5EF4-FFF2-40B4-BE49-F238E27FC236}">
                    <a16:creationId xmlns:a16="http://schemas.microsoft.com/office/drawing/2014/main" id="{5373F16B-45F0-754E-AAE3-208247EA0084}"/>
                  </a:ext>
                </a:extLst>
              </p:cNvPr>
              <p:cNvGrpSpPr/>
              <p:nvPr/>
            </p:nvGrpSpPr>
            <p:grpSpPr>
              <a:xfrm rot="6300000">
                <a:off x="1486754" y="2200133"/>
                <a:ext cx="4535748" cy="1242587"/>
                <a:chOff x="1695850" y="3419396"/>
                <a:chExt cx="4535748" cy="1242587"/>
              </a:xfrm>
            </p:grpSpPr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A9CF80A7-C66D-67AF-1EDF-19E96EB15DA8}"/>
                    </a:ext>
                  </a:extLst>
                </p:cNvPr>
                <p:cNvCxnSpPr/>
                <p:nvPr/>
              </p:nvCxnSpPr>
              <p:spPr bwMode="auto">
                <a:xfrm rot="4500000" flipH="1">
                  <a:off x="3342430" y="1772816"/>
                  <a:ext cx="1242587" cy="453574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Rechte verbindingslijn met pijl 28">
                  <a:extLst>
                    <a:ext uri="{FF2B5EF4-FFF2-40B4-BE49-F238E27FC236}">
                      <a16:creationId xmlns:a16="http://schemas.microsoft.com/office/drawing/2014/main" id="{3B198BE2-BC57-1536-EC0D-E9BDC61B2FA6}"/>
                    </a:ext>
                  </a:extLst>
                </p:cNvPr>
                <p:cNvCxnSpPr/>
                <p:nvPr/>
              </p:nvCxnSpPr>
              <p:spPr bwMode="auto">
                <a:xfrm>
                  <a:off x="3783702" y="4040690"/>
                  <a:ext cx="36004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BA6CC821-E8E7-DD2A-000F-5524A35794BA}"/>
                  </a:ext>
                </a:extLst>
              </p:cNvPr>
              <p:cNvGrpSpPr/>
              <p:nvPr/>
            </p:nvGrpSpPr>
            <p:grpSpPr>
              <a:xfrm>
                <a:off x="1256729" y="3439435"/>
                <a:ext cx="2782449" cy="1722630"/>
                <a:chOff x="1475656" y="4658699"/>
                <a:chExt cx="2782449" cy="1722630"/>
              </a:xfrm>
            </p:grpSpPr>
            <p:sp>
              <p:nvSpPr>
                <p:cNvPr id="34" name="Vrije vorm: vorm 33">
                  <a:extLst>
                    <a:ext uri="{FF2B5EF4-FFF2-40B4-BE49-F238E27FC236}">
                      <a16:creationId xmlns:a16="http://schemas.microsoft.com/office/drawing/2014/main" id="{685DE4E6-E105-88A9-2E0D-7E715E3EDCBA}"/>
                    </a:ext>
                  </a:extLst>
                </p:cNvPr>
                <p:cNvSpPr/>
                <p:nvPr/>
              </p:nvSpPr>
              <p:spPr bwMode="auto">
                <a:xfrm>
                  <a:off x="2485891" y="4658699"/>
                  <a:ext cx="768586" cy="572061"/>
                </a:xfrm>
                <a:custGeom>
                  <a:avLst/>
                  <a:gdLst>
                    <a:gd name="connsiteX0" fmla="*/ 0 w 914400"/>
                    <a:gd name="connsiteY0" fmla="*/ 737752 h 816410"/>
                    <a:gd name="connsiteX1" fmla="*/ 422788 w 914400"/>
                    <a:gd name="connsiteY1" fmla="*/ 333 h 816410"/>
                    <a:gd name="connsiteX2" fmla="*/ 914400 w 914400"/>
                    <a:gd name="connsiteY2" fmla="*/ 816410 h 816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14400" h="816410">
                      <a:moveTo>
                        <a:pt x="0" y="737752"/>
                      </a:moveTo>
                      <a:cubicBezTo>
                        <a:pt x="135194" y="362487"/>
                        <a:pt x="270388" y="-12777"/>
                        <a:pt x="422788" y="333"/>
                      </a:cubicBezTo>
                      <a:cubicBezTo>
                        <a:pt x="575188" y="13443"/>
                        <a:pt x="840658" y="693507"/>
                        <a:pt x="914400" y="81641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66B0891F-59D0-6BC7-25C8-02FBFB18173C}"/>
                    </a:ext>
                  </a:extLst>
                </p:cNvPr>
                <p:cNvGrpSpPr/>
                <p:nvPr/>
              </p:nvGrpSpPr>
              <p:grpSpPr>
                <a:xfrm>
                  <a:off x="1475656" y="5193329"/>
                  <a:ext cx="2782449" cy="1188000"/>
                  <a:chOff x="3229631" y="4491184"/>
                  <a:chExt cx="2782449" cy="1188000"/>
                </a:xfrm>
              </p:grpSpPr>
              <p:grpSp>
                <p:nvGrpSpPr>
                  <p:cNvPr id="36" name="Groep 35">
                    <a:extLst>
                      <a:ext uri="{FF2B5EF4-FFF2-40B4-BE49-F238E27FC236}">
                        <a16:creationId xmlns:a16="http://schemas.microsoft.com/office/drawing/2014/main" id="{6376C107-60F7-49DE-1A7F-29D24BE2F961}"/>
                      </a:ext>
                    </a:extLst>
                  </p:cNvPr>
                  <p:cNvGrpSpPr/>
                  <p:nvPr/>
                </p:nvGrpSpPr>
                <p:grpSpPr>
                  <a:xfrm>
                    <a:off x="3229631" y="4491184"/>
                    <a:ext cx="2782449" cy="1188000"/>
                    <a:chOff x="3229631" y="4491184"/>
                    <a:chExt cx="2782449" cy="1188000"/>
                  </a:xfrm>
                </p:grpSpPr>
                <p:grpSp>
                  <p:nvGrpSpPr>
                    <p:cNvPr id="39" name="Groep 38">
                      <a:extLst>
                        <a:ext uri="{FF2B5EF4-FFF2-40B4-BE49-F238E27FC236}">
                          <a16:creationId xmlns:a16="http://schemas.microsoft.com/office/drawing/2014/main" id="{F6876BDA-702D-8507-37C3-227A29C9DB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29631" y="4491184"/>
                      <a:ext cx="2782449" cy="1188000"/>
                      <a:chOff x="3229631" y="4491184"/>
                      <a:chExt cx="2782449" cy="1188000"/>
                    </a:xfrm>
                  </p:grpSpPr>
                  <p:sp>
                    <p:nvSpPr>
                      <p:cNvPr id="42" name="Ovaal 41">
                        <a:extLst>
                          <a:ext uri="{FF2B5EF4-FFF2-40B4-BE49-F238E27FC236}">
                            <a16:creationId xmlns:a16="http://schemas.microsoft.com/office/drawing/2014/main" id="{A71B2CB7-CF7E-1FCC-EA7A-665FAC51F0C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29631" y="4491184"/>
                        <a:ext cx="1188072" cy="1188000"/>
                      </a:xfrm>
                      <a:prstGeom prst="ellipse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43" name="Ovaal 42">
                        <a:extLst>
                          <a:ext uri="{FF2B5EF4-FFF2-40B4-BE49-F238E27FC236}">
                            <a16:creationId xmlns:a16="http://schemas.microsoft.com/office/drawing/2014/main" id="{1D79B80A-C00D-C009-7FD9-8EB0667F009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824008" y="4491184"/>
                        <a:ext cx="1188072" cy="1188000"/>
                      </a:xfrm>
                      <a:prstGeom prst="ellipse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40" name="Rechte verbindingslijn 39">
                      <a:extLst>
                        <a:ext uri="{FF2B5EF4-FFF2-40B4-BE49-F238E27FC236}">
                          <a16:creationId xmlns:a16="http://schemas.microsoft.com/office/drawing/2014/main" id="{AE375A75-0A1E-83FE-1BF6-FFA13354842F}"/>
                        </a:ext>
                      </a:extLst>
                    </p:cNvPr>
                    <p:cNvCxnSpPr/>
                    <p:nvPr/>
                  </p:nvCxnSpPr>
                  <p:spPr bwMode="auto">
                    <a:xfrm rot="-1740000">
                      <a:off x="3977906" y="5606420"/>
                      <a:ext cx="2520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1" name="Rechte verbindingslijn 40">
                      <a:extLst>
                        <a:ext uri="{FF2B5EF4-FFF2-40B4-BE49-F238E27FC236}">
                          <a16:creationId xmlns:a16="http://schemas.microsoft.com/office/drawing/2014/main" id="{6275D706-05E4-7CC9-56C5-D319572DA188}"/>
                        </a:ext>
                      </a:extLst>
                    </p:cNvPr>
                    <p:cNvCxnSpPr/>
                    <p:nvPr/>
                  </p:nvCxnSpPr>
                  <p:spPr bwMode="auto">
                    <a:xfrm rot="1740000">
                      <a:off x="4983869" y="5606420"/>
                      <a:ext cx="25200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37" name="Rechte verbindingslijn 36">
                    <a:extLst>
                      <a:ext uri="{FF2B5EF4-FFF2-40B4-BE49-F238E27FC236}">
                        <a16:creationId xmlns:a16="http://schemas.microsoft.com/office/drawing/2014/main" id="{283F4D49-F4ED-3909-79E9-9A8AB7D5298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707864" y="4503049"/>
                    <a:ext cx="252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444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" name="Rechte verbindingslijn 37">
                    <a:extLst>
                      <a:ext uri="{FF2B5EF4-FFF2-40B4-BE49-F238E27FC236}">
                        <a16:creationId xmlns:a16="http://schemas.microsoft.com/office/drawing/2014/main" id="{59362AE3-3252-90FE-C25B-D24051D5BCF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292044" y="4503049"/>
                    <a:ext cx="25200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444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pic>
            <p:nvPicPr>
              <p:cNvPr id="45" name="Afbeelding 44">
                <a:extLst>
                  <a:ext uri="{FF2B5EF4-FFF2-40B4-BE49-F238E27FC236}">
                    <a16:creationId xmlns:a16="http://schemas.microsoft.com/office/drawing/2014/main" id="{9287A36C-C57E-C8A0-0D46-BB604CDA0B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24" t="14770" r="36213" b="65526"/>
              <a:stretch/>
            </p:blipFill>
            <p:spPr>
              <a:xfrm rot="20940000">
                <a:off x="1010803" y="3206669"/>
                <a:ext cx="1260000" cy="909389"/>
              </a:xfrm>
              <a:prstGeom prst="rect">
                <a:avLst/>
              </a:prstGeom>
            </p:spPr>
          </p:pic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4E1B7161-F5EA-1879-E818-FEDF5665098F}"/>
                  </a:ext>
                </a:extLst>
              </p:cNvPr>
              <p:cNvGrpSpPr/>
              <p:nvPr/>
            </p:nvGrpSpPr>
            <p:grpSpPr>
              <a:xfrm>
                <a:off x="3299323" y="553552"/>
                <a:ext cx="1249794" cy="0"/>
                <a:chOff x="3577239" y="1772816"/>
                <a:chExt cx="1249794" cy="0"/>
              </a:xfrm>
            </p:grpSpPr>
            <p:cxnSp>
              <p:nvCxnSpPr>
                <p:cNvPr id="48" name="Rechte verbindingslijn 47">
                  <a:extLst>
                    <a:ext uri="{FF2B5EF4-FFF2-40B4-BE49-F238E27FC236}">
                      <a16:creationId xmlns:a16="http://schemas.microsoft.com/office/drawing/2014/main" id="{A8238B96-9850-6584-C4AC-61939EE83E91}"/>
                    </a:ext>
                  </a:extLst>
                </p:cNvPr>
                <p:cNvCxnSpPr/>
                <p:nvPr/>
              </p:nvCxnSpPr>
              <p:spPr bwMode="auto">
                <a:xfrm>
                  <a:off x="3577239" y="1772816"/>
                  <a:ext cx="359999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Rechte verbindingslijn 48">
                  <a:extLst>
                    <a:ext uri="{FF2B5EF4-FFF2-40B4-BE49-F238E27FC236}">
                      <a16:creationId xmlns:a16="http://schemas.microsoft.com/office/drawing/2014/main" id="{52A70F25-E81F-9F5D-2766-6EFB3BBF4CAD}"/>
                    </a:ext>
                  </a:extLst>
                </p:cNvPr>
                <p:cNvCxnSpPr/>
                <p:nvPr/>
              </p:nvCxnSpPr>
              <p:spPr bwMode="auto">
                <a:xfrm>
                  <a:off x="4467033" y="1772816"/>
                  <a:ext cx="36000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ABD48395-D7E2-3C45-839A-04D6E3BA0DFB}"/>
                </a:ext>
              </a:extLst>
            </p:cNvPr>
            <p:cNvCxnSpPr/>
            <p:nvPr/>
          </p:nvCxnSpPr>
          <p:spPr bwMode="auto">
            <a:xfrm flipH="1">
              <a:off x="8350219" y="1081886"/>
              <a:ext cx="0" cy="169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kstvak 31">
            <a:extLst>
              <a:ext uri="{FF2B5EF4-FFF2-40B4-BE49-F238E27FC236}">
                <a16:creationId xmlns:a16="http://schemas.microsoft.com/office/drawing/2014/main" id="{6E215899-50E7-4FA2-13F9-32C5D61F3E04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05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/>
      <p:bldP spid="103433" grpId="0"/>
      <p:bldP spid="103434" grpId="0"/>
      <p:bldP spid="103435" grpId="0"/>
      <p:bldP spid="103436" grpId="0"/>
      <p:bldP spid="103437" grpId="0"/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9" name="Group 39"/>
          <p:cNvGrpSpPr>
            <a:grpSpLocks/>
          </p:cNvGrpSpPr>
          <p:nvPr/>
        </p:nvGrpSpPr>
        <p:grpSpPr bwMode="auto">
          <a:xfrm>
            <a:off x="2683094" y="4004119"/>
            <a:ext cx="6232577" cy="1278000"/>
            <a:chOff x="1773" y="2928"/>
            <a:chExt cx="3840" cy="813"/>
          </a:xfrm>
        </p:grpSpPr>
        <p:sp>
          <p:nvSpPr>
            <p:cNvPr id="51240" name="Freeform 40"/>
            <p:cNvSpPr>
              <a:spLocks/>
            </p:cNvSpPr>
            <p:nvPr/>
          </p:nvSpPr>
          <p:spPr bwMode="auto">
            <a:xfrm>
              <a:off x="1776" y="2928"/>
              <a:ext cx="3784" cy="746"/>
            </a:xfrm>
            <a:custGeom>
              <a:avLst/>
              <a:gdLst>
                <a:gd name="T0" fmla="*/ 0 w 3783"/>
                <a:gd name="T1" fmla="*/ 0 h 726"/>
                <a:gd name="T2" fmla="*/ 3783 w 3783"/>
                <a:gd name="T3" fmla="*/ 726 h 726"/>
                <a:gd name="connsiteX0" fmla="*/ 0 w 9972"/>
                <a:gd name="connsiteY0" fmla="*/ 0 h 10297"/>
                <a:gd name="connsiteX1" fmla="*/ 9972 w 9972"/>
                <a:gd name="connsiteY1" fmla="*/ 10297 h 10297"/>
                <a:gd name="connsiteX0" fmla="*/ 0 w 10044"/>
                <a:gd name="connsiteY0" fmla="*/ 0 h 9907"/>
                <a:gd name="connsiteX1" fmla="*/ 10044 w 10044"/>
                <a:gd name="connsiteY1" fmla="*/ 9907 h 9907"/>
                <a:gd name="connsiteX0" fmla="*/ 0 w 9983"/>
                <a:gd name="connsiteY0" fmla="*/ 0 h 10218"/>
                <a:gd name="connsiteX1" fmla="*/ 9983 w 9983"/>
                <a:gd name="connsiteY1" fmla="*/ 10218 h 10218"/>
                <a:gd name="connsiteX0" fmla="*/ 0 w 10008"/>
                <a:gd name="connsiteY0" fmla="*/ 0 h 9787"/>
                <a:gd name="connsiteX1" fmla="*/ 10008 w 10008"/>
                <a:gd name="connsiteY1" fmla="*/ 9787 h 9787"/>
                <a:gd name="connsiteX0" fmla="*/ 0 w 9992"/>
                <a:gd name="connsiteY0" fmla="*/ 0 h 10174"/>
                <a:gd name="connsiteX1" fmla="*/ 9992 w 9992"/>
                <a:gd name="connsiteY1" fmla="*/ 10174 h 10174"/>
                <a:gd name="connsiteX0" fmla="*/ 0 w 10020"/>
                <a:gd name="connsiteY0" fmla="*/ 0 h 9898"/>
                <a:gd name="connsiteX1" fmla="*/ 10020 w 10020"/>
                <a:gd name="connsiteY1" fmla="*/ 9898 h 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20" h="9898">
                  <a:moveTo>
                    <a:pt x="0" y="0"/>
                  </a:moveTo>
                  <a:cubicBezTo>
                    <a:pt x="3333" y="3211"/>
                    <a:pt x="6687" y="6687"/>
                    <a:pt x="10020" y="9898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41" name="Freeform 41"/>
            <p:cNvSpPr>
              <a:spLocks/>
            </p:cNvSpPr>
            <p:nvPr/>
          </p:nvSpPr>
          <p:spPr bwMode="auto">
            <a:xfrm>
              <a:off x="1776" y="3195"/>
              <a:ext cx="3808" cy="546"/>
            </a:xfrm>
            <a:custGeom>
              <a:avLst/>
              <a:gdLst>
                <a:gd name="T0" fmla="*/ 0 w 3798"/>
                <a:gd name="T1" fmla="*/ 534 h 534"/>
                <a:gd name="T2" fmla="*/ 3798 w 3798"/>
                <a:gd name="T3" fmla="*/ 0 h 534"/>
                <a:gd name="connsiteX0" fmla="*/ 0 w 10044"/>
                <a:gd name="connsiteY0" fmla="*/ 10065 h 10065"/>
                <a:gd name="connsiteX1" fmla="*/ 10044 w 10044"/>
                <a:gd name="connsiteY1" fmla="*/ 0 h 10065"/>
                <a:gd name="connsiteX0" fmla="*/ 0 w 10044"/>
                <a:gd name="connsiteY0" fmla="*/ 9702 h 9702"/>
                <a:gd name="connsiteX1" fmla="*/ 10044 w 10044"/>
                <a:gd name="connsiteY1" fmla="*/ 0 h 9702"/>
                <a:gd name="connsiteX0" fmla="*/ 0 w 9951"/>
                <a:gd name="connsiteY0" fmla="*/ 10125 h 10125"/>
                <a:gd name="connsiteX1" fmla="*/ 9951 w 9951"/>
                <a:gd name="connsiteY1" fmla="*/ 0 h 10125"/>
                <a:gd name="connsiteX0" fmla="*/ 0 w 10008"/>
                <a:gd name="connsiteY0" fmla="*/ 10308 h 10308"/>
                <a:gd name="connsiteX1" fmla="*/ 10008 w 10008"/>
                <a:gd name="connsiteY1" fmla="*/ 0 h 10308"/>
                <a:gd name="connsiteX0" fmla="*/ 0 w 10032"/>
                <a:gd name="connsiteY0" fmla="*/ 10415 h 10415"/>
                <a:gd name="connsiteX1" fmla="*/ 10032 w 10032"/>
                <a:gd name="connsiteY1" fmla="*/ 0 h 1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32" h="10415">
                  <a:moveTo>
                    <a:pt x="0" y="10415"/>
                  </a:moveTo>
                  <a:cubicBezTo>
                    <a:pt x="3349" y="7000"/>
                    <a:pt x="6683" y="3415"/>
                    <a:pt x="10032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42" name="Freeform 42"/>
            <p:cNvSpPr>
              <a:spLocks/>
            </p:cNvSpPr>
            <p:nvPr/>
          </p:nvSpPr>
          <p:spPr bwMode="auto">
            <a:xfrm>
              <a:off x="1773" y="3201"/>
              <a:ext cx="3814" cy="324"/>
            </a:xfrm>
            <a:custGeom>
              <a:avLst/>
              <a:gdLst>
                <a:gd name="T0" fmla="*/ 0 w 3810"/>
                <a:gd name="T1" fmla="*/ 0 h 308"/>
                <a:gd name="T2" fmla="*/ 3810 w 3810"/>
                <a:gd name="T3" fmla="*/ 308 h 308"/>
                <a:gd name="connsiteX0" fmla="*/ 0 w 10000"/>
                <a:gd name="connsiteY0" fmla="*/ 0 h 10525"/>
                <a:gd name="connsiteX1" fmla="*/ 10000 w 10000"/>
                <a:gd name="connsiteY1" fmla="*/ 10525 h 10525"/>
                <a:gd name="connsiteX0" fmla="*/ 0 w 10062"/>
                <a:gd name="connsiteY0" fmla="*/ 0 h 9850"/>
                <a:gd name="connsiteX1" fmla="*/ 10062 w 10062"/>
                <a:gd name="connsiteY1" fmla="*/ 9850 h 9850"/>
                <a:gd name="connsiteX0" fmla="*/ 0 w 10008"/>
                <a:gd name="connsiteY0" fmla="*/ 0 h 10533"/>
                <a:gd name="connsiteX1" fmla="*/ 10008 w 10008"/>
                <a:gd name="connsiteY1" fmla="*/ 10533 h 10533"/>
                <a:gd name="connsiteX0" fmla="*/ 0 w 9995"/>
                <a:gd name="connsiteY0" fmla="*/ 0 h 10702"/>
                <a:gd name="connsiteX1" fmla="*/ 9995 w 9995"/>
                <a:gd name="connsiteY1" fmla="*/ 10702 h 10702"/>
                <a:gd name="connsiteX0" fmla="*/ 0 w 9974"/>
                <a:gd name="connsiteY0" fmla="*/ 0 h 10000"/>
                <a:gd name="connsiteX1" fmla="*/ 9974 w 9974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74" h="10000">
                  <a:moveTo>
                    <a:pt x="0" y="0"/>
                  </a:moveTo>
                  <a:cubicBezTo>
                    <a:pt x="3314" y="3162"/>
                    <a:pt x="6660" y="6838"/>
                    <a:pt x="9974" y="10000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43" name="Freeform 43"/>
            <p:cNvSpPr>
              <a:spLocks/>
            </p:cNvSpPr>
            <p:nvPr/>
          </p:nvSpPr>
          <p:spPr bwMode="auto">
            <a:xfrm>
              <a:off x="1776" y="3350"/>
              <a:ext cx="3837" cy="118"/>
            </a:xfrm>
            <a:custGeom>
              <a:avLst/>
              <a:gdLst>
                <a:gd name="T0" fmla="*/ 0 w 3812"/>
                <a:gd name="T1" fmla="*/ 117 h 117"/>
                <a:gd name="T2" fmla="*/ 3812 w 3812"/>
                <a:gd name="T3" fmla="*/ 0 h 117"/>
                <a:gd name="connsiteX0" fmla="*/ 0 w 10027"/>
                <a:gd name="connsiteY0" fmla="*/ 8619 h 8619"/>
                <a:gd name="connsiteX1" fmla="*/ 10027 w 10027"/>
                <a:gd name="connsiteY1" fmla="*/ 0 h 8619"/>
                <a:gd name="connsiteX0" fmla="*/ 0 w 10061"/>
                <a:gd name="connsiteY0" fmla="*/ 11371 h 11371"/>
                <a:gd name="connsiteX1" fmla="*/ 10061 w 10061"/>
                <a:gd name="connsiteY1" fmla="*/ 0 h 11371"/>
                <a:gd name="connsiteX0" fmla="*/ 0 w 10077"/>
                <a:gd name="connsiteY0" fmla="*/ 11051 h 11051"/>
                <a:gd name="connsiteX1" fmla="*/ 10077 w 10077"/>
                <a:gd name="connsiteY1" fmla="*/ 0 h 11051"/>
                <a:gd name="connsiteX0" fmla="*/ 0 w 10110"/>
                <a:gd name="connsiteY0" fmla="*/ 11603 h 11603"/>
                <a:gd name="connsiteX1" fmla="*/ 10110 w 10110"/>
                <a:gd name="connsiteY1" fmla="*/ 0 h 1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0" h="11603">
                  <a:moveTo>
                    <a:pt x="0" y="11603"/>
                  </a:moveTo>
                  <a:cubicBezTo>
                    <a:pt x="3324" y="7736"/>
                    <a:pt x="6786" y="3867"/>
                    <a:pt x="10110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1244" name="Group 44"/>
          <p:cNvGrpSpPr>
            <a:grpSpLocks/>
          </p:cNvGrpSpPr>
          <p:nvPr/>
        </p:nvGrpSpPr>
        <p:grpSpPr bwMode="auto">
          <a:xfrm rot="120000">
            <a:off x="8818934" y="4422975"/>
            <a:ext cx="88532" cy="756000"/>
            <a:chOff x="5495" y="3201"/>
            <a:chExt cx="115" cy="459"/>
          </a:xfrm>
        </p:grpSpPr>
        <p:sp>
          <p:nvSpPr>
            <p:cNvPr id="51245" name="Freeform 45"/>
            <p:cNvSpPr>
              <a:spLocks/>
            </p:cNvSpPr>
            <p:nvPr/>
          </p:nvSpPr>
          <p:spPr bwMode="auto">
            <a:xfrm rot="540000">
              <a:off x="5495" y="3505"/>
              <a:ext cx="79" cy="155"/>
            </a:xfrm>
            <a:custGeom>
              <a:avLst/>
              <a:gdLst>
                <a:gd name="T0" fmla="*/ 0 w 79"/>
                <a:gd name="T1" fmla="*/ 143 h 155"/>
                <a:gd name="T2" fmla="*/ 30 w 79"/>
                <a:gd name="T3" fmla="*/ 0 h 155"/>
                <a:gd name="T4" fmla="*/ 79 w 79"/>
                <a:gd name="T5" fmla="*/ 2 h 155"/>
                <a:gd name="T6" fmla="*/ 46 w 79"/>
                <a:gd name="T7" fmla="*/ 155 h 155"/>
                <a:gd name="T8" fmla="*/ 0 w 79"/>
                <a:gd name="T9" fmla="*/ 14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5">
                  <a:moveTo>
                    <a:pt x="0" y="143"/>
                  </a:moveTo>
                  <a:lnTo>
                    <a:pt x="30" y="0"/>
                  </a:lnTo>
                  <a:lnTo>
                    <a:pt x="79" y="2"/>
                  </a:lnTo>
                  <a:lnTo>
                    <a:pt x="46" y="155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33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46" name="Freeform 46"/>
            <p:cNvSpPr>
              <a:spLocks/>
            </p:cNvSpPr>
            <p:nvPr/>
          </p:nvSpPr>
          <p:spPr bwMode="auto">
            <a:xfrm rot="60000">
              <a:off x="5562" y="3356"/>
              <a:ext cx="48" cy="153"/>
            </a:xfrm>
            <a:custGeom>
              <a:avLst/>
              <a:gdLst>
                <a:gd name="T0" fmla="*/ 0 w 48"/>
                <a:gd name="T1" fmla="*/ 150 h 153"/>
                <a:gd name="T2" fmla="*/ 0 w 48"/>
                <a:gd name="T3" fmla="*/ 0 h 153"/>
                <a:gd name="T4" fmla="*/ 48 w 48"/>
                <a:gd name="T5" fmla="*/ 0 h 153"/>
                <a:gd name="T6" fmla="*/ 48 w 48"/>
                <a:gd name="T7" fmla="*/ 153 h 153"/>
                <a:gd name="T8" fmla="*/ 0 w 48"/>
                <a:gd name="T9" fmla="*/ 1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3">
                  <a:moveTo>
                    <a:pt x="0" y="15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53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47" name="Freeform 47"/>
            <p:cNvSpPr>
              <a:spLocks/>
            </p:cNvSpPr>
            <p:nvPr/>
          </p:nvSpPr>
          <p:spPr bwMode="auto">
            <a:xfrm rot="21120000">
              <a:off x="5526" y="3201"/>
              <a:ext cx="66" cy="156"/>
            </a:xfrm>
            <a:custGeom>
              <a:avLst/>
              <a:gdLst>
                <a:gd name="T0" fmla="*/ 17 w 66"/>
                <a:gd name="T1" fmla="*/ 155 h 156"/>
                <a:gd name="T2" fmla="*/ 0 w 66"/>
                <a:gd name="T3" fmla="*/ 8 h 156"/>
                <a:gd name="T4" fmla="*/ 51 w 66"/>
                <a:gd name="T5" fmla="*/ 0 h 156"/>
                <a:gd name="T6" fmla="*/ 66 w 66"/>
                <a:gd name="T7" fmla="*/ 156 h 156"/>
                <a:gd name="T8" fmla="*/ 17 w 66"/>
                <a:gd name="T9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6">
                  <a:moveTo>
                    <a:pt x="17" y="155"/>
                  </a:moveTo>
                  <a:lnTo>
                    <a:pt x="0" y="8"/>
                  </a:lnTo>
                  <a:lnTo>
                    <a:pt x="51" y="0"/>
                  </a:lnTo>
                  <a:lnTo>
                    <a:pt x="66" y="156"/>
                  </a:lnTo>
                  <a:lnTo>
                    <a:pt x="17" y="155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42" name="Grafiek 41">
            <a:extLst>
              <a:ext uri="{FF2B5EF4-FFF2-40B4-BE49-F238E27FC236}">
                <a16:creationId xmlns:a16="http://schemas.microsoft.com/office/drawing/2014/main" id="{7710E031-11DC-4E8F-88DD-14832194C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769323"/>
              </p:ext>
            </p:extLst>
          </p:nvPr>
        </p:nvGraphicFramePr>
        <p:xfrm>
          <a:off x="6228184" y="3191029"/>
          <a:ext cx="3426093" cy="307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5">
            <a:extLst>
              <a:ext uri="{FF2B5EF4-FFF2-40B4-BE49-F238E27FC236}">
                <a16:creationId xmlns:a16="http://schemas.microsoft.com/office/drawing/2014/main" id="{BC7FA4AE-65C4-F04F-F122-23E1877D9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600269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aanpassen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bolling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lens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zodat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ontstaat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heet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accommoderen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0" y="292494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het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dichterbij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boller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35" name="Group 35"/>
          <p:cNvGrpSpPr>
            <a:grpSpLocks/>
          </p:cNvGrpSpPr>
          <p:nvPr/>
        </p:nvGrpSpPr>
        <p:grpSpPr bwMode="auto">
          <a:xfrm>
            <a:off x="2611656" y="3999010"/>
            <a:ext cx="76200" cy="1295400"/>
            <a:chOff x="1392" y="912"/>
            <a:chExt cx="48" cy="720"/>
          </a:xfrm>
        </p:grpSpPr>
        <p:sp>
          <p:nvSpPr>
            <p:cNvPr id="51236" name="Freeform 36"/>
            <p:cNvSpPr>
              <a:spLocks/>
            </p:cNvSpPr>
            <p:nvPr/>
          </p:nvSpPr>
          <p:spPr bwMode="auto">
            <a:xfrm>
              <a:off x="1392" y="91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37" name="Freeform 37"/>
            <p:cNvSpPr>
              <a:spLocks/>
            </p:cNvSpPr>
            <p:nvPr/>
          </p:nvSpPr>
          <p:spPr bwMode="auto">
            <a:xfrm>
              <a:off x="1392" y="115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38" name="Freeform 38"/>
            <p:cNvSpPr>
              <a:spLocks/>
            </p:cNvSpPr>
            <p:nvPr/>
          </p:nvSpPr>
          <p:spPr bwMode="auto">
            <a:xfrm>
              <a:off x="1392" y="1392"/>
              <a:ext cx="48" cy="240"/>
            </a:xfrm>
            <a:custGeom>
              <a:avLst/>
              <a:gdLst>
                <a:gd name="T0" fmla="*/ 0 w 48"/>
                <a:gd name="T1" fmla="*/ 0 h 240"/>
                <a:gd name="T2" fmla="*/ 0 w 48"/>
                <a:gd name="T3" fmla="*/ 240 h 240"/>
                <a:gd name="T4" fmla="*/ 48 w 48"/>
                <a:gd name="T5" fmla="*/ 240 h 240"/>
                <a:gd name="T6" fmla="*/ 48 w 48"/>
                <a:gd name="T7" fmla="*/ 0 h 240"/>
                <a:gd name="T8" fmla="*/ 0 w 48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lnTo>
                    <a:pt x="0" y="240"/>
                  </a:lnTo>
                  <a:lnTo>
                    <a:pt x="48" y="240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 Box 24">
            <a:extLst>
              <a:ext uri="{FF2B5EF4-FFF2-40B4-BE49-F238E27FC236}">
                <a16:creationId xmlns:a16="http://schemas.microsoft.com/office/drawing/2014/main" id="{37FCD1ED-841B-2BBC-CB18-19BA20C6D06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350" y="-2213"/>
            <a:ext cx="9144000" cy="52322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Accommoderen</a:t>
            </a:r>
            <a:endParaRPr kumimoji="0" lang="nl-NL" altLang="nl-NL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kstvak 31">
            <a:extLst>
              <a:ext uri="{FF2B5EF4-FFF2-40B4-BE49-F238E27FC236}">
                <a16:creationId xmlns:a16="http://schemas.microsoft.com/office/drawing/2014/main" id="{3B30CBED-F02F-B6AE-2ABF-81510F59FD3A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8C0E44AE-415F-E766-13A1-4FFF930E0979}"/>
              </a:ext>
            </a:extLst>
          </p:cNvPr>
          <p:cNvGrpSpPr/>
          <p:nvPr/>
        </p:nvGrpSpPr>
        <p:grpSpPr>
          <a:xfrm>
            <a:off x="251520" y="-99392"/>
            <a:ext cx="8712968" cy="3230286"/>
            <a:chOff x="251520" y="908720"/>
            <a:chExt cx="8712968" cy="3230286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35877C3-C3B5-74B2-16EA-F926F3AE3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70" y="1903683"/>
              <a:ext cx="8395108" cy="906561"/>
            </a:xfrm>
            <a:custGeom>
              <a:avLst/>
              <a:gdLst>
                <a:gd name="T0" fmla="*/ 0 w 5296"/>
                <a:gd name="T1" fmla="*/ 0 h 690"/>
                <a:gd name="T2" fmla="*/ 5296 w 5296"/>
                <a:gd name="T3" fmla="*/ 690 h 690"/>
                <a:gd name="connsiteX0" fmla="*/ 0 w 10121"/>
                <a:gd name="connsiteY0" fmla="*/ 0 h 8763"/>
                <a:gd name="connsiteX1" fmla="*/ 10121 w 10121"/>
                <a:gd name="connsiteY1" fmla="*/ 8763 h 8763"/>
                <a:gd name="connsiteX0" fmla="*/ 0 w 9866"/>
                <a:gd name="connsiteY0" fmla="*/ 0 h 9603"/>
                <a:gd name="connsiteX1" fmla="*/ 9866 w 9866"/>
                <a:gd name="connsiteY1" fmla="*/ 9603 h 9603"/>
                <a:gd name="connsiteX0" fmla="*/ 0 w 10000"/>
                <a:gd name="connsiteY0" fmla="*/ 0 h 9835"/>
                <a:gd name="connsiteX1" fmla="*/ 10000 w 10000"/>
                <a:gd name="connsiteY1" fmla="*/ 9835 h 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9835">
                  <a:moveTo>
                    <a:pt x="0" y="0"/>
                  </a:moveTo>
                  <a:cubicBezTo>
                    <a:pt x="3338" y="3960"/>
                    <a:pt x="6662" y="5875"/>
                    <a:pt x="10000" y="9835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9186BE0-12CE-B3FD-6D0C-FB9419350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06" y="2322794"/>
              <a:ext cx="8403798" cy="849170"/>
            </a:xfrm>
            <a:custGeom>
              <a:avLst/>
              <a:gdLst>
                <a:gd name="T0" fmla="*/ 0 w 5286"/>
                <a:gd name="T1" fmla="*/ 418 h 418"/>
                <a:gd name="T2" fmla="*/ 5286 w 5286"/>
                <a:gd name="T3" fmla="*/ 0 h 418"/>
                <a:gd name="connsiteX0" fmla="*/ 0 w 9989"/>
                <a:gd name="connsiteY0" fmla="*/ 12153 h 12153"/>
                <a:gd name="connsiteX1" fmla="*/ 9989 w 9989"/>
                <a:gd name="connsiteY1" fmla="*/ 0 h 12153"/>
                <a:gd name="connsiteX0" fmla="*/ 0 w 10000"/>
                <a:gd name="connsiteY0" fmla="*/ 10118 h 10118"/>
                <a:gd name="connsiteX1" fmla="*/ 10000 w 10000"/>
                <a:gd name="connsiteY1" fmla="*/ 0 h 10118"/>
                <a:gd name="connsiteX0" fmla="*/ 0 w 9994"/>
                <a:gd name="connsiteY0" fmla="*/ 10748 h 10748"/>
                <a:gd name="connsiteX1" fmla="*/ 9994 w 9994"/>
                <a:gd name="connsiteY1" fmla="*/ 0 h 10748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9993"/>
                <a:gd name="connsiteY0" fmla="*/ 9797 h 9797"/>
                <a:gd name="connsiteX1" fmla="*/ 9993 w 9993"/>
                <a:gd name="connsiteY1" fmla="*/ 0 h 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3" h="9797">
                  <a:moveTo>
                    <a:pt x="0" y="9797"/>
                  </a:moveTo>
                  <a:cubicBezTo>
                    <a:pt x="3339" y="7245"/>
                    <a:pt x="6654" y="2552"/>
                    <a:pt x="9993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092CB36-71C3-4543-2872-79FF114CF6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8194" y="2332309"/>
              <a:ext cx="8415507" cy="312740"/>
            </a:xfrm>
            <a:custGeom>
              <a:avLst/>
              <a:gdLst>
                <a:gd name="T0" fmla="*/ 0 w 5294"/>
                <a:gd name="T1" fmla="*/ 0 h 316"/>
                <a:gd name="T2" fmla="*/ 5294 w 5294"/>
                <a:gd name="T3" fmla="*/ 316 h 316"/>
                <a:gd name="connsiteX0" fmla="*/ 0 w 10000"/>
                <a:gd name="connsiteY0" fmla="*/ 0 h 7306"/>
                <a:gd name="connsiteX1" fmla="*/ 10000 w 10000"/>
                <a:gd name="connsiteY1" fmla="*/ 7306 h 7306"/>
                <a:gd name="connsiteX0" fmla="*/ 0 w 9966"/>
                <a:gd name="connsiteY0" fmla="*/ 0 h 9481"/>
                <a:gd name="connsiteX1" fmla="*/ 9966 w 9966"/>
                <a:gd name="connsiteY1" fmla="*/ 9481 h 9481"/>
                <a:gd name="connsiteX0" fmla="*/ 0 w 10024"/>
                <a:gd name="connsiteY0" fmla="*/ 0 h 8979"/>
                <a:gd name="connsiteX1" fmla="*/ 10024 w 10024"/>
                <a:gd name="connsiteY1" fmla="*/ 8979 h 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24" h="8979">
                  <a:moveTo>
                    <a:pt x="0" y="0"/>
                  </a:moveTo>
                  <a:cubicBezTo>
                    <a:pt x="3344" y="4812"/>
                    <a:pt x="6680" y="4167"/>
                    <a:pt x="10024" y="8979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D9C7E0E-B943-8383-4815-A917E6290B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1915" y="2479475"/>
              <a:ext cx="8415181" cy="270804"/>
            </a:xfrm>
            <a:custGeom>
              <a:avLst/>
              <a:gdLst>
                <a:gd name="T0" fmla="*/ 0 w 5303"/>
                <a:gd name="T1" fmla="*/ 60 h 60"/>
                <a:gd name="T2" fmla="*/ 5303 w 5303"/>
                <a:gd name="T3" fmla="*/ 0 h 60"/>
                <a:gd name="connsiteX0" fmla="*/ 0 w 9977"/>
                <a:gd name="connsiteY0" fmla="*/ 36507 h 36507"/>
                <a:gd name="connsiteX1" fmla="*/ 9977 w 9977"/>
                <a:gd name="connsiteY1" fmla="*/ 0 h 36507"/>
                <a:gd name="connsiteX0" fmla="*/ 0 w 10023"/>
                <a:gd name="connsiteY0" fmla="*/ 10363 h 10363"/>
                <a:gd name="connsiteX1" fmla="*/ 10023 w 10023"/>
                <a:gd name="connsiteY1" fmla="*/ 0 h 10363"/>
                <a:gd name="connsiteX0" fmla="*/ 0 w 9967"/>
                <a:gd name="connsiteY0" fmla="*/ 9637 h 9637"/>
                <a:gd name="connsiteX1" fmla="*/ 9967 w 9967"/>
                <a:gd name="connsiteY1" fmla="*/ 0 h 9637"/>
                <a:gd name="connsiteX0" fmla="*/ 0 w 10018"/>
                <a:gd name="connsiteY0" fmla="*/ 12009 h 12009"/>
                <a:gd name="connsiteX1" fmla="*/ 10018 w 10018"/>
                <a:gd name="connsiteY1" fmla="*/ 0 h 12009"/>
                <a:gd name="connsiteX0" fmla="*/ 0 w 10024"/>
                <a:gd name="connsiteY0" fmla="*/ 11406 h 11406"/>
                <a:gd name="connsiteX1" fmla="*/ 10024 w 10024"/>
                <a:gd name="connsiteY1" fmla="*/ 0 h 11406"/>
                <a:gd name="connsiteX0" fmla="*/ 0 w 9982"/>
                <a:gd name="connsiteY0" fmla="*/ 11174 h 11174"/>
                <a:gd name="connsiteX1" fmla="*/ 9982 w 9982"/>
                <a:gd name="connsiteY1" fmla="*/ 0 h 11174"/>
                <a:gd name="connsiteX0" fmla="*/ 0 w 10021"/>
                <a:gd name="connsiteY0" fmla="*/ 9585 h 9585"/>
                <a:gd name="connsiteX1" fmla="*/ 10021 w 10021"/>
                <a:gd name="connsiteY1" fmla="*/ 0 h 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21" h="9585">
                  <a:moveTo>
                    <a:pt x="0" y="9585"/>
                  </a:moveTo>
                  <a:cubicBezTo>
                    <a:pt x="3358" y="8737"/>
                    <a:pt x="6663" y="848"/>
                    <a:pt x="10021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7913A35A-F12A-9914-821B-07ED4D3D4C84}"/>
                </a:ext>
              </a:extLst>
            </p:cNvPr>
            <p:cNvGrpSpPr>
              <a:grpSpLocks/>
            </p:cNvGrpSpPr>
            <p:nvPr/>
          </p:nvGrpSpPr>
          <p:grpSpPr bwMode="auto">
            <a:xfrm rot="120000">
              <a:off x="8694006" y="2323008"/>
              <a:ext cx="45719" cy="484188"/>
              <a:chOff x="5446" y="1878"/>
              <a:chExt cx="50" cy="305"/>
            </a:xfrm>
          </p:grpSpPr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67705A78-39F1-E69E-8BD6-17E9FAF1C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6" y="2078"/>
                <a:ext cx="48" cy="105"/>
              </a:xfrm>
              <a:custGeom>
                <a:avLst/>
                <a:gdLst>
                  <a:gd name="T0" fmla="*/ 0 w 48"/>
                  <a:gd name="T1" fmla="*/ 100 h 105"/>
                  <a:gd name="T2" fmla="*/ 16 w 48"/>
                  <a:gd name="T3" fmla="*/ 1 h 105"/>
                  <a:gd name="T4" fmla="*/ 48 w 48"/>
                  <a:gd name="T5" fmla="*/ 0 h 105"/>
                  <a:gd name="T6" fmla="*/ 32 w 48"/>
                  <a:gd name="T7" fmla="*/ 105 h 105"/>
                  <a:gd name="T8" fmla="*/ 0 w 48"/>
                  <a:gd name="T9" fmla="*/ 10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5">
                    <a:moveTo>
                      <a:pt x="0" y="100"/>
                    </a:moveTo>
                    <a:lnTo>
                      <a:pt x="16" y="1"/>
                    </a:lnTo>
                    <a:lnTo>
                      <a:pt x="48" y="0"/>
                    </a:lnTo>
                    <a:lnTo>
                      <a:pt x="32" y="105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33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:a16="http://schemas.microsoft.com/office/drawing/2014/main" id="{4CBD2408-2EE0-16E2-24B3-CD238BAB7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" y="1980"/>
                <a:ext cx="33" cy="101"/>
              </a:xfrm>
              <a:custGeom>
                <a:avLst/>
                <a:gdLst>
                  <a:gd name="T0" fmla="*/ 0 w 33"/>
                  <a:gd name="T1" fmla="*/ 96 h 101"/>
                  <a:gd name="T2" fmla="*/ 0 w 33"/>
                  <a:gd name="T3" fmla="*/ 0 h 101"/>
                  <a:gd name="T4" fmla="*/ 33 w 33"/>
                  <a:gd name="T5" fmla="*/ 0 h 101"/>
                  <a:gd name="T6" fmla="*/ 33 w 33"/>
                  <a:gd name="T7" fmla="*/ 101 h 101"/>
                  <a:gd name="T8" fmla="*/ 0 w 33"/>
                  <a:gd name="T9" fmla="*/ 9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1">
                    <a:moveTo>
                      <a:pt x="0" y="96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101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:a16="http://schemas.microsoft.com/office/drawing/2014/main" id="{FCB51983-DF34-5CB5-95C3-8480DF5B1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0" y="1878"/>
                <a:ext cx="46" cy="101"/>
              </a:xfrm>
              <a:custGeom>
                <a:avLst/>
                <a:gdLst>
                  <a:gd name="T0" fmla="*/ 12 w 46"/>
                  <a:gd name="T1" fmla="*/ 100 h 101"/>
                  <a:gd name="T2" fmla="*/ 0 w 46"/>
                  <a:gd name="T3" fmla="*/ 6 h 101"/>
                  <a:gd name="T4" fmla="*/ 36 w 46"/>
                  <a:gd name="T5" fmla="*/ 0 h 101"/>
                  <a:gd name="T6" fmla="*/ 46 w 46"/>
                  <a:gd name="T7" fmla="*/ 101 h 101"/>
                  <a:gd name="T8" fmla="*/ 12 w 46"/>
                  <a:gd name="T9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01">
                    <a:moveTo>
                      <a:pt x="12" y="100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46" y="101"/>
                    </a:lnTo>
                    <a:lnTo>
                      <a:pt x="12" y="10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 14">
              <a:extLst>
                <a:ext uri="{FF2B5EF4-FFF2-40B4-BE49-F238E27FC236}">
                  <a16:creationId xmlns:a16="http://schemas.microsoft.com/office/drawing/2014/main" id="{4950A5C2-4A03-EE7C-4C95-B884AC96C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520" y="1894159"/>
              <a:ext cx="76200" cy="1295400"/>
              <a:chOff x="1392" y="912"/>
              <a:chExt cx="48" cy="720"/>
            </a:xfrm>
          </p:grpSpPr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F77EF7D5-B156-8B13-1ACF-CF9C2C905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912"/>
                <a:ext cx="48" cy="240"/>
              </a:xfrm>
              <a:custGeom>
                <a:avLst/>
                <a:gdLst>
                  <a:gd name="T0" fmla="*/ 0 w 48"/>
                  <a:gd name="T1" fmla="*/ 0 h 240"/>
                  <a:gd name="T2" fmla="*/ 0 w 48"/>
                  <a:gd name="T3" fmla="*/ 240 h 240"/>
                  <a:gd name="T4" fmla="*/ 48 w 48"/>
                  <a:gd name="T5" fmla="*/ 240 h 240"/>
                  <a:gd name="T6" fmla="*/ 48 w 48"/>
                  <a:gd name="T7" fmla="*/ 0 h 240"/>
                  <a:gd name="T8" fmla="*/ 0 w 4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0">
                    <a:moveTo>
                      <a:pt x="0" y="0"/>
                    </a:moveTo>
                    <a:lnTo>
                      <a:pt x="0" y="240"/>
                    </a:lnTo>
                    <a:lnTo>
                      <a:pt x="48" y="240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E5631EFA-AC97-D895-EEA6-CD787F395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152"/>
                <a:ext cx="48" cy="240"/>
              </a:xfrm>
              <a:custGeom>
                <a:avLst/>
                <a:gdLst>
                  <a:gd name="T0" fmla="*/ 0 w 48"/>
                  <a:gd name="T1" fmla="*/ 0 h 240"/>
                  <a:gd name="T2" fmla="*/ 0 w 48"/>
                  <a:gd name="T3" fmla="*/ 240 h 240"/>
                  <a:gd name="T4" fmla="*/ 48 w 48"/>
                  <a:gd name="T5" fmla="*/ 240 h 240"/>
                  <a:gd name="T6" fmla="*/ 48 w 48"/>
                  <a:gd name="T7" fmla="*/ 0 h 240"/>
                  <a:gd name="T8" fmla="*/ 0 w 4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0">
                    <a:moveTo>
                      <a:pt x="0" y="0"/>
                    </a:moveTo>
                    <a:lnTo>
                      <a:pt x="0" y="240"/>
                    </a:lnTo>
                    <a:lnTo>
                      <a:pt x="48" y="240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52844FC1-AF58-F8AE-8F4B-E882654CE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392"/>
                <a:ext cx="48" cy="240"/>
              </a:xfrm>
              <a:custGeom>
                <a:avLst/>
                <a:gdLst>
                  <a:gd name="T0" fmla="*/ 0 w 48"/>
                  <a:gd name="T1" fmla="*/ 0 h 240"/>
                  <a:gd name="T2" fmla="*/ 0 w 48"/>
                  <a:gd name="T3" fmla="*/ 240 h 240"/>
                  <a:gd name="T4" fmla="*/ 48 w 48"/>
                  <a:gd name="T5" fmla="*/ 240 h 240"/>
                  <a:gd name="T6" fmla="*/ 48 w 48"/>
                  <a:gd name="T7" fmla="*/ 0 h 240"/>
                  <a:gd name="T8" fmla="*/ 0 w 4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0">
                    <a:moveTo>
                      <a:pt x="0" y="0"/>
                    </a:moveTo>
                    <a:lnTo>
                      <a:pt x="0" y="240"/>
                    </a:lnTo>
                    <a:lnTo>
                      <a:pt x="48" y="240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28" name="Grafiek 27">
              <a:extLst>
                <a:ext uri="{FF2B5EF4-FFF2-40B4-BE49-F238E27FC236}">
                  <a16:creationId xmlns:a16="http://schemas.microsoft.com/office/drawing/2014/main" id="{4BA77B58-AEDB-DE02-6934-04FA040C292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712785"/>
                </p:ext>
              </p:extLst>
            </p:nvPr>
          </p:nvGraphicFramePr>
          <p:xfrm>
            <a:off x="6120123" y="908720"/>
            <a:ext cx="2844365" cy="32302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156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5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5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  <p:bldP spid="4" grpId="0" autoUpdateAnimBg="0"/>
      <p:bldP spid="51224" grpId="0" autoUpdateAnimBg="0"/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ep 33">
            <a:extLst>
              <a:ext uri="{FF2B5EF4-FFF2-40B4-BE49-F238E27FC236}">
                <a16:creationId xmlns:a16="http://schemas.microsoft.com/office/drawing/2014/main" id="{CDD7D7F2-0545-4805-27C7-2FAF1005BA85}"/>
              </a:ext>
            </a:extLst>
          </p:cNvPr>
          <p:cNvGrpSpPr/>
          <p:nvPr/>
        </p:nvGrpSpPr>
        <p:grpSpPr>
          <a:xfrm>
            <a:off x="3779912" y="3784848"/>
            <a:ext cx="4752528" cy="2984252"/>
            <a:chOff x="5220072" y="3784848"/>
            <a:chExt cx="4752528" cy="2984252"/>
          </a:xfrm>
        </p:grpSpPr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933E3FDB-DF88-4E5E-4199-6ACCD0B7D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3" t="4154" r="12075" b="5569"/>
            <a:stretch/>
          </p:blipFill>
          <p:spPr>
            <a:xfrm>
              <a:off x="5220072" y="3784848"/>
              <a:ext cx="2852498" cy="2628000"/>
            </a:xfrm>
            <a:prstGeom prst="rect">
              <a:avLst/>
            </a:prstGeom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4DC8821C-A38F-938B-B218-90748BAF06C6}"/>
                </a:ext>
              </a:extLst>
            </p:cNvPr>
            <p:cNvSpPr txBox="1"/>
            <p:nvPr/>
          </p:nvSpPr>
          <p:spPr>
            <a:xfrm>
              <a:off x="5251220" y="6368990"/>
              <a:ext cx="4721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kern="0" dirty="0">
                  <a:latin typeface="Arial" panose="020B0604020202020204" pitchFamily="34" charset="0"/>
                  <a:cs typeface="Arial" panose="020B0604020202020204" pitchFamily="34" charset="0"/>
                </a:rPr>
                <a:t>Samengestelde lens van een fototoestel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A797D66F-5F2E-7C4C-2CF1-46E9CADBA230}"/>
              </a:ext>
            </a:extLst>
          </p:cNvPr>
          <p:cNvGrpSpPr/>
          <p:nvPr/>
        </p:nvGrpSpPr>
        <p:grpSpPr>
          <a:xfrm>
            <a:off x="-243024" y="-128969"/>
            <a:ext cx="4327984" cy="3564000"/>
            <a:chOff x="-116024" y="-128969"/>
            <a:chExt cx="4544008" cy="3564000"/>
          </a:xfrm>
        </p:grpSpPr>
        <p:graphicFrame>
          <p:nvGraphicFramePr>
            <p:cNvPr id="21" name="Grafiek 20">
              <a:extLst>
                <a:ext uri="{FF2B5EF4-FFF2-40B4-BE49-F238E27FC236}">
                  <a16:creationId xmlns:a16="http://schemas.microsoft.com/office/drawing/2014/main" id="{783F5D5A-5554-586F-5864-CAB67D5EA93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7913461"/>
                </p:ext>
              </p:extLst>
            </p:nvPr>
          </p:nvGraphicFramePr>
          <p:xfrm>
            <a:off x="-116024" y="-95448"/>
            <a:ext cx="1577340" cy="352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3" name="Grafiek 22">
              <a:extLst>
                <a:ext uri="{FF2B5EF4-FFF2-40B4-BE49-F238E27FC236}">
                  <a16:creationId xmlns:a16="http://schemas.microsoft.com/office/drawing/2014/main" id="{3C62FCD1-5244-4C93-8718-241CCDFA6E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06541158"/>
                </p:ext>
              </p:extLst>
            </p:nvPr>
          </p:nvGraphicFramePr>
          <p:xfrm>
            <a:off x="1266468" y="-77448"/>
            <a:ext cx="1577340" cy="34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Grafiek 6">
              <a:extLst>
                <a:ext uri="{FF2B5EF4-FFF2-40B4-BE49-F238E27FC236}">
                  <a16:creationId xmlns:a16="http://schemas.microsoft.com/office/drawing/2014/main" id="{E79A9745-6899-4D32-BC3F-FFA71549DB1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877269"/>
                </p:ext>
              </p:extLst>
            </p:nvPr>
          </p:nvGraphicFramePr>
          <p:xfrm>
            <a:off x="2850644" y="-128969"/>
            <a:ext cx="1577340" cy="35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8F59222-827B-35B3-435F-F3AE8170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32"/>
            <a:ext cx="3635896" cy="523220"/>
          </a:xfrm>
        </p:spPr>
        <p:txBody>
          <a:bodyPr wrap="square">
            <a:spAutoFit/>
          </a:bodyPr>
          <a:lstStyle/>
          <a:p>
            <a:pPr algn="l"/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Soorten lenzen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589FA261-A99A-0EAA-CF6F-8A0B98CEE3E0}"/>
              </a:ext>
            </a:extLst>
          </p:cNvPr>
          <p:cNvGrpSpPr/>
          <p:nvPr/>
        </p:nvGrpSpPr>
        <p:grpSpPr>
          <a:xfrm>
            <a:off x="3983236" y="-262988"/>
            <a:ext cx="4802870" cy="3663097"/>
            <a:chOff x="-324544" y="2709312"/>
            <a:chExt cx="4802870" cy="3663097"/>
          </a:xfrm>
        </p:grpSpPr>
        <p:graphicFrame>
          <p:nvGraphicFramePr>
            <p:cNvPr id="4" name="Grafiek 3">
              <a:extLst>
                <a:ext uri="{FF2B5EF4-FFF2-40B4-BE49-F238E27FC236}">
                  <a16:creationId xmlns:a16="http://schemas.microsoft.com/office/drawing/2014/main" id="{BC7EF69C-B0E8-486A-A9D7-ACFB1A39EE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68999989"/>
                </p:ext>
              </p:extLst>
            </p:nvPr>
          </p:nvGraphicFramePr>
          <p:xfrm>
            <a:off x="-324544" y="2852936"/>
            <a:ext cx="1577340" cy="34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5" name="Grafiek 4">
              <a:extLst>
                <a:ext uri="{FF2B5EF4-FFF2-40B4-BE49-F238E27FC236}">
                  <a16:creationId xmlns:a16="http://schemas.microsoft.com/office/drawing/2014/main" id="{D7B973D3-C4E1-4A62-8102-13FD1743DCB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52834664"/>
                </p:ext>
              </p:extLst>
            </p:nvPr>
          </p:nvGraphicFramePr>
          <p:xfrm>
            <a:off x="1554500" y="2709312"/>
            <a:ext cx="1577340" cy="352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6" name="Grafiek 5">
              <a:extLst>
                <a:ext uri="{FF2B5EF4-FFF2-40B4-BE49-F238E27FC236}">
                  <a16:creationId xmlns:a16="http://schemas.microsoft.com/office/drawing/2014/main" id="{79298BCE-9CFE-44CA-94BC-16578ECADF1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0774875"/>
                </p:ext>
              </p:extLst>
            </p:nvPr>
          </p:nvGraphicFramePr>
          <p:xfrm>
            <a:off x="3377660" y="2844409"/>
            <a:ext cx="1100666" cy="352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D7BE9437-62B2-0815-4C53-21B1722A9250}"/>
              </a:ext>
            </a:extLst>
          </p:cNvPr>
          <p:cNvSpPr txBox="1"/>
          <p:nvPr/>
        </p:nvSpPr>
        <p:spPr>
          <a:xfrm>
            <a:off x="1588" y="2822199"/>
            <a:ext cx="149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kern="0" dirty="0">
                <a:latin typeface="Arial" panose="020B0604020202020204" pitchFamily="34" charset="0"/>
                <a:cs typeface="Arial" panose="020B0604020202020204" pitchFamily="34" charset="0"/>
              </a:rPr>
              <a:t>+ lenzen: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FE235FA-6627-5091-1FA8-46171C89EDDA}"/>
              </a:ext>
            </a:extLst>
          </p:cNvPr>
          <p:cNvSpPr txBox="1"/>
          <p:nvPr/>
        </p:nvSpPr>
        <p:spPr>
          <a:xfrm>
            <a:off x="0" y="321297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kern="0" dirty="0">
                <a:latin typeface="Arial" panose="020B0604020202020204" pitchFamily="34" charset="0"/>
                <a:cs typeface="Arial" panose="020B0604020202020204" pitchFamily="34" charset="0"/>
              </a:rPr>
              <a:t>In het midden </a:t>
            </a:r>
            <a:r>
              <a:rPr lang="nl-N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dikker</a:t>
            </a:r>
            <a:r>
              <a:rPr lang="nl-NL" sz="2000" kern="0" dirty="0">
                <a:latin typeface="Arial" panose="020B0604020202020204" pitchFamily="34" charset="0"/>
                <a:cs typeface="Arial" panose="020B0604020202020204" pitchFamily="34" charset="0"/>
              </a:rPr>
              <a:t> dan aan de rand.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9960047-BF29-C441-BF27-26BB4CC5DD32}"/>
              </a:ext>
            </a:extLst>
          </p:cNvPr>
          <p:cNvSpPr txBox="1"/>
          <p:nvPr/>
        </p:nvSpPr>
        <p:spPr>
          <a:xfrm>
            <a:off x="4572000" y="2822199"/>
            <a:ext cx="16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kern="0" dirty="0">
                <a:latin typeface="Arial" panose="020B0604020202020204" pitchFamily="34" charset="0"/>
                <a:cs typeface="Arial" panose="020B0604020202020204" pitchFamily="34" charset="0"/>
              </a:rPr>
              <a:t>- lenzen: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C6A83D1-BDD6-B79E-232E-1788B4FB989E}"/>
              </a:ext>
            </a:extLst>
          </p:cNvPr>
          <p:cNvSpPr txBox="1"/>
          <p:nvPr/>
        </p:nvSpPr>
        <p:spPr>
          <a:xfrm>
            <a:off x="4541440" y="321297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kern="0" dirty="0">
                <a:latin typeface="Arial" panose="020B0604020202020204" pitchFamily="34" charset="0"/>
                <a:cs typeface="Arial" panose="020B0604020202020204" pitchFamily="34" charset="0"/>
              </a:rPr>
              <a:t>In het midden </a:t>
            </a:r>
            <a:r>
              <a:rPr lang="nl-NL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dunner</a:t>
            </a:r>
            <a:r>
              <a:rPr lang="nl-NL" sz="2000" kern="0" dirty="0">
                <a:latin typeface="Arial" panose="020B0604020202020204" pitchFamily="34" charset="0"/>
                <a:cs typeface="Arial" panose="020B0604020202020204" pitchFamily="34" charset="0"/>
              </a:rPr>
              <a:t> dan aan de rand.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E6403B47-6264-BAAD-4167-3400FB446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64917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FD6E82DB-905C-C876-46D5-9E85FAF99D14}"/>
              </a:ext>
            </a:extLst>
          </p:cNvPr>
          <p:cNvGrpSpPr/>
          <p:nvPr/>
        </p:nvGrpSpPr>
        <p:grpSpPr>
          <a:xfrm>
            <a:off x="186697" y="3879292"/>
            <a:ext cx="3241683" cy="2889808"/>
            <a:chOff x="1167042" y="3879292"/>
            <a:chExt cx="3241683" cy="2889808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C365F97-F504-7D12-B0E7-8BD450E2166A}"/>
                </a:ext>
              </a:extLst>
            </p:cNvPr>
            <p:cNvSpPr txBox="1"/>
            <p:nvPr/>
          </p:nvSpPr>
          <p:spPr>
            <a:xfrm>
              <a:off x="1180706" y="6368990"/>
              <a:ext cx="2539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kern="0" dirty="0">
                  <a:latin typeface="Arial" panose="020B0604020202020204" pitchFamily="34" charset="0"/>
                  <a:cs typeface="Arial" panose="020B0604020202020204" pitchFamily="34" charset="0"/>
                </a:rPr>
                <a:t>- en + brillenglazen</a:t>
              </a: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D9BAF5B6-CFB0-E4AE-9F6B-9808F599D950}"/>
                </a:ext>
              </a:extLst>
            </p:cNvPr>
            <p:cNvGrpSpPr/>
            <p:nvPr/>
          </p:nvGrpSpPr>
          <p:grpSpPr>
            <a:xfrm>
              <a:off x="1167042" y="3879292"/>
              <a:ext cx="3241683" cy="2412000"/>
              <a:chOff x="1167042" y="3879292"/>
              <a:chExt cx="3241683" cy="2412000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D976DA59-B4CE-4248-DD33-E21E400C4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1" r="15350"/>
              <a:stretch/>
            </p:blipFill>
            <p:spPr>
              <a:xfrm>
                <a:off x="1167042" y="3879292"/>
                <a:ext cx="3241683" cy="2412000"/>
              </a:xfrm>
              <a:prstGeom prst="rect">
                <a:avLst/>
              </a:prstGeom>
            </p:spPr>
          </p:pic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AC908FF7-DF19-AFF1-2771-EB14D9ADF10A}"/>
                  </a:ext>
                </a:extLst>
              </p:cNvPr>
              <p:cNvSpPr txBox="1"/>
              <p:nvPr/>
            </p:nvSpPr>
            <p:spPr>
              <a:xfrm>
                <a:off x="3733170" y="4868015"/>
                <a:ext cx="4972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E2915B5F-21AF-AA6A-0291-64AACADC4537}"/>
                  </a:ext>
                </a:extLst>
              </p:cNvPr>
              <p:cNvSpPr txBox="1"/>
              <p:nvPr/>
            </p:nvSpPr>
            <p:spPr>
              <a:xfrm>
                <a:off x="1310453" y="4339343"/>
                <a:ext cx="4972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_</a:t>
                </a:r>
              </a:p>
            </p:txBody>
          </p:sp>
        </p:grp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80F19269-53EA-7702-7B22-47D6CEF9F91C}"/>
              </a:ext>
            </a:extLst>
          </p:cNvPr>
          <p:cNvGrpSpPr/>
          <p:nvPr/>
        </p:nvGrpSpPr>
        <p:grpSpPr>
          <a:xfrm>
            <a:off x="3844098" y="4908789"/>
            <a:ext cx="2084571" cy="400110"/>
            <a:chOff x="5311966" y="4908789"/>
            <a:chExt cx="2084571" cy="400110"/>
          </a:xfrm>
        </p:grpSpPr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741715CF-8ADC-D4E7-9D8E-9F779CD3AD0A}"/>
                </a:ext>
              </a:extLst>
            </p:cNvPr>
            <p:cNvSpPr txBox="1"/>
            <p:nvPr/>
          </p:nvSpPr>
          <p:spPr>
            <a:xfrm>
              <a:off x="6985612" y="4908789"/>
              <a:ext cx="410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1F8DC6FD-0D43-EC31-A0E0-467FF05F6E9A}"/>
                </a:ext>
              </a:extLst>
            </p:cNvPr>
            <p:cNvSpPr txBox="1"/>
            <p:nvPr/>
          </p:nvSpPr>
          <p:spPr>
            <a:xfrm>
              <a:off x="6736970" y="4908789"/>
              <a:ext cx="49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160AA3D-017D-EAF5-F57A-224D5624B39E}"/>
                </a:ext>
              </a:extLst>
            </p:cNvPr>
            <p:cNvSpPr txBox="1"/>
            <p:nvPr/>
          </p:nvSpPr>
          <p:spPr>
            <a:xfrm>
              <a:off x="5311966" y="4908789"/>
              <a:ext cx="49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EF672B02-3D06-5D8E-457C-8E665270F876}"/>
              </a:ext>
            </a:extLst>
          </p:cNvPr>
          <p:cNvGrpSpPr/>
          <p:nvPr/>
        </p:nvGrpSpPr>
        <p:grpSpPr>
          <a:xfrm>
            <a:off x="4440325" y="4453576"/>
            <a:ext cx="2192085" cy="400110"/>
            <a:chOff x="5880485" y="4453576"/>
            <a:chExt cx="2192085" cy="400110"/>
          </a:xfrm>
        </p:grpSpPr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B4B4BE2E-A507-CCD6-F17E-1BECFDEE8080}"/>
                </a:ext>
              </a:extLst>
            </p:cNvPr>
            <p:cNvSpPr txBox="1"/>
            <p:nvPr/>
          </p:nvSpPr>
          <p:spPr>
            <a:xfrm>
              <a:off x="6661447" y="4453576"/>
              <a:ext cx="49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CFA3C40B-FFAD-4F47-D401-6445E2C96C02}"/>
                </a:ext>
              </a:extLst>
            </p:cNvPr>
            <p:cNvSpPr txBox="1"/>
            <p:nvPr/>
          </p:nvSpPr>
          <p:spPr>
            <a:xfrm>
              <a:off x="5880485" y="4453576"/>
              <a:ext cx="49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C25AF65-D624-3EF9-32A3-8C960E8A032D}"/>
                </a:ext>
              </a:extLst>
            </p:cNvPr>
            <p:cNvSpPr txBox="1"/>
            <p:nvPr/>
          </p:nvSpPr>
          <p:spPr>
            <a:xfrm>
              <a:off x="7575350" y="4453576"/>
              <a:ext cx="497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285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106DA304-5CA8-3C5E-8D27-E50C41A89DF6}"/>
              </a:ext>
            </a:extLst>
          </p:cNvPr>
          <p:cNvGrpSpPr/>
          <p:nvPr/>
        </p:nvGrpSpPr>
        <p:grpSpPr>
          <a:xfrm>
            <a:off x="3419858" y="3577027"/>
            <a:ext cx="6221194" cy="2996925"/>
            <a:chOff x="3889688" y="3696773"/>
            <a:chExt cx="5325312" cy="2755859"/>
          </a:xfrm>
        </p:grpSpPr>
        <p:sp>
          <p:nvSpPr>
            <p:cNvPr id="38" name="Line 11">
              <a:extLst>
                <a:ext uri="{FF2B5EF4-FFF2-40B4-BE49-F238E27FC236}">
                  <a16:creationId xmlns:a16="http://schemas.microsoft.com/office/drawing/2014/main" id="{DC6A2B1C-B73D-6962-4603-56D297B0B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9688" y="5084471"/>
              <a:ext cx="468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3" name="Grafiek 12">
              <a:extLst>
                <a:ext uri="{FF2B5EF4-FFF2-40B4-BE49-F238E27FC236}">
                  <a16:creationId xmlns:a16="http://schemas.microsoft.com/office/drawing/2014/main" id="{7710E031-11DC-4E8F-88DD-14832194C6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098457"/>
                </p:ext>
              </p:extLst>
            </p:nvPr>
          </p:nvGraphicFramePr>
          <p:xfrm>
            <a:off x="6277463" y="3696773"/>
            <a:ext cx="2937537" cy="27558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07912" name="Text Box 40"/>
          <p:cNvSpPr txBox="1">
            <a:spLocks noChangeArrowheads="1"/>
          </p:cNvSpPr>
          <p:nvPr/>
        </p:nvSpPr>
        <p:spPr bwMode="auto">
          <a:xfrm>
            <a:off x="-1" y="562408"/>
            <a:ext cx="9134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Als je in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verte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kijkt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 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ongeaccommodeerd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2DF46-C47F-7411-9578-DC9FDEA83E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" y="9195"/>
            <a:ext cx="8207375" cy="523220"/>
          </a:xfrm>
        </p:spPr>
        <p:txBody>
          <a:bodyPr wrap="square"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Accommoderen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normaal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31F67D12-CBFC-8421-9035-98ED91764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" y="4077072"/>
            <a:ext cx="55639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 dan zo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AAEBC7B-9C6D-88E7-ADFF-26BDB32D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389892"/>
            <a:ext cx="5563930" cy="130380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Op 30 cm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langdurig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scherpstellen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hoofdpijn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Dat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heet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nabijheidspunt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sterk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leeftijd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2990EF02-2A4A-E8C6-8584-839242C2A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054066"/>
            <a:ext cx="9134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 dan zo plat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ep 40">
            <a:extLst>
              <a:ext uri="{FF2B5EF4-FFF2-40B4-BE49-F238E27FC236}">
                <a16:creationId xmlns:a16="http://schemas.microsoft.com/office/drawing/2014/main" id="{A2B6870A-62A3-13F1-29CE-1A82752BCE85}"/>
              </a:ext>
            </a:extLst>
          </p:cNvPr>
          <p:cNvGrpSpPr/>
          <p:nvPr/>
        </p:nvGrpSpPr>
        <p:grpSpPr>
          <a:xfrm>
            <a:off x="4176440" y="4788356"/>
            <a:ext cx="4718489" cy="598714"/>
            <a:chOff x="4095709" y="2329543"/>
            <a:chExt cx="4718489" cy="598714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0B1BD504-9FF6-D5F6-1C7F-EE6CEC636547}"/>
                </a:ext>
              </a:extLst>
            </p:cNvPr>
            <p:cNvSpPr/>
            <p:nvPr/>
          </p:nvSpPr>
          <p:spPr>
            <a:xfrm>
              <a:off x="4103916" y="2329543"/>
              <a:ext cx="4710282" cy="598714"/>
            </a:xfrm>
            <a:custGeom>
              <a:avLst/>
              <a:gdLst>
                <a:gd name="connsiteX0" fmla="*/ 0 w 8643257"/>
                <a:gd name="connsiteY0" fmla="*/ 0 h 609600"/>
                <a:gd name="connsiteX1" fmla="*/ 87086 w 8643257"/>
                <a:gd name="connsiteY1" fmla="*/ 0 h 609600"/>
                <a:gd name="connsiteX2" fmla="*/ 6672943 w 8643257"/>
                <a:gd name="connsiteY2" fmla="*/ 10886 h 609600"/>
                <a:gd name="connsiteX3" fmla="*/ 8643257 w 8643257"/>
                <a:gd name="connsiteY3" fmla="*/ 315686 h 609600"/>
                <a:gd name="connsiteX4" fmla="*/ 6662057 w 8643257"/>
                <a:gd name="connsiteY4" fmla="*/ 609600 h 609600"/>
                <a:gd name="connsiteX5" fmla="*/ 32657 w 8643257"/>
                <a:gd name="connsiteY5" fmla="*/ 609600 h 609600"/>
                <a:gd name="connsiteX0" fmla="*/ 0 w 8643257"/>
                <a:gd name="connsiteY0" fmla="*/ 0 h 609600"/>
                <a:gd name="connsiteX1" fmla="*/ 6672943 w 8643257"/>
                <a:gd name="connsiteY1" fmla="*/ 10886 h 609600"/>
                <a:gd name="connsiteX2" fmla="*/ 8643257 w 8643257"/>
                <a:gd name="connsiteY2" fmla="*/ 315686 h 609600"/>
                <a:gd name="connsiteX3" fmla="*/ 6662057 w 8643257"/>
                <a:gd name="connsiteY3" fmla="*/ 609600 h 609600"/>
                <a:gd name="connsiteX4" fmla="*/ 32657 w 8643257"/>
                <a:gd name="connsiteY4" fmla="*/ 609600 h 609600"/>
                <a:gd name="connsiteX0" fmla="*/ 4288971 w 8610600"/>
                <a:gd name="connsiteY0" fmla="*/ 293914 h 598714"/>
                <a:gd name="connsiteX1" fmla="*/ 6640286 w 8610600"/>
                <a:gd name="connsiteY1" fmla="*/ 0 h 598714"/>
                <a:gd name="connsiteX2" fmla="*/ 8610600 w 8610600"/>
                <a:gd name="connsiteY2" fmla="*/ 304800 h 598714"/>
                <a:gd name="connsiteX3" fmla="*/ 6629400 w 8610600"/>
                <a:gd name="connsiteY3" fmla="*/ 598714 h 598714"/>
                <a:gd name="connsiteX4" fmla="*/ 0 w 8610600"/>
                <a:gd name="connsiteY4" fmla="*/ 598714 h 598714"/>
                <a:gd name="connsiteX0" fmla="*/ 21771 w 4343400"/>
                <a:gd name="connsiteY0" fmla="*/ 293914 h 598714"/>
                <a:gd name="connsiteX1" fmla="*/ 2373086 w 4343400"/>
                <a:gd name="connsiteY1" fmla="*/ 0 h 598714"/>
                <a:gd name="connsiteX2" fmla="*/ 4343400 w 4343400"/>
                <a:gd name="connsiteY2" fmla="*/ 304800 h 598714"/>
                <a:gd name="connsiteX3" fmla="*/ 2362200 w 4343400"/>
                <a:gd name="connsiteY3" fmla="*/ 598714 h 598714"/>
                <a:gd name="connsiteX4" fmla="*/ 0 w 4343400"/>
                <a:gd name="connsiteY4" fmla="*/ 293914 h 598714"/>
                <a:gd name="connsiteX0" fmla="*/ 21771 w 4343400"/>
                <a:gd name="connsiteY0" fmla="*/ 293914 h 598714"/>
                <a:gd name="connsiteX1" fmla="*/ 2373086 w 4343400"/>
                <a:gd name="connsiteY1" fmla="*/ 0 h 598714"/>
                <a:gd name="connsiteX2" fmla="*/ 4343400 w 4343400"/>
                <a:gd name="connsiteY2" fmla="*/ 289560 h 598714"/>
                <a:gd name="connsiteX3" fmla="*/ 2362200 w 4343400"/>
                <a:gd name="connsiteY3" fmla="*/ 598714 h 598714"/>
                <a:gd name="connsiteX4" fmla="*/ 0 w 4343400"/>
                <a:gd name="connsiteY4" fmla="*/ 293914 h 598714"/>
                <a:gd name="connsiteX0" fmla="*/ 21771 w 4353560"/>
                <a:gd name="connsiteY0" fmla="*/ 293914 h 598714"/>
                <a:gd name="connsiteX1" fmla="*/ 2373086 w 4353560"/>
                <a:gd name="connsiteY1" fmla="*/ 0 h 598714"/>
                <a:gd name="connsiteX2" fmla="*/ 4353560 w 4353560"/>
                <a:gd name="connsiteY2" fmla="*/ 294640 h 598714"/>
                <a:gd name="connsiteX3" fmla="*/ 2362200 w 4353560"/>
                <a:gd name="connsiteY3" fmla="*/ 598714 h 598714"/>
                <a:gd name="connsiteX4" fmla="*/ 0 w 4353560"/>
                <a:gd name="connsiteY4" fmla="*/ 293914 h 598714"/>
                <a:gd name="connsiteX0" fmla="*/ 21771 w 4348480"/>
                <a:gd name="connsiteY0" fmla="*/ 293914 h 598714"/>
                <a:gd name="connsiteX1" fmla="*/ 2373086 w 4348480"/>
                <a:gd name="connsiteY1" fmla="*/ 0 h 598714"/>
                <a:gd name="connsiteX2" fmla="*/ 4348480 w 4348480"/>
                <a:gd name="connsiteY2" fmla="*/ 294640 h 598714"/>
                <a:gd name="connsiteX3" fmla="*/ 2362200 w 4348480"/>
                <a:gd name="connsiteY3" fmla="*/ 598714 h 598714"/>
                <a:gd name="connsiteX4" fmla="*/ 0 w 4348480"/>
                <a:gd name="connsiteY4" fmla="*/ 293914 h 598714"/>
                <a:gd name="connsiteX0" fmla="*/ 21771 w 4333240"/>
                <a:gd name="connsiteY0" fmla="*/ 293914 h 598714"/>
                <a:gd name="connsiteX1" fmla="*/ 2373086 w 4333240"/>
                <a:gd name="connsiteY1" fmla="*/ 0 h 598714"/>
                <a:gd name="connsiteX2" fmla="*/ 4333240 w 4333240"/>
                <a:gd name="connsiteY2" fmla="*/ 294640 h 598714"/>
                <a:gd name="connsiteX3" fmla="*/ 2362200 w 4333240"/>
                <a:gd name="connsiteY3" fmla="*/ 598714 h 598714"/>
                <a:gd name="connsiteX4" fmla="*/ 0 w 4333240"/>
                <a:gd name="connsiteY4" fmla="*/ 293914 h 598714"/>
                <a:gd name="connsiteX0" fmla="*/ 21771 w 4703355"/>
                <a:gd name="connsiteY0" fmla="*/ 293914 h 598714"/>
                <a:gd name="connsiteX1" fmla="*/ 2373086 w 4703355"/>
                <a:gd name="connsiteY1" fmla="*/ 0 h 598714"/>
                <a:gd name="connsiteX2" fmla="*/ 4703355 w 4703355"/>
                <a:gd name="connsiteY2" fmla="*/ 316412 h 598714"/>
                <a:gd name="connsiteX3" fmla="*/ 2362200 w 4703355"/>
                <a:gd name="connsiteY3" fmla="*/ 598714 h 598714"/>
                <a:gd name="connsiteX4" fmla="*/ 0 w 4703355"/>
                <a:gd name="connsiteY4" fmla="*/ 293914 h 598714"/>
                <a:gd name="connsiteX0" fmla="*/ 21771 w 4710282"/>
                <a:gd name="connsiteY0" fmla="*/ 293914 h 598714"/>
                <a:gd name="connsiteX1" fmla="*/ 2373086 w 4710282"/>
                <a:gd name="connsiteY1" fmla="*/ 0 h 598714"/>
                <a:gd name="connsiteX2" fmla="*/ 4710282 w 4710282"/>
                <a:gd name="connsiteY2" fmla="*/ 295631 h 598714"/>
                <a:gd name="connsiteX3" fmla="*/ 2362200 w 4710282"/>
                <a:gd name="connsiteY3" fmla="*/ 598714 h 598714"/>
                <a:gd name="connsiteX4" fmla="*/ 0 w 4710282"/>
                <a:gd name="connsiteY4" fmla="*/ 293914 h 59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0282" h="598714">
                  <a:moveTo>
                    <a:pt x="21771" y="293914"/>
                  </a:moveTo>
                  <a:lnTo>
                    <a:pt x="2373086" y="0"/>
                  </a:lnTo>
                  <a:lnTo>
                    <a:pt x="4710282" y="295631"/>
                  </a:lnTo>
                  <a:lnTo>
                    <a:pt x="2362200" y="598714"/>
                  </a:lnTo>
                  <a:lnTo>
                    <a:pt x="0" y="293914"/>
                  </a:ln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42D6E29-BD8C-E02C-7EF0-C66849AF3476}"/>
                </a:ext>
              </a:extLst>
            </p:cNvPr>
            <p:cNvCxnSpPr>
              <a:cxnSpLocks/>
            </p:cNvCxnSpPr>
            <p:nvPr/>
          </p:nvCxnSpPr>
          <p:spPr>
            <a:xfrm>
              <a:off x="4095709" y="2623457"/>
              <a:ext cx="47160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40">
            <a:extLst>
              <a:ext uri="{FF2B5EF4-FFF2-40B4-BE49-F238E27FC236}">
                <a16:creationId xmlns:a16="http://schemas.microsoft.com/office/drawing/2014/main" id="{D82FD5C7-1864-EF43-50BF-9105B21F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13" y="3513678"/>
            <a:ext cx="9134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Als je op 30 cm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scherpstelt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, is 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maximaal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geaccommodeerd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26">
            <a:extLst>
              <a:ext uri="{FF2B5EF4-FFF2-40B4-BE49-F238E27FC236}">
                <a16:creationId xmlns:a16="http://schemas.microsoft.com/office/drawing/2014/main" id="{CF351C85-173B-D784-2A95-0B94FF33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29" y="2819297"/>
            <a:ext cx="4529718" cy="68825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Omdat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zo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zo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evenwijdig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1">
            <a:extLst>
              <a:ext uri="{FF2B5EF4-FFF2-40B4-BE49-F238E27FC236}">
                <a16:creationId xmlns:a16="http://schemas.microsoft.com/office/drawing/2014/main" id="{0F611B31-0431-60FD-2DFC-C98A75ACF7CF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AB060674-7731-3BE0-D90B-2521C513B9A5}"/>
              </a:ext>
            </a:extLst>
          </p:cNvPr>
          <p:cNvGrpSpPr/>
          <p:nvPr/>
        </p:nvGrpSpPr>
        <p:grpSpPr>
          <a:xfrm>
            <a:off x="-57720" y="661385"/>
            <a:ext cx="9181369" cy="3350904"/>
            <a:chOff x="-57720" y="674085"/>
            <a:chExt cx="9181369" cy="3350904"/>
          </a:xfrm>
        </p:grpSpPr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2E96FA35-7C25-B320-079D-53FAE156E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512" y="2371995"/>
              <a:ext cx="892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A6909CC5-5F39-6859-5436-5AA3816D37D4}"/>
                </a:ext>
              </a:extLst>
            </p:cNvPr>
            <p:cNvGrpSpPr/>
            <p:nvPr/>
          </p:nvGrpSpPr>
          <p:grpSpPr>
            <a:xfrm>
              <a:off x="-57720" y="674085"/>
              <a:ext cx="9181369" cy="3350904"/>
              <a:chOff x="-57720" y="684971"/>
              <a:chExt cx="9181369" cy="3350904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0DFC6EB8-2F81-F6DB-9C2F-80D64B0CE832}"/>
                  </a:ext>
                </a:extLst>
              </p:cNvPr>
              <p:cNvGrpSpPr/>
              <p:nvPr/>
            </p:nvGrpSpPr>
            <p:grpSpPr>
              <a:xfrm>
                <a:off x="-57720" y="2077259"/>
                <a:ext cx="8964005" cy="609600"/>
                <a:chOff x="-249222" y="2318350"/>
                <a:chExt cx="9165841" cy="609600"/>
              </a:xfrm>
            </p:grpSpPr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E1C962EC-531C-A5DB-C3EB-09DC0E7B47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249222" y="2626632"/>
                  <a:ext cx="9165841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Vrije vorm: vorm 19">
                  <a:extLst>
                    <a:ext uri="{FF2B5EF4-FFF2-40B4-BE49-F238E27FC236}">
                      <a16:creationId xmlns:a16="http://schemas.microsoft.com/office/drawing/2014/main" id="{79E18C68-7507-5A79-34BF-1D886452F141}"/>
                    </a:ext>
                  </a:extLst>
                </p:cNvPr>
                <p:cNvSpPr/>
                <p:nvPr/>
              </p:nvSpPr>
              <p:spPr>
                <a:xfrm>
                  <a:off x="-195942" y="2318350"/>
                  <a:ext cx="9110620" cy="609600"/>
                </a:xfrm>
                <a:custGeom>
                  <a:avLst/>
                  <a:gdLst>
                    <a:gd name="connsiteX0" fmla="*/ 0 w 8643257"/>
                    <a:gd name="connsiteY0" fmla="*/ 0 h 609600"/>
                    <a:gd name="connsiteX1" fmla="*/ 87086 w 8643257"/>
                    <a:gd name="connsiteY1" fmla="*/ 0 h 609600"/>
                    <a:gd name="connsiteX2" fmla="*/ 6672943 w 8643257"/>
                    <a:gd name="connsiteY2" fmla="*/ 10886 h 609600"/>
                    <a:gd name="connsiteX3" fmla="*/ 8643257 w 8643257"/>
                    <a:gd name="connsiteY3" fmla="*/ 315686 h 609600"/>
                    <a:gd name="connsiteX4" fmla="*/ 6662057 w 8643257"/>
                    <a:gd name="connsiteY4" fmla="*/ 609600 h 609600"/>
                    <a:gd name="connsiteX5" fmla="*/ 32657 w 8643257"/>
                    <a:gd name="connsiteY5" fmla="*/ 609600 h 609600"/>
                    <a:gd name="connsiteX0" fmla="*/ 0 w 9118543"/>
                    <a:gd name="connsiteY0" fmla="*/ 0 h 609600"/>
                    <a:gd name="connsiteX1" fmla="*/ 87086 w 9118543"/>
                    <a:gd name="connsiteY1" fmla="*/ 0 h 609600"/>
                    <a:gd name="connsiteX2" fmla="*/ 6672943 w 9118543"/>
                    <a:gd name="connsiteY2" fmla="*/ 10886 h 609600"/>
                    <a:gd name="connsiteX3" fmla="*/ 9118543 w 9118543"/>
                    <a:gd name="connsiteY3" fmla="*/ 323306 h 609600"/>
                    <a:gd name="connsiteX4" fmla="*/ 6662057 w 9118543"/>
                    <a:gd name="connsiteY4" fmla="*/ 609600 h 609600"/>
                    <a:gd name="connsiteX5" fmla="*/ 32657 w 9118543"/>
                    <a:gd name="connsiteY5" fmla="*/ 609600 h 609600"/>
                    <a:gd name="connsiteX0" fmla="*/ 0 w 9125036"/>
                    <a:gd name="connsiteY0" fmla="*/ 0 h 609600"/>
                    <a:gd name="connsiteX1" fmla="*/ 87086 w 9125036"/>
                    <a:gd name="connsiteY1" fmla="*/ 0 h 609600"/>
                    <a:gd name="connsiteX2" fmla="*/ 6672943 w 9125036"/>
                    <a:gd name="connsiteY2" fmla="*/ 10886 h 609600"/>
                    <a:gd name="connsiteX3" fmla="*/ 9125036 w 9125036"/>
                    <a:gd name="connsiteY3" fmla="*/ 316956 h 609600"/>
                    <a:gd name="connsiteX4" fmla="*/ 6662057 w 9125036"/>
                    <a:gd name="connsiteY4" fmla="*/ 609600 h 609600"/>
                    <a:gd name="connsiteX5" fmla="*/ 32657 w 9125036"/>
                    <a:gd name="connsiteY5" fmla="*/ 609600 h 609600"/>
                    <a:gd name="connsiteX0" fmla="*/ 0 w 9118543"/>
                    <a:gd name="connsiteY0" fmla="*/ 0 h 609600"/>
                    <a:gd name="connsiteX1" fmla="*/ 87086 w 9118543"/>
                    <a:gd name="connsiteY1" fmla="*/ 0 h 609600"/>
                    <a:gd name="connsiteX2" fmla="*/ 6672943 w 9118543"/>
                    <a:gd name="connsiteY2" fmla="*/ 10886 h 609600"/>
                    <a:gd name="connsiteX3" fmla="*/ 9118543 w 9118543"/>
                    <a:gd name="connsiteY3" fmla="*/ 291556 h 609600"/>
                    <a:gd name="connsiteX4" fmla="*/ 6662057 w 9118543"/>
                    <a:gd name="connsiteY4" fmla="*/ 609600 h 609600"/>
                    <a:gd name="connsiteX5" fmla="*/ 32657 w 9118543"/>
                    <a:gd name="connsiteY5" fmla="*/ 609600 h 609600"/>
                    <a:gd name="connsiteX0" fmla="*/ 0 w 9112050"/>
                    <a:gd name="connsiteY0" fmla="*/ 0 h 609600"/>
                    <a:gd name="connsiteX1" fmla="*/ 87086 w 9112050"/>
                    <a:gd name="connsiteY1" fmla="*/ 0 h 609600"/>
                    <a:gd name="connsiteX2" fmla="*/ 6672943 w 9112050"/>
                    <a:gd name="connsiteY2" fmla="*/ 10886 h 609600"/>
                    <a:gd name="connsiteX3" fmla="*/ 9112050 w 9112050"/>
                    <a:gd name="connsiteY3" fmla="*/ 316956 h 609600"/>
                    <a:gd name="connsiteX4" fmla="*/ 6662057 w 9112050"/>
                    <a:gd name="connsiteY4" fmla="*/ 609600 h 609600"/>
                    <a:gd name="connsiteX5" fmla="*/ 32657 w 9112050"/>
                    <a:gd name="connsiteY5" fmla="*/ 609600 h 609600"/>
                    <a:gd name="connsiteX0" fmla="*/ 0 w 9112050"/>
                    <a:gd name="connsiteY0" fmla="*/ 0 h 609600"/>
                    <a:gd name="connsiteX1" fmla="*/ 87086 w 9112050"/>
                    <a:gd name="connsiteY1" fmla="*/ 0 h 609600"/>
                    <a:gd name="connsiteX2" fmla="*/ 6672943 w 9112050"/>
                    <a:gd name="connsiteY2" fmla="*/ 10886 h 609600"/>
                    <a:gd name="connsiteX3" fmla="*/ 9112050 w 9112050"/>
                    <a:gd name="connsiteY3" fmla="*/ 291556 h 609600"/>
                    <a:gd name="connsiteX4" fmla="*/ 6662057 w 9112050"/>
                    <a:gd name="connsiteY4" fmla="*/ 609600 h 609600"/>
                    <a:gd name="connsiteX5" fmla="*/ 32657 w 9112050"/>
                    <a:gd name="connsiteY5" fmla="*/ 609600 h 609600"/>
                    <a:gd name="connsiteX0" fmla="*/ 0 w 9121217"/>
                    <a:gd name="connsiteY0" fmla="*/ 0 h 609600"/>
                    <a:gd name="connsiteX1" fmla="*/ 87086 w 9121217"/>
                    <a:gd name="connsiteY1" fmla="*/ 0 h 609600"/>
                    <a:gd name="connsiteX2" fmla="*/ 6672943 w 9121217"/>
                    <a:gd name="connsiteY2" fmla="*/ 10886 h 609600"/>
                    <a:gd name="connsiteX3" fmla="*/ 9121217 w 9121217"/>
                    <a:gd name="connsiteY3" fmla="*/ 305003 h 609600"/>
                    <a:gd name="connsiteX4" fmla="*/ 6662057 w 9121217"/>
                    <a:gd name="connsiteY4" fmla="*/ 609600 h 609600"/>
                    <a:gd name="connsiteX5" fmla="*/ 32657 w 9121217"/>
                    <a:gd name="connsiteY5" fmla="*/ 609600 h 609600"/>
                    <a:gd name="connsiteX0" fmla="*/ 0 w 9134967"/>
                    <a:gd name="connsiteY0" fmla="*/ 0 h 609600"/>
                    <a:gd name="connsiteX1" fmla="*/ 87086 w 9134967"/>
                    <a:gd name="connsiteY1" fmla="*/ 0 h 609600"/>
                    <a:gd name="connsiteX2" fmla="*/ 6672943 w 9134967"/>
                    <a:gd name="connsiteY2" fmla="*/ 10886 h 609600"/>
                    <a:gd name="connsiteX3" fmla="*/ 9134967 w 9134967"/>
                    <a:gd name="connsiteY3" fmla="*/ 305003 h 609600"/>
                    <a:gd name="connsiteX4" fmla="*/ 6662057 w 9134967"/>
                    <a:gd name="connsiteY4" fmla="*/ 609600 h 609600"/>
                    <a:gd name="connsiteX5" fmla="*/ 32657 w 9134967"/>
                    <a:gd name="connsiteY5" fmla="*/ 609600 h 609600"/>
                    <a:gd name="connsiteX0" fmla="*/ 0 w 9134967"/>
                    <a:gd name="connsiteY0" fmla="*/ 0 h 609600"/>
                    <a:gd name="connsiteX1" fmla="*/ 6672943 w 9134967"/>
                    <a:gd name="connsiteY1" fmla="*/ 10886 h 609600"/>
                    <a:gd name="connsiteX2" fmla="*/ 9134967 w 9134967"/>
                    <a:gd name="connsiteY2" fmla="*/ 305003 h 609600"/>
                    <a:gd name="connsiteX3" fmla="*/ 6662057 w 9134967"/>
                    <a:gd name="connsiteY3" fmla="*/ 609600 h 609600"/>
                    <a:gd name="connsiteX4" fmla="*/ 32657 w 9134967"/>
                    <a:gd name="connsiteY4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4967" h="609600">
                      <a:moveTo>
                        <a:pt x="0" y="0"/>
                      </a:moveTo>
                      <a:lnTo>
                        <a:pt x="6672943" y="10886"/>
                      </a:lnTo>
                      <a:lnTo>
                        <a:pt x="9134967" y="305003"/>
                      </a:lnTo>
                      <a:lnTo>
                        <a:pt x="6662057" y="609600"/>
                      </a:lnTo>
                      <a:lnTo>
                        <a:pt x="32657" y="609600"/>
                      </a:lnTo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aphicFrame>
            <p:nvGraphicFramePr>
              <p:cNvPr id="8" name="Grafiek 7">
                <a:extLst>
                  <a:ext uri="{FF2B5EF4-FFF2-40B4-BE49-F238E27FC236}">
                    <a16:creationId xmlns:a16="http://schemas.microsoft.com/office/drawing/2014/main" id="{EE0214FC-21FE-A514-DC81-E8E8547D9E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8116558"/>
                  </p:ext>
                </p:extLst>
              </p:nvPr>
            </p:nvGraphicFramePr>
            <p:xfrm>
              <a:off x="6272374" y="684971"/>
              <a:ext cx="2851275" cy="33509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643048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12" grpId="0" autoUpdateAnimBg="0"/>
      <p:bldP spid="3" grpId="0" autoUpdateAnimBg="0"/>
      <p:bldP spid="11" grpId="0" autoUpdateAnimBg="0"/>
      <p:bldP spid="12" grpId="0" animBg="1" autoUpdateAnimBg="0"/>
      <p:bldP spid="9" grpId="0" autoUpdateAnimBg="0"/>
      <p:bldP spid="44" grpId="0" autoUpdateAnimBg="0"/>
      <p:bldP spid="4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ep 40">
            <a:extLst>
              <a:ext uri="{FF2B5EF4-FFF2-40B4-BE49-F238E27FC236}">
                <a16:creationId xmlns:a16="http://schemas.microsoft.com/office/drawing/2014/main" id="{D2F99FE4-34E5-FA73-76C3-FB75EA4FA81C}"/>
              </a:ext>
            </a:extLst>
          </p:cNvPr>
          <p:cNvGrpSpPr/>
          <p:nvPr/>
        </p:nvGrpSpPr>
        <p:grpSpPr>
          <a:xfrm>
            <a:off x="-82279" y="3401401"/>
            <a:ext cx="9150636" cy="3350904"/>
            <a:chOff x="-146396" y="778190"/>
            <a:chExt cx="9150636" cy="3350904"/>
          </a:xfrm>
        </p:grpSpPr>
        <p:sp>
          <p:nvSpPr>
            <p:cNvPr id="42" name="Text Box 12">
              <a:extLst>
                <a:ext uri="{FF2B5EF4-FFF2-40B4-BE49-F238E27FC236}">
                  <a16:creationId xmlns:a16="http://schemas.microsoft.com/office/drawing/2014/main" id="{0B555BC0-1CAC-C509-7F8E-1BC2AE296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256" y="2309293"/>
              <a:ext cx="5762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622B3873-4D25-A5F6-29F4-CB382F4A3E6A}"/>
                </a:ext>
              </a:extLst>
            </p:cNvPr>
            <p:cNvGrpSpPr/>
            <p:nvPr/>
          </p:nvGrpSpPr>
          <p:grpSpPr>
            <a:xfrm>
              <a:off x="-146396" y="778190"/>
              <a:ext cx="9150636" cy="3350904"/>
              <a:chOff x="-26987" y="674085"/>
              <a:chExt cx="9150636" cy="3350904"/>
            </a:xfrm>
          </p:grpSpPr>
          <p:graphicFrame>
            <p:nvGraphicFramePr>
              <p:cNvPr id="44" name="Grafiek 43">
                <a:extLst>
                  <a:ext uri="{FF2B5EF4-FFF2-40B4-BE49-F238E27FC236}">
                    <a16:creationId xmlns:a16="http://schemas.microsoft.com/office/drawing/2014/main" id="{72CD5F9D-5E21-B3BC-4688-4A6F55EBAE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2648686"/>
                  </p:ext>
                </p:extLst>
              </p:nvPr>
            </p:nvGraphicFramePr>
            <p:xfrm>
              <a:off x="6272374" y="674085"/>
              <a:ext cx="2851275" cy="33509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45" name="Line 11">
                <a:extLst>
                  <a:ext uri="{FF2B5EF4-FFF2-40B4-BE49-F238E27FC236}">
                    <a16:creationId xmlns:a16="http://schemas.microsoft.com/office/drawing/2014/main" id="{3ACEC3CB-BC6B-DA88-70E5-58A07B5A1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6987" y="2366280"/>
                <a:ext cx="892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" name="Freeform 15">
            <a:extLst>
              <a:ext uri="{FF2B5EF4-FFF2-40B4-BE49-F238E27FC236}">
                <a16:creationId xmlns:a16="http://schemas.microsoft.com/office/drawing/2014/main" id="{8A15746C-AF87-AC62-DC12-C8FB1CF9A2C0}"/>
              </a:ext>
            </a:extLst>
          </p:cNvPr>
          <p:cNvSpPr>
            <a:spLocks noChangeAspect="1"/>
          </p:cNvSpPr>
          <p:nvPr/>
        </p:nvSpPr>
        <p:spPr bwMode="auto">
          <a:xfrm>
            <a:off x="3662307" y="4838138"/>
            <a:ext cx="2592000" cy="529352"/>
          </a:xfrm>
          <a:custGeom>
            <a:avLst/>
            <a:gdLst>
              <a:gd name="T0" fmla="*/ 1606 w 1609"/>
              <a:gd name="T1" fmla="*/ 0 h 327"/>
              <a:gd name="T2" fmla="*/ 0 w 1609"/>
              <a:gd name="T3" fmla="*/ 161 h 327"/>
              <a:gd name="T4" fmla="*/ 1609 w 1609"/>
              <a:gd name="T5" fmla="*/ 327 h 327"/>
              <a:gd name="connsiteX0" fmla="*/ 9981 w 10000"/>
              <a:gd name="connsiteY0" fmla="*/ 0 h 10000"/>
              <a:gd name="connsiteX1" fmla="*/ 0 w 10000"/>
              <a:gd name="connsiteY1" fmla="*/ 4924 h 10000"/>
              <a:gd name="connsiteX2" fmla="*/ 10000 w 10000"/>
              <a:gd name="connsiteY2" fmla="*/ 10000 h 10000"/>
              <a:gd name="connsiteX0" fmla="*/ 9964 w 10000"/>
              <a:gd name="connsiteY0" fmla="*/ 0 h 9765"/>
              <a:gd name="connsiteX1" fmla="*/ 0 w 10000"/>
              <a:gd name="connsiteY1" fmla="*/ 4689 h 9765"/>
              <a:gd name="connsiteX2" fmla="*/ 10000 w 10000"/>
              <a:gd name="connsiteY2" fmla="*/ 9765 h 9765"/>
              <a:gd name="connsiteX0" fmla="*/ 9998 w 10000"/>
              <a:gd name="connsiteY0" fmla="*/ 0 h 10321"/>
              <a:gd name="connsiteX1" fmla="*/ 0 w 10000"/>
              <a:gd name="connsiteY1" fmla="*/ 5123 h 10321"/>
              <a:gd name="connsiteX2" fmla="*/ 10000 w 10000"/>
              <a:gd name="connsiteY2" fmla="*/ 10321 h 10321"/>
              <a:gd name="connsiteX0" fmla="*/ 9914 w 10000"/>
              <a:gd name="connsiteY0" fmla="*/ 0 h 10160"/>
              <a:gd name="connsiteX1" fmla="*/ 0 w 10000"/>
              <a:gd name="connsiteY1" fmla="*/ 4962 h 10160"/>
              <a:gd name="connsiteX2" fmla="*/ 10000 w 10000"/>
              <a:gd name="connsiteY2" fmla="*/ 10160 h 10160"/>
              <a:gd name="connsiteX0" fmla="*/ 9947 w 10000"/>
              <a:gd name="connsiteY0" fmla="*/ 0 h 10240"/>
              <a:gd name="connsiteX1" fmla="*/ 0 w 10000"/>
              <a:gd name="connsiteY1" fmla="*/ 5042 h 10240"/>
              <a:gd name="connsiteX2" fmla="*/ 10000 w 10000"/>
              <a:gd name="connsiteY2" fmla="*/ 10240 h 10240"/>
              <a:gd name="connsiteX0" fmla="*/ 10029 w 10029"/>
              <a:gd name="connsiteY0" fmla="*/ 0 h 10240"/>
              <a:gd name="connsiteX1" fmla="*/ 0 w 10029"/>
              <a:gd name="connsiteY1" fmla="*/ 5042 h 10240"/>
              <a:gd name="connsiteX2" fmla="*/ 10000 w 10029"/>
              <a:gd name="connsiteY2" fmla="*/ 10240 h 10240"/>
              <a:gd name="connsiteX0" fmla="*/ 10069 w 10069"/>
              <a:gd name="connsiteY0" fmla="*/ 0 h 10240"/>
              <a:gd name="connsiteX1" fmla="*/ 0 w 10069"/>
              <a:gd name="connsiteY1" fmla="*/ 5042 h 10240"/>
              <a:gd name="connsiteX2" fmla="*/ 10000 w 10069"/>
              <a:gd name="connsiteY2" fmla="*/ 10240 h 10240"/>
              <a:gd name="connsiteX0" fmla="*/ 10109 w 10109"/>
              <a:gd name="connsiteY0" fmla="*/ 0 h 10109"/>
              <a:gd name="connsiteX1" fmla="*/ 0 w 10109"/>
              <a:gd name="connsiteY1" fmla="*/ 4911 h 10109"/>
              <a:gd name="connsiteX2" fmla="*/ 10000 w 10109"/>
              <a:gd name="connsiteY2" fmla="*/ 10109 h 1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9" h="10109">
                <a:moveTo>
                  <a:pt x="10109" y="0"/>
                </a:moveTo>
                <a:lnTo>
                  <a:pt x="0" y="4911"/>
                </a:lnTo>
                <a:lnTo>
                  <a:pt x="10000" y="10109"/>
                </a:lnTo>
              </a:path>
            </a:pathLst>
          </a:custGeom>
          <a:noFill/>
          <a:ln w="19050" cmpd="sng">
            <a:solidFill>
              <a:srgbClr val="0070C0">
                <a:alpha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07884" name="Group 12"/>
          <p:cNvGrpSpPr>
            <a:grpSpLocks/>
          </p:cNvGrpSpPr>
          <p:nvPr/>
        </p:nvGrpSpPr>
        <p:grpSpPr bwMode="auto">
          <a:xfrm>
            <a:off x="6229927" y="4800658"/>
            <a:ext cx="2611438" cy="596901"/>
            <a:chOff x="3902" y="1380"/>
            <a:chExt cx="1645" cy="376"/>
          </a:xfrm>
        </p:grpSpPr>
        <p:sp>
          <p:nvSpPr>
            <p:cNvPr id="207885" name="Freeform 13"/>
            <p:cNvSpPr>
              <a:spLocks/>
            </p:cNvSpPr>
            <p:nvPr/>
          </p:nvSpPr>
          <p:spPr bwMode="auto">
            <a:xfrm>
              <a:off x="3903" y="1380"/>
              <a:ext cx="1644" cy="91"/>
            </a:xfrm>
            <a:custGeom>
              <a:avLst/>
              <a:gdLst>
                <a:gd name="T0" fmla="*/ 0 w 1611"/>
                <a:gd name="T1" fmla="*/ 21 h 96"/>
                <a:gd name="T2" fmla="*/ 207 w 1611"/>
                <a:gd name="T3" fmla="*/ 0 h 96"/>
                <a:gd name="T4" fmla="*/ 1611 w 1611"/>
                <a:gd name="T5" fmla="*/ 96 h 96"/>
                <a:gd name="connsiteX0" fmla="*/ 0 w 10000"/>
                <a:gd name="connsiteY0" fmla="*/ 1876 h 9688"/>
                <a:gd name="connsiteX1" fmla="*/ 1096 w 10000"/>
                <a:gd name="connsiteY1" fmla="*/ 0 h 9688"/>
                <a:gd name="connsiteX2" fmla="*/ 10000 w 10000"/>
                <a:gd name="connsiteY2" fmla="*/ 9688 h 9688"/>
                <a:gd name="connsiteX0" fmla="*/ 0 w 10000"/>
                <a:gd name="connsiteY0" fmla="*/ 2640 h 10000"/>
                <a:gd name="connsiteX1" fmla="*/ 1096 w 10000"/>
                <a:gd name="connsiteY1" fmla="*/ 0 h 10000"/>
                <a:gd name="connsiteX2" fmla="*/ 10000 w 10000"/>
                <a:gd name="connsiteY2" fmla="*/ 10000 h 10000"/>
                <a:gd name="connsiteX0" fmla="*/ 0 w 10000"/>
                <a:gd name="connsiteY0" fmla="*/ 2434 h 9794"/>
                <a:gd name="connsiteX1" fmla="*/ 1120 w 10000"/>
                <a:gd name="connsiteY1" fmla="*/ 0 h 9794"/>
                <a:gd name="connsiteX2" fmla="*/ 10000 w 10000"/>
                <a:gd name="connsiteY2" fmla="*/ 9794 h 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794">
                  <a:moveTo>
                    <a:pt x="0" y="2434"/>
                  </a:moveTo>
                  <a:cubicBezTo>
                    <a:pt x="365" y="1554"/>
                    <a:pt x="755" y="880"/>
                    <a:pt x="1120" y="0"/>
                  </a:cubicBezTo>
                  <a:cubicBezTo>
                    <a:pt x="4025" y="3440"/>
                    <a:pt x="7095" y="6354"/>
                    <a:pt x="10000" y="9794"/>
                  </a:cubicBezTo>
                </a:path>
              </a:pathLst>
            </a:custGeom>
            <a:noFill/>
            <a:ln w="19050" cap="flat" cmpd="sng">
              <a:solidFill>
                <a:srgbClr val="0070C0">
                  <a:alpha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07886" name="Freeform 14"/>
            <p:cNvSpPr>
              <a:spLocks/>
            </p:cNvSpPr>
            <p:nvPr/>
          </p:nvSpPr>
          <p:spPr bwMode="auto">
            <a:xfrm>
              <a:off x="3902" y="1665"/>
              <a:ext cx="1644" cy="91"/>
            </a:xfrm>
            <a:custGeom>
              <a:avLst/>
              <a:gdLst>
                <a:gd name="T0" fmla="*/ 0 w 1606"/>
                <a:gd name="T1" fmla="*/ 104 h 125"/>
                <a:gd name="T2" fmla="*/ 207 w 1606"/>
                <a:gd name="T3" fmla="*/ 125 h 125"/>
                <a:gd name="T4" fmla="*/ 1606 w 1606"/>
                <a:gd name="T5" fmla="*/ 0 h 125"/>
                <a:gd name="connsiteX0" fmla="*/ 0 w 10000"/>
                <a:gd name="connsiteY0" fmla="*/ 8320 h 9040"/>
                <a:gd name="connsiteX1" fmla="*/ 1102 w 10000"/>
                <a:gd name="connsiteY1" fmla="*/ 9040 h 9040"/>
                <a:gd name="connsiteX2" fmla="*/ 10000 w 10000"/>
                <a:gd name="connsiteY2" fmla="*/ 0 h 9040"/>
                <a:gd name="connsiteX0" fmla="*/ 0 w 9891"/>
                <a:gd name="connsiteY0" fmla="*/ 7273 h 8069"/>
                <a:gd name="connsiteX1" fmla="*/ 1102 w 9891"/>
                <a:gd name="connsiteY1" fmla="*/ 8069 h 8069"/>
                <a:gd name="connsiteX2" fmla="*/ 9891 w 9891"/>
                <a:gd name="connsiteY2" fmla="*/ 0 h 8069"/>
                <a:gd name="connsiteX0" fmla="*/ 0 w 10027"/>
                <a:gd name="connsiteY0" fmla="*/ 7096 h 8082"/>
                <a:gd name="connsiteX1" fmla="*/ 1114 w 10027"/>
                <a:gd name="connsiteY1" fmla="*/ 8082 h 8082"/>
                <a:gd name="connsiteX2" fmla="*/ 10027 w 10027"/>
                <a:gd name="connsiteY2" fmla="*/ 0 h 8082"/>
                <a:gd name="connsiteX0" fmla="*/ 0 w 10000"/>
                <a:gd name="connsiteY0" fmla="*/ 8780 h 13604"/>
                <a:gd name="connsiteX1" fmla="*/ 1111 w 10000"/>
                <a:gd name="connsiteY1" fmla="*/ 13604 h 13604"/>
                <a:gd name="connsiteX2" fmla="*/ 10000 w 10000"/>
                <a:gd name="connsiteY2" fmla="*/ 0 h 13604"/>
                <a:gd name="connsiteX0" fmla="*/ 0 w 9983"/>
                <a:gd name="connsiteY0" fmla="*/ 9858 h 13604"/>
                <a:gd name="connsiteX1" fmla="*/ 1094 w 9983"/>
                <a:gd name="connsiteY1" fmla="*/ 13604 h 13604"/>
                <a:gd name="connsiteX2" fmla="*/ 9983 w 9983"/>
                <a:gd name="connsiteY2" fmla="*/ 0 h 13604"/>
                <a:gd name="connsiteX0" fmla="*/ 0 w 10000"/>
                <a:gd name="connsiteY0" fmla="*/ 7246 h 9050"/>
                <a:gd name="connsiteX1" fmla="*/ 1096 w 10000"/>
                <a:gd name="connsiteY1" fmla="*/ 9050 h 9050"/>
                <a:gd name="connsiteX2" fmla="*/ 10000 w 10000"/>
                <a:gd name="connsiteY2" fmla="*/ 0 h 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050">
                  <a:moveTo>
                    <a:pt x="0" y="7246"/>
                  </a:moveTo>
                  <a:cubicBezTo>
                    <a:pt x="365" y="8164"/>
                    <a:pt x="731" y="8132"/>
                    <a:pt x="1096" y="9050"/>
                  </a:cubicBezTo>
                  <a:cubicBezTo>
                    <a:pt x="4029" y="4895"/>
                    <a:pt x="7067" y="4155"/>
                    <a:pt x="10000" y="0"/>
                  </a:cubicBezTo>
                </a:path>
              </a:pathLst>
            </a:custGeom>
            <a:noFill/>
            <a:ln w="19050" cap="flat" cmpd="sng">
              <a:solidFill>
                <a:srgbClr val="0070C0">
                  <a:alpha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0" y="3543602"/>
            <a:ext cx="3671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18851" y="3010558"/>
            <a:ext cx="2843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Je bent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verziend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99" name="Freeform 27"/>
          <p:cNvSpPr>
            <a:spLocks/>
          </p:cNvSpPr>
          <p:nvPr/>
        </p:nvSpPr>
        <p:spPr bwMode="auto">
          <a:xfrm>
            <a:off x="3543568" y="2180214"/>
            <a:ext cx="5253300" cy="576252"/>
          </a:xfrm>
          <a:custGeom>
            <a:avLst/>
            <a:gdLst>
              <a:gd name="T0" fmla="*/ 3252 w 3258"/>
              <a:gd name="T1" fmla="*/ 132 h 486"/>
              <a:gd name="T2" fmla="*/ 1836 w 3258"/>
              <a:gd name="T3" fmla="*/ 0 h 486"/>
              <a:gd name="T4" fmla="*/ 0 w 3258"/>
              <a:gd name="T5" fmla="*/ 242 h 486"/>
              <a:gd name="T6" fmla="*/ 1830 w 3258"/>
              <a:gd name="T7" fmla="*/ 486 h 486"/>
              <a:gd name="T8" fmla="*/ 3258 w 3258"/>
              <a:gd name="T9" fmla="*/ 324 h 486"/>
              <a:gd name="connsiteX0" fmla="*/ 9971 w 10000"/>
              <a:gd name="connsiteY0" fmla="*/ 3170 h 10000"/>
              <a:gd name="connsiteX1" fmla="*/ 5635 w 10000"/>
              <a:gd name="connsiteY1" fmla="*/ 0 h 10000"/>
              <a:gd name="connsiteX2" fmla="*/ 0 w 10000"/>
              <a:gd name="connsiteY2" fmla="*/ 4979 h 10000"/>
              <a:gd name="connsiteX3" fmla="*/ 5617 w 10000"/>
              <a:gd name="connsiteY3" fmla="*/ 10000 h 10000"/>
              <a:gd name="connsiteX4" fmla="*/ 10000 w 10000"/>
              <a:gd name="connsiteY4" fmla="*/ 6667 h 10000"/>
              <a:gd name="connsiteX0" fmla="*/ 9971 w 10000"/>
              <a:gd name="connsiteY0" fmla="*/ 3533 h 10000"/>
              <a:gd name="connsiteX1" fmla="*/ 5635 w 10000"/>
              <a:gd name="connsiteY1" fmla="*/ 0 h 10000"/>
              <a:gd name="connsiteX2" fmla="*/ 0 w 10000"/>
              <a:gd name="connsiteY2" fmla="*/ 4979 h 10000"/>
              <a:gd name="connsiteX3" fmla="*/ 5617 w 10000"/>
              <a:gd name="connsiteY3" fmla="*/ 10000 h 10000"/>
              <a:gd name="connsiteX4" fmla="*/ 10000 w 10000"/>
              <a:gd name="connsiteY4" fmla="*/ 6667 h 10000"/>
              <a:gd name="connsiteX0" fmla="*/ 9971 w 9971"/>
              <a:gd name="connsiteY0" fmla="*/ 3533 h 10000"/>
              <a:gd name="connsiteX1" fmla="*/ 5635 w 9971"/>
              <a:gd name="connsiteY1" fmla="*/ 0 h 10000"/>
              <a:gd name="connsiteX2" fmla="*/ 0 w 9971"/>
              <a:gd name="connsiteY2" fmla="*/ 4979 h 10000"/>
              <a:gd name="connsiteX3" fmla="*/ 5617 w 9971"/>
              <a:gd name="connsiteY3" fmla="*/ 10000 h 10000"/>
              <a:gd name="connsiteX4" fmla="*/ 9951 w 9971"/>
              <a:gd name="connsiteY4" fmla="*/ 6667 h 10000"/>
              <a:gd name="connsiteX0" fmla="*/ 9947 w 9980"/>
              <a:gd name="connsiteY0" fmla="*/ 3533 h 10000"/>
              <a:gd name="connsiteX1" fmla="*/ 5651 w 9980"/>
              <a:gd name="connsiteY1" fmla="*/ 0 h 10000"/>
              <a:gd name="connsiteX2" fmla="*/ 0 w 9980"/>
              <a:gd name="connsiteY2" fmla="*/ 4979 h 10000"/>
              <a:gd name="connsiteX3" fmla="*/ 5633 w 9980"/>
              <a:gd name="connsiteY3" fmla="*/ 10000 h 10000"/>
              <a:gd name="connsiteX4" fmla="*/ 9980 w 9980"/>
              <a:gd name="connsiteY4" fmla="*/ 6667 h 10000"/>
              <a:gd name="connsiteX0" fmla="*/ 10174 w 10174"/>
              <a:gd name="connsiteY0" fmla="*/ 3152 h 10000"/>
              <a:gd name="connsiteX1" fmla="*/ 5662 w 10174"/>
              <a:gd name="connsiteY1" fmla="*/ 0 h 10000"/>
              <a:gd name="connsiteX2" fmla="*/ 0 w 10174"/>
              <a:gd name="connsiteY2" fmla="*/ 4979 h 10000"/>
              <a:gd name="connsiteX3" fmla="*/ 5644 w 10174"/>
              <a:gd name="connsiteY3" fmla="*/ 10000 h 10000"/>
              <a:gd name="connsiteX4" fmla="*/ 10000 w 10174"/>
              <a:gd name="connsiteY4" fmla="*/ 6667 h 10000"/>
              <a:gd name="connsiteX0" fmla="*/ 10174 w 10174"/>
              <a:gd name="connsiteY0" fmla="*/ 3152 h 10000"/>
              <a:gd name="connsiteX1" fmla="*/ 5662 w 10174"/>
              <a:gd name="connsiteY1" fmla="*/ 0 h 10000"/>
              <a:gd name="connsiteX2" fmla="*/ 0 w 10174"/>
              <a:gd name="connsiteY2" fmla="*/ 4979 h 10000"/>
              <a:gd name="connsiteX3" fmla="*/ 5644 w 10174"/>
              <a:gd name="connsiteY3" fmla="*/ 10000 h 10000"/>
              <a:gd name="connsiteX4" fmla="*/ 10133 w 10174"/>
              <a:gd name="connsiteY4" fmla="*/ 6667 h 10000"/>
              <a:gd name="connsiteX0" fmla="*/ 10174 w 10207"/>
              <a:gd name="connsiteY0" fmla="*/ 3152 h 10000"/>
              <a:gd name="connsiteX1" fmla="*/ 5662 w 10207"/>
              <a:gd name="connsiteY1" fmla="*/ 0 h 10000"/>
              <a:gd name="connsiteX2" fmla="*/ 0 w 10207"/>
              <a:gd name="connsiteY2" fmla="*/ 4979 h 10000"/>
              <a:gd name="connsiteX3" fmla="*/ 5644 w 10207"/>
              <a:gd name="connsiteY3" fmla="*/ 10000 h 10000"/>
              <a:gd name="connsiteX4" fmla="*/ 10207 w 10207"/>
              <a:gd name="connsiteY4" fmla="*/ 6826 h 10000"/>
              <a:gd name="connsiteX0" fmla="*/ 10193 w 10207"/>
              <a:gd name="connsiteY0" fmla="*/ 3549 h 10000"/>
              <a:gd name="connsiteX1" fmla="*/ 5662 w 10207"/>
              <a:gd name="connsiteY1" fmla="*/ 0 h 10000"/>
              <a:gd name="connsiteX2" fmla="*/ 0 w 10207"/>
              <a:gd name="connsiteY2" fmla="*/ 4979 h 10000"/>
              <a:gd name="connsiteX3" fmla="*/ 5644 w 10207"/>
              <a:gd name="connsiteY3" fmla="*/ 10000 h 10000"/>
              <a:gd name="connsiteX4" fmla="*/ 10207 w 10207"/>
              <a:gd name="connsiteY4" fmla="*/ 6826 h 10000"/>
              <a:gd name="connsiteX0" fmla="*/ 10193 w 10207"/>
              <a:gd name="connsiteY0" fmla="*/ 3152 h 9603"/>
              <a:gd name="connsiteX1" fmla="*/ 5653 w 10207"/>
              <a:gd name="connsiteY1" fmla="*/ 0 h 9603"/>
              <a:gd name="connsiteX2" fmla="*/ 0 w 10207"/>
              <a:gd name="connsiteY2" fmla="*/ 4582 h 9603"/>
              <a:gd name="connsiteX3" fmla="*/ 5644 w 10207"/>
              <a:gd name="connsiteY3" fmla="*/ 9603 h 9603"/>
              <a:gd name="connsiteX4" fmla="*/ 10207 w 10207"/>
              <a:gd name="connsiteY4" fmla="*/ 6429 h 9603"/>
              <a:gd name="connsiteX0" fmla="*/ 9986 w 10000"/>
              <a:gd name="connsiteY0" fmla="*/ 3282 h 10000"/>
              <a:gd name="connsiteX1" fmla="*/ 5538 w 10000"/>
              <a:gd name="connsiteY1" fmla="*/ 0 h 10000"/>
              <a:gd name="connsiteX2" fmla="*/ 0 w 10000"/>
              <a:gd name="connsiteY2" fmla="*/ 4873 h 10000"/>
              <a:gd name="connsiteX3" fmla="*/ 5530 w 10000"/>
              <a:gd name="connsiteY3" fmla="*/ 10000 h 10000"/>
              <a:gd name="connsiteX4" fmla="*/ 10000 w 10000"/>
              <a:gd name="connsiteY4" fmla="*/ 669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6" y="3282"/>
                </a:moveTo>
                <a:lnTo>
                  <a:pt x="5538" y="0"/>
                </a:lnTo>
                <a:lnTo>
                  <a:pt x="0" y="4873"/>
                </a:lnTo>
                <a:lnTo>
                  <a:pt x="5530" y="10000"/>
                </a:lnTo>
                <a:lnTo>
                  <a:pt x="10000" y="6695"/>
                </a:lnTo>
              </a:path>
            </a:pathLst>
          </a:custGeom>
          <a:noFill/>
          <a:ln w="19050" cmpd="sng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0" y="9526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Is 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plat dan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dichtbij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zien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911" name="Oval 39"/>
          <p:cNvSpPr>
            <a:spLocks noChangeArrowheads="1"/>
          </p:cNvSpPr>
          <p:nvPr/>
        </p:nvSpPr>
        <p:spPr bwMode="auto">
          <a:xfrm>
            <a:off x="8748064" y="2363404"/>
            <a:ext cx="36000" cy="21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70C0"/>
              </a:solidFill>
            </a:endParaRPr>
          </a:p>
        </p:txBody>
      </p:sp>
      <p:sp>
        <p:nvSpPr>
          <p:cNvPr id="207912" name="Text Box 40"/>
          <p:cNvSpPr txBox="1">
            <a:spLocks noChangeArrowheads="1"/>
          </p:cNvSpPr>
          <p:nvPr/>
        </p:nvSpPr>
        <p:spPr bwMode="auto">
          <a:xfrm>
            <a:off x="0" y="519467"/>
            <a:ext cx="9134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Als 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boek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leest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sterk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accommoderen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2DF46-C47F-7411-9578-DC9FDEA83E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195"/>
            <a:ext cx="5436096" cy="523220"/>
          </a:xfrm>
        </p:spPr>
        <p:txBody>
          <a:bodyPr wrap="square">
            <a:spAutoFit/>
          </a:bodyPr>
          <a:lstStyle/>
          <a:p>
            <a:pPr algn="l"/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bril </a:t>
            </a:r>
            <a:r>
              <a:rPr lang="en-US" altLang="nl-NL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een </a:t>
            </a:r>
            <a:r>
              <a:rPr lang="en-US" altLang="nl-NL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verziende</a:t>
            </a:r>
            <a:endParaRPr lang="nl-NL" alt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31F67D12-CBFC-8421-9035-98ED91764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" y="5804835"/>
            <a:ext cx="55639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is het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vlek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AAEBC7B-9C6D-88E7-ADFF-26BDB32D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90639"/>
            <a:ext cx="8182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Met de + bril is het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een punt.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0CDA03BE-25C6-8E6A-28E4-355927AFF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60" y="3038682"/>
            <a:ext cx="5146762" cy="38048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puntje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wazige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vlek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31">
            <a:extLst>
              <a:ext uri="{FF2B5EF4-FFF2-40B4-BE49-F238E27FC236}">
                <a16:creationId xmlns:a16="http://schemas.microsoft.com/office/drawing/2014/main" id="{439B6A17-94D5-1669-B109-D2FC3B5FC8E3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87" name="Freeform 15"/>
          <p:cNvSpPr>
            <a:spLocks/>
          </p:cNvSpPr>
          <p:nvPr/>
        </p:nvSpPr>
        <p:spPr bwMode="auto">
          <a:xfrm>
            <a:off x="3680772" y="4838445"/>
            <a:ext cx="2541090" cy="522000"/>
          </a:xfrm>
          <a:custGeom>
            <a:avLst/>
            <a:gdLst>
              <a:gd name="T0" fmla="*/ 1606 w 1609"/>
              <a:gd name="T1" fmla="*/ 0 h 327"/>
              <a:gd name="T2" fmla="*/ 0 w 1609"/>
              <a:gd name="T3" fmla="*/ 161 h 327"/>
              <a:gd name="T4" fmla="*/ 1609 w 1609"/>
              <a:gd name="T5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9" h="327">
                <a:moveTo>
                  <a:pt x="1606" y="0"/>
                </a:moveTo>
                <a:lnTo>
                  <a:pt x="0" y="161"/>
                </a:lnTo>
                <a:lnTo>
                  <a:pt x="1609" y="327"/>
                </a:lnTo>
              </a:path>
            </a:pathLst>
          </a:custGeom>
          <a:noFill/>
          <a:ln w="19050" cmpd="sng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07902" name="Freeform 30"/>
          <p:cNvSpPr>
            <a:spLocks/>
          </p:cNvSpPr>
          <p:nvPr/>
        </p:nvSpPr>
        <p:spPr bwMode="auto">
          <a:xfrm>
            <a:off x="6215605" y="4835770"/>
            <a:ext cx="2633256" cy="518689"/>
          </a:xfrm>
          <a:custGeom>
            <a:avLst/>
            <a:gdLst>
              <a:gd name="T0" fmla="*/ 3 w 1602"/>
              <a:gd name="T1" fmla="*/ 0 h 330"/>
              <a:gd name="T2" fmla="*/ 177 w 1602"/>
              <a:gd name="T3" fmla="*/ 0 h 330"/>
              <a:gd name="T4" fmla="*/ 1602 w 1602"/>
              <a:gd name="T5" fmla="*/ 171 h 330"/>
              <a:gd name="T6" fmla="*/ 180 w 1602"/>
              <a:gd name="T7" fmla="*/ 330 h 330"/>
              <a:gd name="T8" fmla="*/ 0 w 1602"/>
              <a:gd name="T9" fmla="*/ 327 h 330"/>
              <a:gd name="connsiteX0" fmla="*/ 19 w 10000"/>
              <a:gd name="connsiteY0" fmla="*/ 0 h 10395"/>
              <a:gd name="connsiteX1" fmla="*/ 1105 w 10000"/>
              <a:gd name="connsiteY1" fmla="*/ 0 h 10395"/>
              <a:gd name="connsiteX2" fmla="*/ 10000 w 10000"/>
              <a:gd name="connsiteY2" fmla="*/ 5182 h 10395"/>
              <a:gd name="connsiteX3" fmla="*/ 1124 w 10000"/>
              <a:gd name="connsiteY3" fmla="*/ 10000 h 10395"/>
              <a:gd name="connsiteX4" fmla="*/ 0 w 10000"/>
              <a:gd name="connsiteY4" fmla="*/ 10394 h 10395"/>
              <a:gd name="connsiteX0" fmla="*/ 19 w 10054"/>
              <a:gd name="connsiteY0" fmla="*/ 0 h 10395"/>
              <a:gd name="connsiteX1" fmla="*/ 1105 w 10054"/>
              <a:gd name="connsiteY1" fmla="*/ 0 h 10395"/>
              <a:gd name="connsiteX2" fmla="*/ 10054 w 10054"/>
              <a:gd name="connsiteY2" fmla="*/ 4918 h 10395"/>
              <a:gd name="connsiteX3" fmla="*/ 1124 w 10054"/>
              <a:gd name="connsiteY3" fmla="*/ 10000 h 10395"/>
              <a:gd name="connsiteX4" fmla="*/ 0 w 10054"/>
              <a:gd name="connsiteY4" fmla="*/ 10394 h 10395"/>
              <a:gd name="connsiteX0" fmla="*/ 46 w 10081"/>
              <a:gd name="connsiteY0" fmla="*/ 0 h 10133"/>
              <a:gd name="connsiteX1" fmla="*/ 1132 w 10081"/>
              <a:gd name="connsiteY1" fmla="*/ 0 h 10133"/>
              <a:gd name="connsiteX2" fmla="*/ 10081 w 10081"/>
              <a:gd name="connsiteY2" fmla="*/ 4918 h 10133"/>
              <a:gd name="connsiteX3" fmla="*/ 1151 w 10081"/>
              <a:gd name="connsiteY3" fmla="*/ 10000 h 10133"/>
              <a:gd name="connsiteX4" fmla="*/ 0 w 10081"/>
              <a:gd name="connsiteY4" fmla="*/ 10130 h 10133"/>
              <a:gd name="connsiteX0" fmla="*/ 46 w 10044"/>
              <a:gd name="connsiteY0" fmla="*/ 0 h 10133"/>
              <a:gd name="connsiteX1" fmla="*/ 1132 w 10044"/>
              <a:gd name="connsiteY1" fmla="*/ 0 h 10133"/>
              <a:gd name="connsiteX2" fmla="*/ 10044 w 10044"/>
              <a:gd name="connsiteY2" fmla="*/ 5463 h 10133"/>
              <a:gd name="connsiteX3" fmla="*/ 1151 w 10044"/>
              <a:gd name="connsiteY3" fmla="*/ 10000 h 10133"/>
              <a:gd name="connsiteX4" fmla="*/ 0 w 10044"/>
              <a:gd name="connsiteY4" fmla="*/ 10130 h 10133"/>
              <a:gd name="connsiteX0" fmla="*/ 46 w 10044"/>
              <a:gd name="connsiteY0" fmla="*/ 0 h 10133"/>
              <a:gd name="connsiteX1" fmla="*/ 1132 w 10044"/>
              <a:gd name="connsiteY1" fmla="*/ 0 h 10133"/>
              <a:gd name="connsiteX2" fmla="*/ 10044 w 10044"/>
              <a:gd name="connsiteY2" fmla="*/ 5008 h 10133"/>
              <a:gd name="connsiteX3" fmla="*/ 1151 w 10044"/>
              <a:gd name="connsiteY3" fmla="*/ 10000 h 10133"/>
              <a:gd name="connsiteX4" fmla="*/ 0 w 10044"/>
              <a:gd name="connsiteY4" fmla="*/ 10130 h 10133"/>
              <a:gd name="connsiteX0" fmla="*/ 46 w 10044"/>
              <a:gd name="connsiteY0" fmla="*/ 0 h 10133"/>
              <a:gd name="connsiteX1" fmla="*/ 1132 w 10044"/>
              <a:gd name="connsiteY1" fmla="*/ 0 h 10133"/>
              <a:gd name="connsiteX2" fmla="*/ 10044 w 10044"/>
              <a:gd name="connsiteY2" fmla="*/ 5281 h 10133"/>
              <a:gd name="connsiteX3" fmla="*/ 1151 w 10044"/>
              <a:gd name="connsiteY3" fmla="*/ 10000 h 10133"/>
              <a:gd name="connsiteX4" fmla="*/ 0 w 10044"/>
              <a:gd name="connsiteY4" fmla="*/ 10130 h 10133"/>
              <a:gd name="connsiteX0" fmla="*/ 30 w 10044"/>
              <a:gd name="connsiteY0" fmla="*/ 230 h 10133"/>
              <a:gd name="connsiteX1" fmla="*/ 1132 w 10044"/>
              <a:gd name="connsiteY1" fmla="*/ 0 h 10133"/>
              <a:gd name="connsiteX2" fmla="*/ 10044 w 10044"/>
              <a:gd name="connsiteY2" fmla="*/ 5281 h 10133"/>
              <a:gd name="connsiteX3" fmla="*/ 1151 w 10044"/>
              <a:gd name="connsiteY3" fmla="*/ 10000 h 10133"/>
              <a:gd name="connsiteX4" fmla="*/ 0 w 10044"/>
              <a:gd name="connsiteY4" fmla="*/ 10130 h 10133"/>
              <a:gd name="connsiteX0" fmla="*/ 30 w 10044"/>
              <a:gd name="connsiteY0" fmla="*/ 0 h 9903"/>
              <a:gd name="connsiteX1" fmla="*/ 1416 w 10044"/>
              <a:gd name="connsiteY1" fmla="*/ 536 h 9903"/>
              <a:gd name="connsiteX2" fmla="*/ 10044 w 10044"/>
              <a:gd name="connsiteY2" fmla="*/ 5051 h 9903"/>
              <a:gd name="connsiteX3" fmla="*/ 1151 w 10044"/>
              <a:gd name="connsiteY3" fmla="*/ 9770 h 9903"/>
              <a:gd name="connsiteX4" fmla="*/ 0 w 10044"/>
              <a:gd name="connsiteY4" fmla="*/ 9900 h 9903"/>
              <a:gd name="connsiteX0" fmla="*/ 30 w 10000"/>
              <a:gd name="connsiteY0" fmla="*/ 0 h 9998"/>
              <a:gd name="connsiteX1" fmla="*/ 1410 w 10000"/>
              <a:gd name="connsiteY1" fmla="*/ 541 h 9998"/>
              <a:gd name="connsiteX2" fmla="*/ 10000 w 10000"/>
              <a:gd name="connsiteY2" fmla="*/ 5100 h 9998"/>
              <a:gd name="connsiteX3" fmla="*/ 1397 w 10000"/>
              <a:gd name="connsiteY3" fmla="*/ 9711 h 9998"/>
              <a:gd name="connsiteX4" fmla="*/ 0 w 10000"/>
              <a:gd name="connsiteY4" fmla="*/ 9997 h 9998"/>
              <a:gd name="connsiteX0" fmla="*/ 30 w 10000"/>
              <a:gd name="connsiteY0" fmla="*/ 0 h 10000"/>
              <a:gd name="connsiteX1" fmla="*/ 1112 w 10000"/>
              <a:gd name="connsiteY1" fmla="*/ 82 h 10000"/>
              <a:gd name="connsiteX2" fmla="*/ 10000 w 10000"/>
              <a:gd name="connsiteY2" fmla="*/ 5101 h 10000"/>
              <a:gd name="connsiteX3" fmla="*/ 1397 w 10000"/>
              <a:gd name="connsiteY3" fmla="*/ 9713 h 10000"/>
              <a:gd name="connsiteX4" fmla="*/ 0 w 10000"/>
              <a:gd name="connsiteY4" fmla="*/ 9999 h 10000"/>
              <a:gd name="connsiteX0" fmla="*/ 30 w 10000"/>
              <a:gd name="connsiteY0" fmla="*/ 0 h 10000"/>
              <a:gd name="connsiteX1" fmla="*/ 1112 w 10000"/>
              <a:gd name="connsiteY1" fmla="*/ 82 h 10000"/>
              <a:gd name="connsiteX2" fmla="*/ 10000 w 10000"/>
              <a:gd name="connsiteY2" fmla="*/ 5101 h 10000"/>
              <a:gd name="connsiteX3" fmla="*/ 1117 w 10000"/>
              <a:gd name="connsiteY3" fmla="*/ 9713 h 10000"/>
              <a:gd name="connsiteX4" fmla="*/ 0 w 10000"/>
              <a:gd name="connsiteY4" fmla="*/ 9999 h 10000"/>
              <a:gd name="connsiteX0" fmla="*/ 30 w 10032"/>
              <a:gd name="connsiteY0" fmla="*/ 0 h 10000"/>
              <a:gd name="connsiteX1" fmla="*/ 1112 w 10032"/>
              <a:gd name="connsiteY1" fmla="*/ 82 h 10000"/>
              <a:gd name="connsiteX2" fmla="*/ 10032 w 10032"/>
              <a:gd name="connsiteY2" fmla="*/ 4693 h 10000"/>
              <a:gd name="connsiteX3" fmla="*/ 1117 w 10032"/>
              <a:gd name="connsiteY3" fmla="*/ 9713 h 10000"/>
              <a:gd name="connsiteX4" fmla="*/ 0 w 10032"/>
              <a:gd name="connsiteY4" fmla="*/ 9999 h 10000"/>
              <a:gd name="connsiteX0" fmla="*/ 30 w 10032"/>
              <a:gd name="connsiteY0" fmla="*/ 0 h 10000"/>
              <a:gd name="connsiteX1" fmla="*/ 1112 w 10032"/>
              <a:gd name="connsiteY1" fmla="*/ 82 h 10000"/>
              <a:gd name="connsiteX2" fmla="*/ 10032 w 10032"/>
              <a:gd name="connsiteY2" fmla="*/ 5101 h 10000"/>
              <a:gd name="connsiteX3" fmla="*/ 1117 w 10032"/>
              <a:gd name="connsiteY3" fmla="*/ 9713 h 10000"/>
              <a:gd name="connsiteX4" fmla="*/ 0 w 10032"/>
              <a:gd name="connsiteY4" fmla="*/ 9999 h 10000"/>
              <a:gd name="connsiteX0" fmla="*/ 30 w 10032"/>
              <a:gd name="connsiteY0" fmla="*/ 0 h 10000"/>
              <a:gd name="connsiteX1" fmla="*/ 1112 w 10032"/>
              <a:gd name="connsiteY1" fmla="*/ 82 h 10000"/>
              <a:gd name="connsiteX2" fmla="*/ 10032 w 10032"/>
              <a:gd name="connsiteY2" fmla="*/ 4856 h 10000"/>
              <a:gd name="connsiteX3" fmla="*/ 1117 w 10032"/>
              <a:gd name="connsiteY3" fmla="*/ 9713 h 10000"/>
              <a:gd name="connsiteX4" fmla="*/ 0 w 10032"/>
              <a:gd name="connsiteY4" fmla="*/ 9999 h 10000"/>
              <a:gd name="connsiteX0" fmla="*/ 30 w 10032"/>
              <a:gd name="connsiteY0" fmla="*/ 0 h 10000"/>
              <a:gd name="connsiteX1" fmla="*/ 1112 w 10032"/>
              <a:gd name="connsiteY1" fmla="*/ 82 h 10000"/>
              <a:gd name="connsiteX2" fmla="*/ 10032 w 10032"/>
              <a:gd name="connsiteY2" fmla="*/ 5182 h 10000"/>
              <a:gd name="connsiteX3" fmla="*/ 1117 w 10032"/>
              <a:gd name="connsiteY3" fmla="*/ 9713 h 10000"/>
              <a:gd name="connsiteX4" fmla="*/ 0 w 10032"/>
              <a:gd name="connsiteY4" fmla="*/ 9999 h 10000"/>
              <a:gd name="connsiteX0" fmla="*/ 30 w 10048"/>
              <a:gd name="connsiteY0" fmla="*/ 0 h 10000"/>
              <a:gd name="connsiteX1" fmla="*/ 1112 w 10048"/>
              <a:gd name="connsiteY1" fmla="*/ 82 h 10000"/>
              <a:gd name="connsiteX2" fmla="*/ 10048 w 10048"/>
              <a:gd name="connsiteY2" fmla="*/ 4856 h 10000"/>
              <a:gd name="connsiteX3" fmla="*/ 1117 w 10048"/>
              <a:gd name="connsiteY3" fmla="*/ 9713 h 10000"/>
              <a:gd name="connsiteX4" fmla="*/ 0 w 10048"/>
              <a:gd name="connsiteY4" fmla="*/ 9999 h 10000"/>
              <a:gd name="connsiteX0" fmla="*/ 30 w 10064"/>
              <a:gd name="connsiteY0" fmla="*/ 0 h 10000"/>
              <a:gd name="connsiteX1" fmla="*/ 1112 w 10064"/>
              <a:gd name="connsiteY1" fmla="*/ 82 h 10000"/>
              <a:gd name="connsiteX2" fmla="*/ 10064 w 10064"/>
              <a:gd name="connsiteY2" fmla="*/ 5101 h 10000"/>
              <a:gd name="connsiteX3" fmla="*/ 1117 w 10064"/>
              <a:gd name="connsiteY3" fmla="*/ 9713 h 10000"/>
              <a:gd name="connsiteX4" fmla="*/ 0 w 10064"/>
              <a:gd name="connsiteY4" fmla="*/ 9999 h 10000"/>
              <a:gd name="connsiteX0" fmla="*/ 30 w 10064"/>
              <a:gd name="connsiteY0" fmla="*/ 0 h 10000"/>
              <a:gd name="connsiteX1" fmla="*/ 1112 w 10064"/>
              <a:gd name="connsiteY1" fmla="*/ 82 h 10000"/>
              <a:gd name="connsiteX2" fmla="*/ 10064 w 10064"/>
              <a:gd name="connsiteY2" fmla="*/ 4931 h 10000"/>
              <a:gd name="connsiteX3" fmla="*/ 1117 w 10064"/>
              <a:gd name="connsiteY3" fmla="*/ 9713 h 10000"/>
              <a:gd name="connsiteX4" fmla="*/ 0 w 10064"/>
              <a:gd name="connsiteY4" fmla="*/ 9999 h 10000"/>
              <a:gd name="connsiteX0" fmla="*/ 30 w 10042"/>
              <a:gd name="connsiteY0" fmla="*/ 0 h 10000"/>
              <a:gd name="connsiteX1" fmla="*/ 1112 w 10042"/>
              <a:gd name="connsiteY1" fmla="*/ 82 h 10000"/>
              <a:gd name="connsiteX2" fmla="*/ 10042 w 10042"/>
              <a:gd name="connsiteY2" fmla="*/ 5214 h 10000"/>
              <a:gd name="connsiteX3" fmla="*/ 1117 w 10042"/>
              <a:gd name="connsiteY3" fmla="*/ 9713 h 10000"/>
              <a:gd name="connsiteX4" fmla="*/ 0 w 10042"/>
              <a:gd name="connsiteY4" fmla="*/ 9999 h 10000"/>
              <a:gd name="connsiteX0" fmla="*/ 30 w 10020"/>
              <a:gd name="connsiteY0" fmla="*/ 0 h 10000"/>
              <a:gd name="connsiteX1" fmla="*/ 1112 w 10020"/>
              <a:gd name="connsiteY1" fmla="*/ 82 h 10000"/>
              <a:gd name="connsiteX2" fmla="*/ 10020 w 10020"/>
              <a:gd name="connsiteY2" fmla="*/ 5044 h 10000"/>
              <a:gd name="connsiteX3" fmla="*/ 1117 w 10020"/>
              <a:gd name="connsiteY3" fmla="*/ 9713 h 10000"/>
              <a:gd name="connsiteX4" fmla="*/ 0 w 10020"/>
              <a:gd name="connsiteY4" fmla="*/ 9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000">
                <a:moveTo>
                  <a:pt x="30" y="0"/>
                </a:moveTo>
                <a:cubicBezTo>
                  <a:pt x="390" y="0"/>
                  <a:pt x="751" y="82"/>
                  <a:pt x="1112" y="82"/>
                </a:cubicBezTo>
                <a:lnTo>
                  <a:pt x="10020" y="5044"/>
                </a:lnTo>
                <a:lnTo>
                  <a:pt x="1117" y="9713"/>
                </a:lnTo>
                <a:cubicBezTo>
                  <a:pt x="744" y="9682"/>
                  <a:pt x="373" y="10029"/>
                  <a:pt x="0" y="9999"/>
                </a:cubicBezTo>
              </a:path>
            </a:pathLst>
          </a:custGeom>
          <a:noFill/>
          <a:ln w="19050" cmpd="sng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10D02CC7-A5AF-1A63-6A5B-59751247E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72" y="1460712"/>
            <a:ext cx="5147750" cy="38048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Je lens is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plat of je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oogbol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kort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163D4AF6-D2F9-E3E5-B5F3-DE024704092D}"/>
              </a:ext>
            </a:extLst>
          </p:cNvPr>
          <p:cNvGrpSpPr/>
          <p:nvPr/>
        </p:nvGrpSpPr>
        <p:grpSpPr>
          <a:xfrm>
            <a:off x="-146396" y="778190"/>
            <a:ext cx="9150636" cy="3350904"/>
            <a:chOff x="-146396" y="778190"/>
            <a:chExt cx="9150636" cy="3350904"/>
          </a:xfrm>
        </p:grpSpPr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C967748A-0BBF-280C-4C82-388C3C334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256" y="2309293"/>
              <a:ext cx="5762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D81CBDF-5CC5-6185-3F75-15AC23140871}"/>
                </a:ext>
              </a:extLst>
            </p:cNvPr>
            <p:cNvGrpSpPr/>
            <p:nvPr/>
          </p:nvGrpSpPr>
          <p:grpSpPr>
            <a:xfrm>
              <a:off x="-146396" y="778190"/>
              <a:ext cx="9150636" cy="3350904"/>
              <a:chOff x="-26987" y="674085"/>
              <a:chExt cx="9150636" cy="3350904"/>
            </a:xfrm>
          </p:grpSpPr>
          <p:graphicFrame>
            <p:nvGraphicFramePr>
              <p:cNvPr id="33" name="Grafiek 32">
                <a:extLst>
                  <a:ext uri="{FF2B5EF4-FFF2-40B4-BE49-F238E27FC236}">
                    <a16:creationId xmlns:a16="http://schemas.microsoft.com/office/drawing/2014/main" id="{2F08C126-015D-7375-B85E-158D0E5F62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3233774"/>
                  </p:ext>
                </p:extLst>
              </p:nvPr>
            </p:nvGraphicFramePr>
            <p:xfrm>
              <a:off x="6272374" y="674085"/>
              <a:ext cx="2851275" cy="33509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0" name="Line 11">
                <a:extLst>
                  <a:ext uri="{FF2B5EF4-FFF2-40B4-BE49-F238E27FC236}">
                    <a16:creationId xmlns:a16="http://schemas.microsoft.com/office/drawing/2014/main" id="{3FA757E9-128D-D99C-CD40-3C97FEB22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6987" y="2366280"/>
                <a:ext cx="892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0" name="Groep 49">
            <a:extLst>
              <a:ext uri="{FF2B5EF4-FFF2-40B4-BE49-F238E27FC236}">
                <a16:creationId xmlns:a16="http://schemas.microsoft.com/office/drawing/2014/main" id="{832165A7-510A-2B0E-13A6-0A5C88B6863D}"/>
              </a:ext>
            </a:extLst>
          </p:cNvPr>
          <p:cNvGrpSpPr/>
          <p:nvPr/>
        </p:nvGrpSpPr>
        <p:grpSpPr>
          <a:xfrm>
            <a:off x="5997654" y="3095488"/>
            <a:ext cx="530635" cy="3815244"/>
            <a:chOff x="5276920" y="3095488"/>
            <a:chExt cx="530635" cy="3815244"/>
          </a:xfrm>
        </p:grpSpPr>
        <p:sp>
          <p:nvSpPr>
            <p:cNvPr id="207905" name="Line 33"/>
            <p:cNvSpPr>
              <a:spLocks noChangeShapeType="1"/>
            </p:cNvSpPr>
            <p:nvPr/>
          </p:nvSpPr>
          <p:spPr bwMode="auto">
            <a:xfrm>
              <a:off x="5496948" y="4000210"/>
              <a:ext cx="0" cy="2160002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aphicFrame>
          <p:nvGraphicFramePr>
            <p:cNvPr id="48" name="Grafiek 47">
              <a:extLst>
                <a:ext uri="{FF2B5EF4-FFF2-40B4-BE49-F238E27FC236}">
                  <a16:creationId xmlns:a16="http://schemas.microsoft.com/office/drawing/2014/main" id="{6FCFA485-0FD7-0EDE-7967-C6D2FBEBF22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33772844"/>
                </p:ext>
              </p:extLst>
            </p:nvPr>
          </p:nvGraphicFramePr>
          <p:xfrm>
            <a:off x="5304856" y="3095488"/>
            <a:ext cx="502699" cy="38152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7904" name="Text Box 32"/>
            <p:cNvSpPr txBox="1">
              <a:spLocks noChangeArrowheads="1"/>
            </p:cNvSpPr>
            <p:nvPr/>
          </p:nvSpPr>
          <p:spPr bwMode="auto">
            <a:xfrm>
              <a:off x="5276920" y="3503268"/>
              <a:ext cx="503238" cy="515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200" b="1" dirty="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5" name="Text Box 26">
            <a:extLst>
              <a:ext uri="{FF2B5EF4-FFF2-40B4-BE49-F238E27FC236}">
                <a16:creationId xmlns:a16="http://schemas.microsoft.com/office/drawing/2014/main" id="{27928C8D-DD1D-B5CD-C5C1-A0CD266C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60" y="4038230"/>
            <a:ext cx="5146762" cy="68825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convergeert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beetje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fontAlgn="base"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doet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de rest.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78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5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20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07874" grpId="0" autoUpdateAnimBg="0"/>
      <p:bldP spid="207898" grpId="0" autoUpdateAnimBg="0"/>
      <p:bldP spid="207899" grpId="0" animBg="1"/>
      <p:bldP spid="207906" grpId="0" autoUpdateAnimBg="0"/>
      <p:bldP spid="207911" grpId="0" animBg="1"/>
      <p:bldP spid="207912" grpId="0" autoUpdateAnimBg="0"/>
      <p:bldP spid="3" grpId="0" autoUpdateAnimBg="0"/>
      <p:bldP spid="11" grpId="0" autoUpdateAnimBg="0"/>
      <p:bldP spid="12" grpId="0" autoUpdateAnimBg="0"/>
      <p:bldP spid="9" grpId="0" animBg="1" autoUpdateAnimBg="0"/>
      <p:bldP spid="207887" grpId="0" animBg="1"/>
      <p:bldP spid="207902" grpId="0" animBg="1"/>
      <p:bldP spid="2" grpId="0" animBg="1" autoUpdateAnimBg="0"/>
      <p:bldP spid="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E6927571-69A7-1BC2-62A3-95A0E1FF70F8}"/>
              </a:ext>
            </a:extLst>
          </p:cNvPr>
          <p:cNvGrpSpPr/>
          <p:nvPr/>
        </p:nvGrpSpPr>
        <p:grpSpPr>
          <a:xfrm>
            <a:off x="-313756" y="3611299"/>
            <a:ext cx="9927311" cy="2996925"/>
            <a:chOff x="-313756" y="3611299"/>
            <a:chExt cx="9927311" cy="2996925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8CF01FBD-1467-A9ED-50B2-D2E7D6CEA54A}"/>
                </a:ext>
              </a:extLst>
            </p:cNvPr>
            <p:cNvGrpSpPr/>
            <p:nvPr/>
          </p:nvGrpSpPr>
          <p:grpSpPr>
            <a:xfrm>
              <a:off x="-313756" y="3611299"/>
              <a:ext cx="9927311" cy="2996925"/>
              <a:chOff x="-174056" y="3611299"/>
              <a:chExt cx="9927311" cy="2996925"/>
            </a:xfrm>
          </p:grpSpPr>
          <p:graphicFrame>
            <p:nvGraphicFramePr>
              <p:cNvPr id="6" name="Grafiek 5">
                <a:extLst>
                  <a:ext uri="{FF2B5EF4-FFF2-40B4-BE49-F238E27FC236}">
                    <a16:creationId xmlns:a16="http://schemas.microsoft.com/office/drawing/2014/main" id="{059AEEE2-1F59-E42E-066A-3A405065F9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983325"/>
                  </p:ext>
                </p:extLst>
              </p:nvPr>
            </p:nvGraphicFramePr>
            <p:xfrm>
              <a:off x="6321529" y="3611299"/>
              <a:ext cx="3431726" cy="29969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" name="Line 11">
                <a:extLst>
                  <a:ext uri="{FF2B5EF4-FFF2-40B4-BE49-F238E27FC236}">
                    <a16:creationId xmlns:a16="http://schemas.microsoft.com/office/drawing/2014/main" id="{62583D50-0DC4-406E-5A54-B3F1A8070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74056" y="5120384"/>
                <a:ext cx="918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" name="Text Box 35">
              <a:extLst>
                <a:ext uri="{FF2B5EF4-FFF2-40B4-BE49-F238E27FC236}">
                  <a16:creationId xmlns:a16="http://schemas.microsoft.com/office/drawing/2014/main" id="{C256B192-416A-596A-64B3-85EC58FA1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510" y="4976823"/>
              <a:ext cx="576263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42DCB381-8CB3-11CE-7E09-6EABA1F8DED6}"/>
              </a:ext>
            </a:extLst>
          </p:cNvPr>
          <p:cNvGrpSpPr/>
          <p:nvPr/>
        </p:nvGrpSpPr>
        <p:grpSpPr>
          <a:xfrm>
            <a:off x="6258072" y="4837723"/>
            <a:ext cx="2601154" cy="551674"/>
            <a:chOff x="6228576" y="4837723"/>
            <a:chExt cx="2601154" cy="551674"/>
          </a:xfrm>
        </p:grpSpPr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A9DC4A52-9332-3472-FD9E-98AB44760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0722" y="4837723"/>
              <a:ext cx="2592131" cy="431776"/>
            </a:xfrm>
            <a:custGeom>
              <a:avLst/>
              <a:gdLst>
                <a:gd name="T0" fmla="*/ 0 w 1596"/>
                <a:gd name="T1" fmla="*/ 3 h 255"/>
                <a:gd name="T2" fmla="*/ 182 w 1596"/>
                <a:gd name="T3" fmla="*/ 0 h 255"/>
                <a:gd name="T4" fmla="*/ 1596 w 1596"/>
                <a:gd name="T5" fmla="*/ 255 h 255"/>
                <a:gd name="connsiteX0" fmla="*/ 0 w 10000"/>
                <a:gd name="connsiteY0" fmla="*/ 613 h 10495"/>
                <a:gd name="connsiteX1" fmla="*/ 1140 w 10000"/>
                <a:gd name="connsiteY1" fmla="*/ 0 h 10495"/>
                <a:gd name="connsiteX2" fmla="*/ 10000 w 10000"/>
                <a:gd name="connsiteY2" fmla="*/ 10495 h 10495"/>
                <a:gd name="connsiteX0" fmla="*/ 0 w 9957"/>
                <a:gd name="connsiteY0" fmla="*/ 523 h 10495"/>
                <a:gd name="connsiteX1" fmla="*/ 1097 w 9957"/>
                <a:gd name="connsiteY1" fmla="*/ 0 h 10495"/>
                <a:gd name="connsiteX2" fmla="*/ 9957 w 9957"/>
                <a:gd name="connsiteY2" fmla="*/ 10495 h 10495"/>
                <a:gd name="connsiteX0" fmla="*/ 0 w 10275"/>
                <a:gd name="connsiteY0" fmla="*/ 498 h 10163"/>
                <a:gd name="connsiteX1" fmla="*/ 1102 w 10275"/>
                <a:gd name="connsiteY1" fmla="*/ 0 h 10163"/>
                <a:gd name="connsiteX2" fmla="*/ 10275 w 10275"/>
                <a:gd name="connsiteY2" fmla="*/ 10163 h 1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5" h="10163">
                  <a:moveTo>
                    <a:pt x="0" y="498"/>
                  </a:moveTo>
                  <a:lnTo>
                    <a:pt x="1102" y="0"/>
                  </a:lnTo>
                  <a:cubicBezTo>
                    <a:pt x="4067" y="3176"/>
                    <a:pt x="7309" y="6987"/>
                    <a:pt x="10275" y="10163"/>
                  </a:cubicBezTo>
                </a:path>
              </a:pathLst>
            </a:custGeom>
            <a:noFill/>
            <a:ln w="19050" cap="flat" cmpd="sng">
              <a:solidFill>
                <a:srgbClr val="0070C0">
                  <a:alpha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BC9DDD9-A582-9E80-1C43-B98AD211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576" y="4972483"/>
              <a:ext cx="2601154" cy="416914"/>
            </a:xfrm>
            <a:custGeom>
              <a:avLst/>
              <a:gdLst>
                <a:gd name="T0" fmla="*/ 0 w 1598"/>
                <a:gd name="T1" fmla="*/ 252 h 264"/>
                <a:gd name="T2" fmla="*/ 182 w 1598"/>
                <a:gd name="T3" fmla="*/ 264 h 264"/>
                <a:gd name="T4" fmla="*/ 1598 w 1598"/>
                <a:gd name="T5" fmla="*/ 0 h 264"/>
                <a:gd name="connsiteX0" fmla="*/ 0 w 10000"/>
                <a:gd name="connsiteY0" fmla="*/ 9545 h 10000"/>
                <a:gd name="connsiteX1" fmla="*/ 1208 w 10000"/>
                <a:gd name="connsiteY1" fmla="*/ 10000 h 10000"/>
                <a:gd name="connsiteX2" fmla="*/ 10000 w 10000"/>
                <a:gd name="connsiteY2" fmla="*/ 0 h 10000"/>
                <a:gd name="connsiteX0" fmla="*/ 0 w 9953"/>
                <a:gd name="connsiteY0" fmla="*/ 9354 h 10000"/>
                <a:gd name="connsiteX1" fmla="*/ 1161 w 9953"/>
                <a:gd name="connsiteY1" fmla="*/ 10000 h 10000"/>
                <a:gd name="connsiteX2" fmla="*/ 9953 w 9953"/>
                <a:gd name="connsiteY2" fmla="*/ 0 h 10000"/>
                <a:gd name="connsiteX0" fmla="*/ 0 w 10000"/>
                <a:gd name="connsiteY0" fmla="*/ 9354 h 9617"/>
                <a:gd name="connsiteX1" fmla="*/ 1166 w 10000"/>
                <a:gd name="connsiteY1" fmla="*/ 9617 h 9617"/>
                <a:gd name="connsiteX2" fmla="*/ 10000 w 10000"/>
                <a:gd name="connsiteY2" fmla="*/ 0 h 9617"/>
                <a:gd name="connsiteX0" fmla="*/ 0 w 10000"/>
                <a:gd name="connsiteY0" fmla="*/ 9457 h 10000"/>
                <a:gd name="connsiteX1" fmla="*/ 1166 w 10000"/>
                <a:gd name="connsiteY1" fmla="*/ 10000 h 10000"/>
                <a:gd name="connsiteX2" fmla="*/ 10000 w 10000"/>
                <a:gd name="connsiteY2" fmla="*/ 0 h 10000"/>
                <a:gd name="connsiteX0" fmla="*/ 0 w 10302"/>
                <a:gd name="connsiteY0" fmla="*/ 9801 h 10344"/>
                <a:gd name="connsiteX1" fmla="*/ 1166 w 10302"/>
                <a:gd name="connsiteY1" fmla="*/ 10344 h 10344"/>
                <a:gd name="connsiteX2" fmla="*/ 10302 w 10302"/>
                <a:gd name="connsiteY2" fmla="*/ 0 h 1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02" h="10344">
                  <a:moveTo>
                    <a:pt x="0" y="9801"/>
                  </a:moveTo>
                  <a:lnTo>
                    <a:pt x="1166" y="10344"/>
                  </a:lnTo>
                  <a:lnTo>
                    <a:pt x="10302" y="0"/>
                  </a:lnTo>
                </a:path>
              </a:pathLst>
            </a:custGeom>
            <a:noFill/>
            <a:ln w="19050" cap="flat" cmpd="sng">
              <a:solidFill>
                <a:srgbClr val="0070C0">
                  <a:alpha val="50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3" name="Freeform 37">
            <a:extLst>
              <a:ext uri="{FF2B5EF4-FFF2-40B4-BE49-F238E27FC236}">
                <a16:creationId xmlns:a16="http://schemas.microsoft.com/office/drawing/2014/main" id="{01886F59-2D65-B32E-310B-484AD86DE762}"/>
              </a:ext>
            </a:extLst>
          </p:cNvPr>
          <p:cNvSpPr>
            <a:spLocks/>
          </p:cNvSpPr>
          <p:nvPr/>
        </p:nvSpPr>
        <p:spPr bwMode="auto">
          <a:xfrm>
            <a:off x="375181" y="4855443"/>
            <a:ext cx="5882078" cy="519113"/>
          </a:xfrm>
          <a:custGeom>
            <a:avLst/>
            <a:gdLst>
              <a:gd name="T0" fmla="*/ 3695 w 3698"/>
              <a:gd name="T1" fmla="*/ 0 h 327"/>
              <a:gd name="T2" fmla="*/ 0 w 3698"/>
              <a:gd name="T3" fmla="*/ 171 h 327"/>
              <a:gd name="T4" fmla="*/ 3698 w 3698"/>
              <a:gd name="T5" fmla="*/ 327 h 327"/>
              <a:gd name="connsiteX0" fmla="*/ 10229 w 10237"/>
              <a:gd name="connsiteY0" fmla="*/ 0 h 10000"/>
              <a:gd name="connsiteX1" fmla="*/ 0 w 10237"/>
              <a:gd name="connsiteY1" fmla="*/ 5281 h 10000"/>
              <a:gd name="connsiteX2" fmla="*/ 10237 w 10237"/>
              <a:gd name="connsiteY2" fmla="*/ 10000 h 10000"/>
              <a:gd name="connsiteX0" fmla="*/ 10229 w 10237"/>
              <a:gd name="connsiteY0" fmla="*/ 677 h 10677"/>
              <a:gd name="connsiteX1" fmla="*/ 0 w 10237"/>
              <a:gd name="connsiteY1" fmla="*/ 487 h 10677"/>
              <a:gd name="connsiteX2" fmla="*/ 10237 w 10237"/>
              <a:gd name="connsiteY2" fmla="*/ 10677 h 10677"/>
              <a:gd name="connsiteX0" fmla="*/ 10253 w 10261"/>
              <a:gd name="connsiteY0" fmla="*/ 0 h 10000"/>
              <a:gd name="connsiteX1" fmla="*/ 0 w 10261"/>
              <a:gd name="connsiteY1" fmla="*/ 4881 h 10000"/>
              <a:gd name="connsiteX2" fmla="*/ 10261 w 10261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1" h="10000">
                <a:moveTo>
                  <a:pt x="10253" y="0"/>
                </a:moveTo>
                <a:cubicBezTo>
                  <a:pt x="6843" y="1760"/>
                  <a:pt x="3410" y="3121"/>
                  <a:pt x="0" y="4881"/>
                </a:cubicBezTo>
                <a:cubicBezTo>
                  <a:pt x="3333" y="6471"/>
                  <a:pt x="6928" y="8410"/>
                  <a:pt x="10261" y="10000"/>
                </a:cubicBezTo>
              </a:path>
            </a:pathLst>
          </a:custGeom>
          <a:noFill/>
          <a:ln w="19050" cmpd="sng">
            <a:solidFill>
              <a:srgbClr val="0070C0">
                <a:alpha val="50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0" y="3543399"/>
            <a:ext cx="3671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hebt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9648" y="968183"/>
            <a:ext cx="8604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Is 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zien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912" name="Text Box 40"/>
          <p:cNvSpPr txBox="1">
            <a:spLocks noChangeArrowheads="1"/>
          </p:cNvSpPr>
          <p:nvPr/>
        </p:nvSpPr>
        <p:spPr bwMode="auto">
          <a:xfrm>
            <a:off x="0" y="519467"/>
            <a:ext cx="9134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Als je in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verte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kijkt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weinig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accommoderen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2DF46-C47F-7411-9578-DC9FDEA83E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195"/>
            <a:ext cx="5436096" cy="523220"/>
          </a:xfrm>
        </p:spPr>
        <p:txBody>
          <a:bodyPr wrap="square">
            <a:spAutoFit/>
          </a:bodyPr>
          <a:lstStyle/>
          <a:p>
            <a:pPr algn="l"/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bril </a:t>
            </a:r>
            <a:r>
              <a:rPr lang="en-US" altLang="nl-NL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een </a:t>
            </a:r>
            <a:r>
              <a:rPr lang="en-US" altLang="nl-NL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bijziende</a:t>
            </a:r>
            <a:endParaRPr lang="nl-NL" alt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31F67D12-CBFC-8421-9035-98ED91764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804835"/>
            <a:ext cx="55639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vlek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AAEBC7B-9C6D-88E7-ADFF-26BDB32D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7" y="6313220"/>
            <a:ext cx="5676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Met de -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punt.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7B81AC37-7692-1877-717D-EEF57191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9025" y="2380673"/>
            <a:ext cx="53975" cy="2159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F88FCED-348B-B7FF-49C4-BA08B4DCC8A9}"/>
              </a:ext>
            </a:extLst>
          </p:cNvPr>
          <p:cNvSpPr>
            <a:spLocks/>
          </p:cNvSpPr>
          <p:nvPr/>
        </p:nvSpPr>
        <p:spPr bwMode="auto">
          <a:xfrm>
            <a:off x="6249775" y="4774292"/>
            <a:ext cx="2608736" cy="721210"/>
          </a:xfrm>
          <a:custGeom>
            <a:avLst/>
            <a:gdLst>
              <a:gd name="T0" fmla="*/ 0 w 1604"/>
              <a:gd name="T1" fmla="*/ 52 h 452"/>
              <a:gd name="T2" fmla="*/ 184 w 1604"/>
              <a:gd name="T3" fmla="*/ 0 h 452"/>
              <a:gd name="T4" fmla="*/ 1604 w 1604"/>
              <a:gd name="T5" fmla="*/ 220 h 452"/>
              <a:gd name="T6" fmla="*/ 184 w 1604"/>
              <a:gd name="T7" fmla="*/ 452 h 452"/>
              <a:gd name="T8" fmla="*/ 0 w 1604"/>
              <a:gd name="T9" fmla="*/ 384 h 452"/>
              <a:gd name="connsiteX0" fmla="*/ 0 w 10000"/>
              <a:gd name="connsiteY0" fmla="*/ 1150 h 10051"/>
              <a:gd name="connsiteX1" fmla="*/ 1147 w 10000"/>
              <a:gd name="connsiteY1" fmla="*/ 0 h 10051"/>
              <a:gd name="connsiteX2" fmla="*/ 10000 w 10000"/>
              <a:gd name="connsiteY2" fmla="*/ 4867 h 10051"/>
              <a:gd name="connsiteX3" fmla="*/ 1204 w 10000"/>
              <a:gd name="connsiteY3" fmla="*/ 10051 h 10051"/>
              <a:gd name="connsiteX4" fmla="*/ 0 w 10000"/>
              <a:gd name="connsiteY4" fmla="*/ 8496 h 10051"/>
              <a:gd name="connsiteX0" fmla="*/ 43 w 10043"/>
              <a:gd name="connsiteY0" fmla="*/ 1150 h 10051"/>
              <a:gd name="connsiteX1" fmla="*/ 1190 w 10043"/>
              <a:gd name="connsiteY1" fmla="*/ 0 h 10051"/>
              <a:gd name="connsiteX2" fmla="*/ 10043 w 10043"/>
              <a:gd name="connsiteY2" fmla="*/ 4867 h 10051"/>
              <a:gd name="connsiteX3" fmla="*/ 1247 w 10043"/>
              <a:gd name="connsiteY3" fmla="*/ 10051 h 10051"/>
              <a:gd name="connsiteX4" fmla="*/ 0 w 10043"/>
              <a:gd name="connsiteY4" fmla="*/ 8294 h 10051"/>
              <a:gd name="connsiteX0" fmla="*/ 0 w 10000"/>
              <a:gd name="connsiteY0" fmla="*/ 1150 h 10051"/>
              <a:gd name="connsiteX1" fmla="*/ 1147 w 10000"/>
              <a:gd name="connsiteY1" fmla="*/ 0 h 10051"/>
              <a:gd name="connsiteX2" fmla="*/ 10000 w 10000"/>
              <a:gd name="connsiteY2" fmla="*/ 4867 h 10051"/>
              <a:gd name="connsiteX3" fmla="*/ 1204 w 10000"/>
              <a:gd name="connsiteY3" fmla="*/ 10051 h 10051"/>
              <a:gd name="connsiteX4" fmla="*/ 0 w 10000"/>
              <a:gd name="connsiteY4" fmla="*/ 8395 h 10051"/>
              <a:gd name="connsiteX0" fmla="*/ 0 w 10000"/>
              <a:gd name="connsiteY0" fmla="*/ 1150 h 10051"/>
              <a:gd name="connsiteX1" fmla="*/ 1147 w 10000"/>
              <a:gd name="connsiteY1" fmla="*/ 0 h 10051"/>
              <a:gd name="connsiteX2" fmla="*/ 10000 w 10000"/>
              <a:gd name="connsiteY2" fmla="*/ 4867 h 10051"/>
              <a:gd name="connsiteX3" fmla="*/ 1204 w 10000"/>
              <a:gd name="connsiteY3" fmla="*/ 10051 h 10051"/>
              <a:gd name="connsiteX4" fmla="*/ 0 w 10000"/>
              <a:gd name="connsiteY4" fmla="*/ 8344 h 10051"/>
              <a:gd name="connsiteX0" fmla="*/ 0 w 10245"/>
              <a:gd name="connsiteY0" fmla="*/ 1150 h 10051"/>
              <a:gd name="connsiteX1" fmla="*/ 1147 w 10245"/>
              <a:gd name="connsiteY1" fmla="*/ 0 h 10051"/>
              <a:gd name="connsiteX2" fmla="*/ 10245 w 10245"/>
              <a:gd name="connsiteY2" fmla="*/ 4867 h 10051"/>
              <a:gd name="connsiteX3" fmla="*/ 1204 w 10245"/>
              <a:gd name="connsiteY3" fmla="*/ 10051 h 10051"/>
              <a:gd name="connsiteX4" fmla="*/ 0 w 10245"/>
              <a:gd name="connsiteY4" fmla="*/ 8344 h 1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5" h="10051">
                <a:moveTo>
                  <a:pt x="0" y="1150"/>
                </a:moveTo>
                <a:lnTo>
                  <a:pt x="1147" y="0"/>
                </a:lnTo>
                <a:lnTo>
                  <a:pt x="10245" y="4867"/>
                </a:lnTo>
                <a:cubicBezTo>
                  <a:pt x="7313" y="6595"/>
                  <a:pt x="4136" y="8323"/>
                  <a:pt x="1204" y="10051"/>
                </a:cubicBezTo>
                <a:cubicBezTo>
                  <a:pt x="822" y="9550"/>
                  <a:pt x="382" y="8845"/>
                  <a:pt x="0" y="8344"/>
                </a:cubicBezTo>
              </a:path>
            </a:pathLst>
          </a:custGeom>
          <a:noFill/>
          <a:ln w="19050" cmpd="sng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0896B9B3-63AD-920C-1B85-3B25F9DCA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90983"/>
            <a:ext cx="2843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Je bent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verziend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31">
            <a:extLst>
              <a:ext uri="{FF2B5EF4-FFF2-40B4-BE49-F238E27FC236}">
                <a16:creationId xmlns:a16="http://schemas.microsoft.com/office/drawing/2014/main" id="{4FA7AEB4-5BA1-8634-8F31-415B3AAA4248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7">
            <a:extLst>
              <a:ext uri="{FF2B5EF4-FFF2-40B4-BE49-F238E27FC236}">
                <a16:creationId xmlns:a16="http://schemas.microsoft.com/office/drawing/2014/main" id="{B554816B-7824-C865-C932-45A80C656E8D}"/>
              </a:ext>
            </a:extLst>
          </p:cNvPr>
          <p:cNvSpPr>
            <a:spLocks/>
          </p:cNvSpPr>
          <p:nvPr/>
        </p:nvSpPr>
        <p:spPr bwMode="auto">
          <a:xfrm>
            <a:off x="377836" y="4852144"/>
            <a:ext cx="5865138" cy="519113"/>
          </a:xfrm>
          <a:custGeom>
            <a:avLst/>
            <a:gdLst>
              <a:gd name="T0" fmla="*/ 3695 w 3698"/>
              <a:gd name="T1" fmla="*/ 0 h 327"/>
              <a:gd name="T2" fmla="*/ 0 w 3698"/>
              <a:gd name="T3" fmla="*/ 171 h 327"/>
              <a:gd name="T4" fmla="*/ 3698 w 3698"/>
              <a:gd name="T5" fmla="*/ 327 h 327"/>
              <a:gd name="connsiteX0" fmla="*/ 9936 w 9944"/>
              <a:gd name="connsiteY0" fmla="*/ 0 h 10000"/>
              <a:gd name="connsiteX1" fmla="*/ 0 w 9944"/>
              <a:gd name="connsiteY1" fmla="*/ 5439 h 10000"/>
              <a:gd name="connsiteX2" fmla="*/ 9944 w 9944"/>
              <a:gd name="connsiteY2" fmla="*/ 10000 h 10000"/>
              <a:gd name="connsiteX0" fmla="*/ 10063 w 10071"/>
              <a:gd name="connsiteY0" fmla="*/ 0 h 10000"/>
              <a:gd name="connsiteX1" fmla="*/ 0 w 10071"/>
              <a:gd name="connsiteY1" fmla="*/ 4905 h 10000"/>
              <a:gd name="connsiteX2" fmla="*/ 10071 w 10071"/>
              <a:gd name="connsiteY2" fmla="*/ 10000 h 10000"/>
              <a:gd name="connsiteX0" fmla="*/ 10039 w 10047"/>
              <a:gd name="connsiteY0" fmla="*/ 0 h 10000"/>
              <a:gd name="connsiteX1" fmla="*/ 0 w 10047"/>
              <a:gd name="connsiteY1" fmla="*/ 5172 h 10000"/>
              <a:gd name="connsiteX2" fmla="*/ 10047 w 10047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7" h="10000">
                <a:moveTo>
                  <a:pt x="10039" y="0"/>
                </a:moveTo>
                <a:cubicBezTo>
                  <a:pt x="6708" y="1813"/>
                  <a:pt x="3331" y="3359"/>
                  <a:pt x="0" y="5172"/>
                </a:cubicBezTo>
                <a:lnTo>
                  <a:pt x="10047" y="10000"/>
                </a:lnTo>
              </a:path>
            </a:pathLst>
          </a:custGeom>
          <a:noFill/>
          <a:ln w="19050" cmpd="sng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6380424A-202F-E767-3C1D-563422B5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89" y="3099642"/>
            <a:ext cx="5488193" cy="38048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puntje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wazige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vlek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138982BE-2F7C-2364-9862-96B041289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72" y="1460712"/>
            <a:ext cx="5484210" cy="38048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Je lens is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of je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oogbol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lang.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0B8AFBCB-A159-F658-2D6E-874665BE9EBF}"/>
              </a:ext>
            </a:extLst>
          </p:cNvPr>
          <p:cNvGrpSpPr/>
          <p:nvPr/>
        </p:nvGrpSpPr>
        <p:grpSpPr>
          <a:xfrm>
            <a:off x="5749151" y="3191720"/>
            <a:ext cx="871896" cy="3698190"/>
            <a:chOff x="5755430" y="3150478"/>
            <a:chExt cx="871896" cy="3698190"/>
          </a:xfrm>
        </p:grpSpPr>
        <p:grpSp>
          <p:nvGrpSpPr>
            <p:cNvPr id="24" name="Group 14">
              <a:extLst>
                <a:ext uri="{FF2B5EF4-FFF2-40B4-BE49-F238E27FC236}">
                  <a16:creationId xmlns:a16="http://schemas.microsoft.com/office/drawing/2014/main" id="{942AB1CD-3ADE-555B-26F6-66C9179D5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1196" y="3363914"/>
              <a:ext cx="503238" cy="2795588"/>
              <a:chOff x="3768" y="2119"/>
              <a:chExt cx="317" cy="1761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5D96AF76-EBCF-DDFB-F847-9EE134A03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8" y="2119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_</a:t>
                </a:r>
              </a:p>
            </p:txBody>
          </p:sp>
          <p:sp>
            <p:nvSpPr>
              <p:cNvPr id="26" name="Line 16">
                <a:extLst>
                  <a:ext uri="{FF2B5EF4-FFF2-40B4-BE49-F238E27FC236}">
                    <a16:creationId xmlns:a16="http://schemas.microsoft.com/office/drawing/2014/main" id="{0A16E8E3-436D-8A04-B0A5-6DE517A88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3" y="2542"/>
                <a:ext cx="0" cy="133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46" name="Grafiek 45">
              <a:extLst>
                <a:ext uri="{FF2B5EF4-FFF2-40B4-BE49-F238E27FC236}">
                  <a16:creationId xmlns:a16="http://schemas.microsoft.com/office/drawing/2014/main" id="{147CE91E-6953-3331-45A8-A09A657F51A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00161818"/>
                </p:ext>
              </p:extLst>
            </p:nvPr>
          </p:nvGraphicFramePr>
          <p:xfrm>
            <a:off x="5755430" y="3150478"/>
            <a:ext cx="871896" cy="36981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3" name="Freeform 25">
            <a:extLst>
              <a:ext uri="{FF2B5EF4-FFF2-40B4-BE49-F238E27FC236}">
                <a16:creationId xmlns:a16="http://schemas.microsoft.com/office/drawing/2014/main" id="{B2209846-608E-E88E-4FC6-13B1C308EC91}"/>
              </a:ext>
            </a:extLst>
          </p:cNvPr>
          <p:cNvSpPr>
            <a:spLocks/>
          </p:cNvSpPr>
          <p:nvPr/>
        </p:nvSpPr>
        <p:spPr bwMode="auto">
          <a:xfrm>
            <a:off x="281891" y="2162175"/>
            <a:ext cx="8484221" cy="660400"/>
          </a:xfrm>
          <a:custGeom>
            <a:avLst/>
            <a:gdLst>
              <a:gd name="T0" fmla="*/ 5292 w 5292"/>
              <a:gd name="T1" fmla="*/ 284 h 416"/>
              <a:gd name="T2" fmla="*/ 3876 w 5292"/>
              <a:gd name="T3" fmla="*/ 0 h 416"/>
              <a:gd name="T4" fmla="*/ 0 w 5292"/>
              <a:gd name="T5" fmla="*/ 212 h 416"/>
              <a:gd name="T6" fmla="*/ 3876 w 5292"/>
              <a:gd name="T7" fmla="*/ 416 h 416"/>
              <a:gd name="T8" fmla="*/ 5292 w 5292"/>
              <a:gd name="T9" fmla="*/ 140 h 416"/>
              <a:gd name="connsiteX0" fmla="*/ 10000 w 10000"/>
              <a:gd name="connsiteY0" fmla="*/ 6827 h 10000"/>
              <a:gd name="connsiteX1" fmla="*/ 7345 w 10000"/>
              <a:gd name="connsiteY1" fmla="*/ 0 h 10000"/>
              <a:gd name="connsiteX2" fmla="*/ 0 w 10000"/>
              <a:gd name="connsiteY2" fmla="*/ 5096 h 10000"/>
              <a:gd name="connsiteX3" fmla="*/ 7324 w 10000"/>
              <a:gd name="connsiteY3" fmla="*/ 10000 h 10000"/>
              <a:gd name="connsiteX4" fmla="*/ 10000 w 10000"/>
              <a:gd name="connsiteY4" fmla="*/ 3365 h 10000"/>
              <a:gd name="connsiteX0" fmla="*/ 10000 w 10000"/>
              <a:gd name="connsiteY0" fmla="*/ 6827 h 10000"/>
              <a:gd name="connsiteX1" fmla="*/ 7345 w 10000"/>
              <a:gd name="connsiteY1" fmla="*/ 0 h 10000"/>
              <a:gd name="connsiteX2" fmla="*/ 0 w 10000"/>
              <a:gd name="connsiteY2" fmla="*/ 5096 h 10000"/>
              <a:gd name="connsiteX3" fmla="*/ 7366 w 10000"/>
              <a:gd name="connsiteY3" fmla="*/ 10000 h 10000"/>
              <a:gd name="connsiteX4" fmla="*/ 10000 w 10000"/>
              <a:gd name="connsiteY4" fmla="*/ 3365 h 10000"/>
              <a:gd name="connsiteX0" fmla="*/ 10115 w 10115"/>
              <a:gd name="connsiteY0" fmla="*/ 6932 h 10000"/>
              <a:gd name="connsiteX1" fmla="*/ 7345 w 10115"/>
              <a:gd name="connsiteY1" fmla="*/ 0 h 10000"/>
              <a:gd name="connsiteX2" fmla="*/ 0 w 10115"/>
              <a:gd name="connsiteY2" fmla="*/ 5096 h 10000"/>
              <a:gd name="connsiteX3" fmla="*/ 7366 w 10115"/>
              <a:gd name="connsiteY3" fmla="*/ 10000 h 10000"/>
              <a:gd name="connsiteX4" fmla="*/ 10000 w 10115"/>
              <a:gd name="connsiteY4" fmla="*/ 3365 h 10000"/>
              <a:gd name="connsiteX0" fmla="*/ 10115 w 10115"/>
              <a:gd name="connsiteY0" fmla="*/ 6932 h 10000"/>
              <a:gd name="connsiteX1" fmla="*/ 7345 w 10115"/>
              <a:gd name="connsiteY1" fmla="*/ 0 h 10000"/>
              <a:gd name="connsiteX2" fmla="*/ 0 w 10115"/>
              <a:gd name="connsiteY2" fmla="*/ 5096 h 10000"/>
              <a:gd name="connsiteX3" fmla="*/ 7366 w 10115"/>
              <a:gd name="connsiteY3" fmla="*/ 10000 h 10000"/>
              <a:gd name="connsiteX4" fmla="*/ 10099 w 10115"/>
              <a:gd name="connsiteY4" fmla="*/ 3470 h 10000"/>
              <a:gd name="connsiteX0" fmla="*/ 10115 w 10140"/>
              <a:gd name="connsiteY0" fmla="*/ 6932 h 10000"/>
              <a:gd name="connsiteX1" fmla="*/ 7345 w 10140"/>
              <a:gd name="connsiteY1" fmla="*/ 0 h 10000"/>
              <a:gd name="connsiteX2" fmla="*/ 0 w 10140"/>
              <a:gd name="connsiteY2" fmla="*/ 5096 h 10000"/>
              <a:gd name="connsiteX3" fmla="*/ 7366 w 10140"/>
              <a:gd name="connsiteY3" fmla="*/ 10000 h 10000"/>
              <a:gd name="connsiteX4" fmla="*/ 10140 w 10140"/>
              <a:gd name="connsiteY4" fmla="*/ 3365 h 10000"/>
              <a:gd name="connsiteX0" fmla="*/ 10123 w 10140"/>
              <a:gd name="connsiteY0" fmla="*/ 6617 h 10000"/>
              <a:gd name="connsiteX1" fmla="*/ 7345 w 10140"/>
              <a:gd name="connsiteY1" fmla="*/ 0 h 10000"/>
              <a:gd name="connsiteX2" fmla="*/ 0 w 10140"/>
              <a:gd name="connsiteY2" fmla="*/ 5096 h 10000"/>
              <a:gd name="connsiteX3" fmla="*/ 7366 w 10140"/>
              <a:gd name="connsiteY3" fmla="*/ 10000 h 10000"/>
              <a:gd name="connsiteX4" fmla="*/ 10140 w 10140"/>
              <a:gd name="connsiteY4" fmla="*/ 3365 h 10000"/>
              <a:gd name="connsiteX0" fmla="*/ 10148 w 10148"/>
              <a:gd name="connsiteY0" fmla="*/ 6617 h 10000"/>
              <a:gd name="connsiteX1" fmla="*/ 7345 w 10148"/>
              <a:gd name="connsiteY1" fmla="*/ 0 h 10000"/>
              <a:gd name="connsiteX2" fmla="*/ 0 w 10148"/>
              <a:gd name="connsiteY2" fmla="*/ 5096 h 10000"/>
              <a:gd name="connsiteX3" fmla="*/ 7366 w 10148"/>
              <a:gd name="connsiteY3" fmla="*/ 10000 h 10000"/>
              <a:gd name="connsiteX4" fmla="*/ 10140 w 10148"/>
              <a:gd name="connsiteY4" fmla="*/ 3365 h 10000"/>
              <a:gd name="connsiteX0" fmla="*/ 10063 w 10063"/>
              <a:gd name="connsiteY0" fmla="*/ 6617 h 10000"/>
              <a:gd name="connsiteX1" fmla="*/ 7260 w 10063"/>
              <a:gd name="connsiteY1" fmla="*/ 0 h 10000"/>
              <a:gd name="connsiteX2" fmla="*/ 0 w 10063"/>
              <a:gd name="connsiteY2" fmla="*/ 4788 h 10000"/>
              <a:gd name="connsiteX3" fmla="*/ 7281 w 10063"/>
              <a:gd name="connsiteY3" fmla="*/ 10000 h 10000"/>
              <a:gd name="connsiteX4" fmla="*/ 10055 w 10063"/>
              <a:gd name="connsiteY4" fmla="*/ 3365 h 10000"/>
              <a:gd name="connsiteX0" fmla="*/ 10075 w 10075"/>
              <a:gd name="connsiteY0" fmla="*/ 6617 h 10000"/>
              <a:gd name="connsiteX1" fmla="*/ 7272 w 10075"/>
              <a:gd name="connsiteY1" fmla="*/ 0 h 10000"/>
              <a:gd name="connsiteX2" fmla="*/ 0 w 10075"/>
              <a:gd name="connsiteY2" fmla="*/ 5019 h 10000"/>
              <a:gd name="connsiteX3" fmla="*/ 7293 w 10075"/>
              <a:gd name="connsiteY3" fmla="*/ 10000 h 10000"/>
              <a:gd name="connsiteX4" fmla="*/ 10067 w 10075"/>
              <a:gd name="connsiteY4" fmla="*/ 3365 h 10000"/>
              <a:gd name="connsiteX0" fmla="*/ 10099 w 10099"/>
              <a:gd name="connsiteY0" fmla="*/ 6617 h 10000"/>
              <a:gd name="connsiteX1" fmla="*/ 7296 w 10099"/>
              <a:gd name="connsiteY1" fmla="*/ 0 h 10000"/>
              <a:gd name="connsiteX2" fmla="*/ 0 w 10099"/>
              <a:gd name="connsiteY2" fmla="*/ 4865 h 10000"/>
              <a:gd name="connsiteX3" fmla="*/ 7317 w 10099"/>
              <a:gd name="connsiteY3" fmla="*/ 10000 h 10000"/>
              <a:gd name="connsiteX4" fmla="*/ 10091 w 10099"/>
              <a:gd name="connsiteY4" fmla="*/ 336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9" h="10000">
                <a:moveTo>
                  <a:pt x="10099" y="6617"/>
                </a:moveTo>
                <a:lnTo>
                  <a:pt x="7296" y="0"/>
                </a:lnTo>
                <a:lnTo>
                  <a:pt x="0" y="4865"/>
                </a:lnTo>
                <a:lnTo>
                  <a:pt x="7317" y="10000"/>
                </a:lnTo>
                <a:lnTo>
                  <a:pt x="10091" y="3365"/>
                </a:lnTo>
              </a:path>
            </a:pathLst>
          </a:custGeom>
          <a:noFill/>
          <a:ln w="19050" cmpd="sng">
            <a:solidFill>
              <a:srgbClr val="0070C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0F2680D3-C186-5E77-EEA1-C24F630E8CCF}"/>
              </a:ext>
            </a:extLst>
          </p:cNvPr>
          <p:cNvGrpSpPr/>
          <p:nvPr/>
        </p:nvGrpSpPr>
        <p:grpSpPr>
          <a:xfrm>
            <a:off x="-20997" y="976948"/>
            <a:ext cx="9531071" cy="2996925"/>
            <a:chOff x="-20997" y="976948"/>
            <a:chExt cx="9531071" cy="2996925"/>
          </a:xfrm>
        </p:grpSpPr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A1799538-3312-E97E-BCE2-8E664ED76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388" y="2333626"/>
              <a:ext cx="5762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E24352CD-1348-64FD-0D96-81F9DAF45644}"/>
                </a:ext>
              </a:extLst>
            </p:cNvPr>
            <p:cNvGrpSpPr/>
            <p:nvPr/>
          </p:nvGrpSpPr>
          <p:grpSpPr>
            <a:xfrm>
              <a:off x="-20997" y="976948"/>
              <a:ext cx="9531071" cy="2996925"/>
              <a:chOff x="1056459" y="3696773"/>
              <a:chExt cx="8158541" cy="2755859"/>
            </a:xfrm>
          </p:grpSpPr>
          <p:graphicFrame>
            <p:nvGraphicFramePr>
              <p:cNvPr id="30" name="Grafiek 29">
                <a:extLst>
                  <a:ext uri="{FF2B5EF4-FFF2-40B4-BE49-F238E27FC236}">
                    <a16:creationId xmlns:a16="http://schemas.microsoft.com/office/drawing/2014/main" id="{1E5E7182-29B6-5C6F-04CB-3A9CEF07BD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1863030"/>
                  </p:ext>
                </p:extLst>
              </p:nvPr>
            </p:nvGraphicFramePr>
            <p:xfrm>
              <a:off x="6277463" y="3696773"/>
              <a:ext cx="2937537" cy="27558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23B2CD5E-0308-068A-8433-E333D46E2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459" y="5084471"/>
                <a:ext cx="75190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ext Box 26">
            <a:extLst>
              <a:ext uri="{FF2B5EF4-FFF2-40B4-BE49-F238E27FC236}">
                <a16:creationId xmlns:a16="http://schemas.microsoft.com/office/drawing/2014/main" id="{60103C52-FE55-B1C1-6613-6B58C69E2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89" y="4078627"/>
            <a:ext cx="5146762" cy="68825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txBody>
          <a:bodyPr wrap="square" lIns="36000" tIns="36000" rIns="36000" bIns="3600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convergeert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Aft>
                <a:spcPct val="0"/>
              </a:spcAft>
            </a:pP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Daarom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divergeert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91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7874" grpId="0" autoUpdateAnimBg="0"/>
      <p:bldP spid="207906" grpId="0" autoUpdateAnimBg="0"/>
      <p:bldP spid="207912" grpId="0" autoUpdateAnimBg="0"/>
      <p:bldP spid="3" grpId="0" autoUpdateAnimBg="0"/>
      <p:bldP spid="11" grpId="0" autoUpdateAnimBg="0"/>
      <p:bldP spid="12" grpId="0" autoUpdateAnimBg="0"/>
      <p:bldP spid="22" grpId="0" animBg="1"/>
      <p:bldP spid="39" grpId="0" animBg="1"/>
      <p:bldP spid="40" grpId="0" autoUpdateAnimBg="0"/>
      <p:bldP spid="34" grpId="0" animBg="1"/>
      <p:bldP spid="8" grpId="0" animBg="1" autoUpdateAnimBg="0"/>
      <p:bldP spid="21" grpId="0" animBg="1" autoUpdateAnimBg="0"/>
      <p:bldP spid="23" grpId="0" animBg="1"/>
      <p:bldP spid="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67" name="Group 15"/>
          <p:cNvGrpSpPr>
            <a:grpSpLocks/>
          </p:cNvGrpSpPr>
          <p:nvPr/>
        </p:nvGrpSpPr>
        <p:grpSpPr bwMode="auto">
          <a:xfrm>
            <a:off x="323850" y="1603375"/>
            <a:ext cx="7343775" cy="2514600"/>
            <a:chOff x="204" y="1010"/>
            <a:chExt cx="4626" cy="1584"/>
          </a:xfrm>
        </p:grpSpPr>
        <p:sp>
          <p:nvSpPr>
            <p:cNvPr id="177168" name="Rectangle 16"/>
            <p:cNvSpPr>
              <a:spLocks noChangeArrowheads="1"/>
            </p:cNvSpPr>
            <p:nvPr/>
          </p:nvSpPr>
          <p:spPr bwMode="auto">
            <a:xfrm>
              <a:off x="1833" y="1530"/>
              <a:ext cx="495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altLang="nl-NL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169" name="Line 17"/>
            <p:cNvSpPr>
              <a:spLocks noChangeShapeType="1"/>
            </p:cNvSpPr>
            <p:nvPr/>
          </p:nvSpPr>
          <p:spPr bwMode="auto">
            <a:xfrm>
              <a:off x="2748" y="1010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170" name="Line 18"/>
            <p:cNvSpPr>
              <a:spLocks noChangeShapeType="1"/>
            </p:cNvSpPr>
            <p:nvPr/>
          </p:nvSpPr>
          <p:spPr bwMode="auto">
            <a:xfrm>
              <a:off x="204" y="1810"/>
              <a:ext cx="46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171" name="Line 19"/>
            <p:cNvSpPr>
              <a:spLocks noChangeShapeType="1"/>
            </p:cNvSpPr>
            <p:nvPr/>
          </p:nvSpPr>
          <p:spPr bwMode="auto">
            <a:xfrm>
              <a:off x="3531" y="176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172" name="Line 20"/>
            <p:cNvSpPr>
              <a:spLocks noChangeShapeType="1"/>
            </p:cNvSpPr>
            <p:nvPr/>
          </p:nvSpPr>
          <p:spPr bwMode="auto">
            <a:xfrm>
              <a:off x="1952" y="176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173" name="Rectangle 21"/>
            <p:cNvSpPr>
              <a:spLocks noChangeArrowheads="1"/>
            </p:cNvSpPr>
            <p:nvPr/>
          </p:nvSpPr>
          <p:spPr bwMode="auto">
            <a:xfrm>
              <a:off x="3391" y="1526"/>
              <a:ext cx="417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4578692" y="1077607"/>
            <a:ext cx="0" cy="3600000"/>
            <a:chOff x="167618" y="687"/>
            <a:chExt cx="0" cy="2243"/>
          </a:xfrm>
        </p:grpSpPr>
        <p:sp>
          <p:nvSpPr>
            <p:cNvPr id="177155" name="Freeform 3"/>
            <p:cNvSpPr>
              <a:spLocks/>
            </p:cNvSpPr>
            <p:nvPr/>
          </p:nvSpPr>
          <p:spPr bwMode="auto">
            <a:xfrm>
              <a:off x="167618" y="687"/>
              <a:ext cx="0" cy="482"/>
            </a:xfrm>
            <a:custGeom>
              <a:avLst/>
              <a:gdLst>
                <a:gd name="T0" fmla="*/ 2 w 2"/>
                <a:gd name="T1" fmla="*/ 0 h 482"/>
                <a:gd name="T2" fmla="*/ 0 w 2"/>
                <a:gd name="T3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82">
                  <a:moveTo>
                    <a:pt x="2" y="0"/>
                  </a:moveTo>
                  <a:lnTo>
                    <a:pt x="0" y="482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156" name="Freeform 4"/>
            <p:cNvSpPr>
              <a:spLocks/>
            </p:cNvSpPr>
            <p:nvPr/>
          </p:nvSpPr>
          <p:spPr bwMode="auto">
            <a:xfrm>
              <a:off x="167618" y="2448"/>
              <a:ext cx="0" cy="482"/>
            </a:xfrm>
            <a:custGeom>
              <a:avLst/>
              <a:gdLst>
                <a:gd name="T0" fmla="*/ 2 w 2"/>
                <a:gd name="T1" fmla="*/ 0 h 482"/>
                <a:gd name="T2" fmla="*/ 0 w 2"/>
                <a:gd name="T3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82">
                  <a:moveTo>
                    <a:pt x="2" y="0"/>
                  </a:moveTo>
                  <a:lnTo>
                    <a:pt x="0" y="482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159" name="Group 7"/>
          <p:cNvGrpSpPr>
            <a:grpSpLocks/>
          </p:cNvGrpSpPr>
          <p:nvPr/>
        </p:nvGrpSpPr>
        <p:grpSpPr bwMode="auto">
          <a:xfrm>
            <a:off x="4219575" y="1552575"/>
            <a:ext cx="280988" cy="2625725"/>
            <a:chOff x="2658" y="978"/>
            <a:chExt cx="177" cy="1654"/>
          </a:xfrm>
        </p:grpSpPr>
        <p:sp>
          <p:nvSpPr>
            <p:cNvPr id="177160" name="Oval 8"/>
            <p:cNvSpPr>
              <a:spLocks noChangeArrowheads="1"/>
            </p:cNvSpPr>
            <p:nvPr/>
          </p:nvSpPr>
          <p:spPr bwMode="auto">
            <a:xfrm>
              <a:off x="2658" y="989"/>
              <a:ext cx="177" cy="1632"/>
            </a:xfrm>
            <a:prstGeom prst="ellipse">
              <a:avLst/>
            </a:prstGeom>
            <a:solidFill>
              <a:srgbClr val="DDDDDD">
                <a:alpha val="50000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l-NL" alt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161" name="Line 9"/>
            <p:cNvSpPr>
              <a:spLocks noChangeShapeType="1"/>
            </p:cNvSpPr>
            <p:nvPr/>
          </p:nvSpPr>
          <p:spPr bwMode="auto">
            <a:xfrm>
              <a:off x="2681" y="2632"/>
              <a:ext cx="136" cy="0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162" name="Line 10"/>
            <p:cNvSpPr>
              <a:spLocks noChangeShapeType="1"/>
            </p:cNvSpPr>
            <p:nvPr/>
          </p:nvSpPr>
          <p:spPr bwMode="auto">
            <a:xfrm>
              <a:off x="2684" y="978"/>
              <a:ext cx="136" cy="0"/>
            </a:xfrm>
            <a:prstGeom prst="lin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7163" name="Picture 11" descr="gordijnslui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0426"/>
            <a:ext cx="2916238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4" name="Freeform 12"/>
          <p:cNvSpPr>
            <a:spLocks/>
          </p:cNvSpPr>
          <p:nvPr/>
        </p:nvSpPr>
        <p:spPr bwMode="auto">
          <a:xfrm>
            <a:off x="2362200" y="1638300"/>
            <a:ext cx="5295900" cy="3257550"/>
          </a:xfrm>
          <a:custGeom>
            <a:avLst/>
            <a:gdLst>
              <a:gd name="T0" fmla="*/ 3336 w 3336"/>
              <a:gd name="T1" fmla="*/ 2052 h 2052"/>
              <a:gd name="T2" fmla="*/ 1260 w 3336"/>
              <a:gd name="T3" fmla="*/ 0 h 2052"/>
              <a:gd name="T4" fmla="*/ 0 w 3336"/>
              <a:gd name="T5" fmla="*/ 30 h 2052"/>
              <a:gd name="T6" fmla="*/ 6 w 3336"/>
              <a:gd name="T7" fmla="*/ 30 h 2052"/>
              <a:gd name="T8" fmla="*/ 1260 w 3336"/>
              <a:gd name="T9" fmla="*/ 1365 h 2052"/>
              <a:gd name="T10" fmla="*/ 3336 w 3336"/>
              <a:gd name="T11" fmla="*/ 2052 h 2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36" h="2052">
                <a:moveTo>
                  <a:pt x="3336" y="2052"/>
                </a:moveTo>
                <a:lnTo>
                  <a:pt x="1260" y="0"/>
                </a:lnTo>
                <a:lnTo>
                  <a:pt x="0" y="30"/>
                </a:lnTo>
                <a:lnTo>
                  <a:pt x="6" y="30"/>
                </a:lnTo>
                <a:lnTo>
                  <a:pt x="1260" y="1365"/>
                </a:lnTo>
                <a:lnTo>
                  <a:pt x="3336" y="2052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65" name="Freeform 13"/>
          <p:cNvSpPr>
            <a:spLocks/>
          </p:cNvSpPr>
          <p:nvPr/>
        </p:nvSpPr>
        <p:spPr bwMode="auto">
          <a:xfrm>
            <a:off x="114300" y="1657350"/>
            <a:ext cx="7524750" cy="2933700"/>
          </a:xfrm>
          <a:custGeom>
            <a:avLst/>
            <a:gdLst>
              <a:gd name="T0" fmla="*/ 0 w 4740"/>
              <a:gd name="T1" fmla="*/ 198 h 1848"/>
              <a:gd name="T2" fmla="*/ 2676 w 4740"/>
              <a:gd name="T3" fmla="*/ 1443 h 1848"/>
              <a:gd name="T4" fmla="*/ 3852 w 4740"/>
              <a:gd name="T5" fmla="*/ 1044 h 1848"/>
              <a:gd name="T6" fmla="*/ 4740 w 4740"/>
              <a:gd name="T7" fmla="*/ 1848 h 1848"/>
              <a:gd name="T8" fmla="*/ 4739 w 4740"/>
              <a:gd name="T9" fmla="*/ 711 h 1848"/>
              <a:gd name="T10" fmla="*/ 3864 w 4740"/>
              <a:gd name="T11" fmla="*/ 1038 h 1848"/>
              <a:gd name="T12" fmla="*/ 3876 w 4740"/>
              <a:gd name="T13" fmla="*/ 1038 h 1848"/>
              <a:gd name="T14" fmla="*/ 2673 w 4740"/>
              <a:gd name="T15" fmla="*/ 0 h 1848"/>
              <a:gd name="T16" fmla="*/ 0 w 4740"/>
              <a:gd name="T17" fmla="*/ 198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0" h="1848">
                <a:moveTo>
                  <a:pt x="0" y="198"/>
                </a:moveTo>
                <a:lnTo>
                  <a:pt x="2676" y="1443"/>
                </a:lnTo>
                <a:lnTo>
                  <a:pt x="3852" y="1044"/>
                </a:lnTo>
                <a:lnTo>
                  <a:pt x="4740" y="1848"/>
                </a:lnTo>
                <a:lnTo>
                  <a:pt x="4739" y="711"/>
                </a:lnTo>
                <a:lnTo>
                  <a:pt x="3864" y="1038"/>
                </a:lnTo>
                <a:lnTo>
                  <a:pt x="3876" y="1038"/>
                </a:lnTo>
                <a:lnTo>
                  <a:pt x="2673" y="0"/>
                </a:lnTo>
                <a:lnTo>
                  <a:pt x="0" y="198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6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0" y="10170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Camera, </a:t>
            </a:r>
            <a:r>
              <a:rPr lang="en-US" altLang="nl-NL" sz="280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onderdelen</a:t>
            </a: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scherptediepte</a:t>
            </a: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diafragma</a:t>
            </a:r>
            <a:endParaRPr lang="nl-NL" altLang="nl-NL" sz="2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74" name="Oval 22"/>
          <p:cNvSpPr>
            <a:spLocks noChangeAspect="1" noChangeArrowheads="1"/>
          </p:cNvSpPr>
          <p:nvPr/>
        </p:nvSpPr>
        <p:spPr bwMode="auto">
          <a:xfrm>
            <a:off x="111294" y="1959607"/>
            <a:ext cx="36000" cy="360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76" name="Oval 24"/>
          <p:cNvSpPr>
            <a:spLocks noChangeAspect="1" noChangeArrowheads="1"/>
          </p:cNvSpPr>
          <p:nvPr/>
        </p:nvSpPr>
        <p:spPr bwMode="auto">
          <a:xfrm>
            <a:off x="2373314" y="1655896"/>
            <a:ext cx="36000" cy="36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77" name="Oval 25"/>
          <p:cNvSpPr>
            <a:spLocks noChangeAspect="1" noChangeArrowheads="1"/>
          </p:cNvSpPr>
          <p:nvPr/>
        </p:nvSpPr>
        <p:spPr bwMode="auto">
          <a:xfrm>
            <a:off x="2633347" y="3837299"/>
            <a:ext cx="36000" cy="3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80" name="Freeform 28"/>
          <p:cNvSpPr>
            <a:spLocks/>
          </p:cNvSpPr>
          <p:nvPr/>
        </p:nvSpPr>
        <p:spPr bwMode="auto">
          <a:xfrm>
            <a:off x="114300" y="1971675"/>
            <a:ext cx="7537450" cy="1612900"/>
          </a:xfrm>
          <a:custGeom>
            <a:avLst/>
            <a:gdLst>
              <a:gd name="T0" fmla="*/ 0 w 4748"/>
              <a:gd name="T1" fmla="*/ 0 h 1016"/>
              <a:gd name="T2" fmla="*/ 4748 w 4748"/>
              <a:gd name="T3" fmla="*/ 1016 h 10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8" h="1016">
                <a:moveTo>
                  <a:pt x="0" y="0"/>
                </a:moveTo>
                <a:lnTo>
                  <a:pt x="4748" y="1016"/>
                </a:lnTo>
              </a:path>
            </a:pathLst>
          </a:custGeom>
          <a:noFill/>
          <a:ln w="19050" cmpd="sng">
            <a:solidFill>
              <a:srgbClr val="00B05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81" name="Freeform 29"/>
          <p:cNvSpPr>
            <a:spLocks/>
          </p:cNvSpPr>
          <p:nvPr/>
        </p:nvSpPr>
        <p:spPr bwMode="auto">
          <a:xfrm>
            <a:off x="114300" y="1971675"/>
            <a:ext cx="7524750" cy="2305050"/>
          </a:xfrm>
          <a:custGeom>
            <a:avLst/>
            <a:gdLst>
              <a:gd name="T0" fmla="*/ 0 w 4740"/>
              <a:gd name="T1" fmla="*/ 6 h 1452"/>
              <a:gd name="T2" fmla="*/ 2664 w 4740"/>
              <a:gd name="T3" fmla="*/ 0 h 1452"/>
              <a:gd name="T4" fmla="*/ 4740 w 4740"/>
              <a:gd name="T5" fmla="*/ 145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0" h="1452">
                <a:moveTo>
                  <a:pt x="0" y="6"/>
                </a:moveTo>
                <a:lnTo>
                  <a:pt x="2664" y="0"/>
                </a:lnTo>
                <a:lnTo>
                  <a:pt x="4740" y="1452"/>
                </a:lnTo>
              </a:path>
            </a:pathLst>
          </a:custGeom>
          <a:noFill/>
          <a:ln w="19050" cmpd="sng">
            <a:solidFill>
              <a:srgbClr val="00B05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82" name="Freeform 30"/>
          <p:cNvSpPr>
            <a:spLocks/>
          </p:cNvSpPr>
          <p:nvPr/>
        </p:nvSpPr>
        <p:spPr bwMode="auto">
          <a:xfrm>
            <a:off x="2362200" y="1666875"/>
            <a:ext cx="5276850" cy="3200400"/>
          </a:xfrm>
          <a:custGeom>
            <a:avLst/>
            <a:gdLst>
              <a:gd name="T0" fmla="*/ 0 w 3324"/>
              <a:gd name="T1" fmla="*/ 0 h 2016"/>
              <a:gd name="T2" fmla="*/ 1280 w 3324"/>
              <a:gd name="T3" fmla="*/ 15 h 2016"/>
              <a:gd name="T4" fmla="*/ 3324 w 3324"/>
              <a:gd name="T5" fmla="*/ 2016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24" h="2016">
                <a:moveTo>
                  <a:pt x="0" y="0"/>
                </a:moveTo>
                <a:lnTo>
                  <a:pt x="1280" y="15"/>
                </a:lnTo>
                <a:lnTo>
                  <a:pt x="3324" y="2016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83" name="Freeform 31"/>
          <p:cNvSpPr>
            <a:spLocks/>
          </p:cNvSpPr>
          <p:nvPr/>
        </p:nvSpPr>
        <p:spPr bwMode="auto">
          <a:xfrm>
            <a:off x="2362200" y="1666875"/>
            <a:ext cx="5289550" cy="3209925"/>
          </a:xfrm>
          <a:custGeom>
            <a:avLst/>
            <a:gdLst>
              <a:gd name="T0" fmla="*/ 0 w 3332"/>
              <a:gd name="T1" fmla="*/ 0 h 2022"/>
              <a:gd name="T2" fmla="*/ 3332 w 3332"/>
              <a:gd name="T3" fmla="*/ 2022 h 20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32" h="2022">
                <a:moveTo>
                  <a:pt x="0" y="0"/>
                </a:moveTo>
                <a:lnTo>
                  <a:pt x="3332" y="2022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84" name="Freeform 32"/>
          <p:cNvSpPr>
            <a:spLocks/>
          </p:cNvSpPr>
          <p:nvPr/>
        </p:nvSpPr>
        <p:spPr bwMode="auto">
          <a:xfrm>
            <a:off x="7568397" y="578313"/>
            <a:ext cx="1588" cy="4680000"/>
          </a:xfrm>
          <a:custGeom>
            <a:avLst/>
            <a:gdLst>
              <a:gd name="T0" fmla="*/ 0 w 1"/>
              <a:gd name="T1" fmla="*/ 0 h 2245"/>
              <a:gd name="T2" fmla="*/ 0 w 1"/>
              <a:gd name="T3" fmla="*/ 2245 h 22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245">
                <a:moveTo>
                  <a:pt x="0" y="0"/>
                </a:moveTo>
                <a:lnTo>
                  <a:pt x="0" y="224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85" name="Freeform 33"/>
          <p:cNvSpPr>
            <a:spLocks/>
          </p:cNvSpPr>
          <p:nvPr/>
        </p:nvSpPr>
        <p:spPr bwMode="auto">
          <a:xfrm>
            <a:off x="4067175" y="434975"/>
            <a:ext cx="3640138" cy="5008563"/>
          </a:xfrm>
          <a:custGeom>
            <a:avLst/>
            <a:gdLst>
              <a:gd name="T0" fmla="*/ 9 w 2293"/>
              <a:gd name="T1" fmla="*/ 668 h 3155"/>
              <a:gd name="T2" fmla="*/ 261 w 2293"/>
              <a:gd name="T3" fmla="*/ 668 h 3155"/>
              <a:gd name="T4" fmla="*/ 258 w 2293"/>
              <a:gd name="T5" fmla="*/ 389 h 3155"/>
              <a:gd name="T6" fmla="*/ 2293 w 2293"/>
              <a:gd name="T7" fmla="*/ 0 h 3155"/>
              <a:gd name="T8" fmla="*/ 2293 w 2293"/>
              <a:gd name="T9" fmla="*/ 3155 h 3155"/>
              <a:gd name="T10" fmla="*/ 260 w 2293"/>
              <a:gd name="T11" fmla="*/ 2686 h 3155"/>
              <a:gd name="T12" fmla="*/ 258 w 2293"/>
              <a:gd name="T13" fmla="*/ 2387 h 3155"/>
              <a:gd name="T14" fmla="*/ 0 w 2293"/>
              <a:gd name="T15" fmla="*/ 2387 h 3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93" h="3155">
                <a:moveTo>
                  <a:pt x="9" y="668"/>
                </a:moveTo>
                <a:lnTo>
                  <a:pt x="261" y="668"/>
                </a:lnTo>
                <a:lnTo>
                  <a:pt x="258" y="389"/>
                </a:lnTo>
                <a:lnTo>
                  <a:pt x="2293" y="0"/>
                </a:lnTo>
                <a:lnTo>
                  <a:pt x="2293" y="3155"/>
                </a:lnTo>
                <a:lnTo>
                  <a:pt x="260" y="2686"/>
                </a:lnTo>
                <a:lnTo>
                  <a:pt x="258" y="2387"/>
                </a:lnTo>
                <a:lnTo>
                  <a:pt x="0" y="2387"/>
                </a:lnTo>
              </a:path>
            </a:pathLst>
          </a:custGeom>
          <a:noFill/>
          <a:ln w="38100" cmpd="sng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7189" name="Line 37"/>
          <p:cNvSpPr>
            <a:spLocks noChangeShapeType="1"/>
          </p:cNvSpPr>
          <p:nvPr/>
        </p:nvSpPr>
        <p:spPr bwMode="auto">
          <a:xfrm>
            <a:off x="7556502" y="607500"/>
            <a:ext cx="0" cy="4608000"/>
          </a:xfrm>
          <a:prstGeom prst="line">
            <a:avLst/>
          </a:prstGeom>
          <a:noFill/>
          <a:ln w="76200">
            <a:solidFill>
              <a:srgbClr val="F5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7190" name="Group 38"/>
          <p:cNvGrpSpPr>
            <a:grpSpLocks/>
          </p:cNvGrpSpPr>
          <p:nvPr/>
        </p:nvGrpSpPr>
        <p:grpSpPr bwMode="auto">
          <a:xfrm>
            <a:off x="7758816" y="571500"/>
            <a:ext cx="1871665" cy="4724400"/>
            <a:chOff x="4857" y="360"/>
            <a:chExt cx="1179" cy="2976"/>
          </a:xfrm>
        </p:grpSpPr>
        <p:sp>
          <p:nvSpPr>
            <p:cNvPr id="177191" name="Rectangle 39"/>
            <p:cNvSpPr>
              <a:spLocks noChangeArrowheads="1"/>
            </p:cNvSpPr>
            <p:nvPr/>
          </p:nvSpPr>
          <p:spPr bwMode="auto">
            <a:xfrm>
              <a:off x="4857" y="360"/>
              <a:ext cx="1179" cy="297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77192" name="Group 40"/>
            <p:cNvGrpSpPr>
              <a:grpSpLocks/>
            </p:cNvGrpSpPr>
            <p:nvPr/>
          </p:nvGrpSpPr>
          <p:grpSpPr bwMode="auto">
            <a:xfrm>
              <a:off x="4881" y="567"/>
              <a:ext cx="1111" cy="2490"/>
              <a:chOff x="4881" y="567"/>
              <a:chExt cx="1111" cy="2490"/>
            </a:xfrm>
          </p:grpSpPr>
          <p:sp>
            <p:nvSpPr>
              <p:cNvPr id="177193" name="Freeform 41" descr="70%"/>
              <p:cNvSpPr>
                <a:spLocks noChangeAspect="1"/>
              </p:cNvSpPr>
              <p:nvPr/>
            </p:nvSpPr>
            <p:spPr bwMode="auto">
              <a:xfrm>
                <a:off x="4881" y="1772"/>
                <a:ext cx="1111" cy="1111"/>
              </a:xfrm>
              <a:custGeom>
                <a:avLst/>
                <a:gdLst>
                  <a:gd name="T0" fmla="*/ 216 w 1104"/>
                  <a:gd name="T1" fmla="*/ 120 h 1120"/>
                  <a:gd name="T2" fmla="*/ 692 w 1104"/>
                  <a:gd name="T3" fmla="*/ 0 h 1120"/>
                  <a:gd name="T4" fmla="*/ 1092 w 1104"/>
                  <a:gd name="T5" fmla="*/ 312 h 1120"/>
                  <a:gd name="T6" fmla="*/ 1104 w 1104"/>
                  <a:gd name="T7" fmla="*/ 804 h 1120"/>
                  <a:gd name="T8" fmla="*/ 724 w 1104"/>
                  <a:gd name="T9" fmla="*/ 1120 h 1120"/>
                  <a:gd name="T10" fmla="*/ 228 w 1104"/>
                  <a:gd name="T11" fmla="*/ 1032 h 1120"/>
                  <a:gd name="T12" fmla="*/ 0 w 1104"/>
                  <a:gd name="T13" fmla="*/ 576 h 1120"/>
                  <a:gd name="T14" fmla="*/ 216 w 1104"/>
                  <a:gd name="T15" fmla="*/ 12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4" h="1120">
                    <a:moveTo>
                      <a:pt x="216" y="120"/>
                    </a:moveTo>
                    <a:lnTo>
                      <a:pt x="692" y="0"/>
                    </a:lnTo>
                    <a:lnTo>
                      <a:pt x="1092" y="312"/>
                    </a:lnTo>
                    <a:lnTo>
                      <a:pt x="1104" y="804"/>
                    </a:lnTo>
                    <a:lnTo>
                      <a:pt x="724" y="1120"/>
                    </a:lnTo>
                    <a:lnTo>
                      <a:pt x="228" y="1032"/>
                    </a:lnTo>
                    <a:lnTo>
                      <a:pt x="0" y="576"/>
                    </a:lnTo>
                    <a:lnTo>
                      <a:pt x="216" y="120"/>
                    </a:lnTo>
                    <a:close/>
                  </a:path>
                </a:pathLst>
              </a:custGeom>
              <a:pattFill prst="pct70">
                <a:fgClr>
                  <a:srgbClr val="00B050"/>
                </a:fgClr>
                <a:bgClr>
                  <a:schemeClr val="bg2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194" name="Freeform 42" descr="70%"/>
              <p:cNvSpPr>
                <a:spLocks noChangeAspect="1"/>
              </p:cNvSpPr>
              <p:nvPr/>
            </p:nvSpPr>
            <p:spPr bwMode="auto">
              <a:xfrm>
                <a:off x="5300" y="567"/>
                <a:ext cx="272" cy="272"/>
              </a:xfrm>
              <a:custGeom>
                <a:avLst/>
                <a:gdLst>
                  <a:gd name="T0" fmla="*/ 216 w 1104"/>
                  <a:gd name="T1" fmla="*/ 120 h 1120"/>
                  <a:gd name="T2" fmla="*/ 692 w 1104"/>
                  <a:gd name="T3" fmla="*/ 0 h 1120"/>
                  <a:gd name="T4" fmla="*/ 1092 w 1104"/>
                  <a:gd name="T5" fmla="*/ 312 h 1120"/>
                  <a:gd name="T6" fmla="*/ 1104 w 1104"/>
                  <a:gd name="T7" fmla="*/ 804 h 1120"/>
                  <a:gd name="T8" fmla="*/ 724 w 1104"/>
                  <a:gd name="T9" fmla="*/ 1120 h 1120"/>
                  <a:gd name="T10" fmla="*/ 228 w 1104"/>
                  <a:gd name="T11" fmla="*/ 1032 h 1120"/>
                  <a:gd name="T12" fmla="*/ 0 w 1104"/>
                  <a:gd name="T13" fmla="*/ 576 h 1120"/>
                  <a:gd name="T14" fmla="*/ 216 w 1104"/>
                  <a:gd name="T15" fmla="*/ 12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4" h="1120">
                    <a:moveTo>
                      <a:pt x="216" y="120"/>
                    </a:moveTo>
                    <a:lnTo>
                      <a:pt x="692" y="0"/>
                    </a:lnTo>
                    <a:lnTo>
                      <a:pt x="1092" y="312"/>
                    </a:lnTo>
                    <a:lnTo>
                      <a:pt x="1104" y="804"/>
                    </a:lnTo>
                    <a:lnTo>
                      <a:pt x="724" y="1120"/>
                    </a:lnTo>
                    <a:lnTo>
                      <a:pt x="228" y="1032"/>
                    </a:lnTo>
                    <a:lnTo>
                      <a:pt x="0" y="576"/>
                    </a:lnTo>
                    <a:lnTo>
                      <a:pt x="216" y="120"/>
                    </a:lnTo>
                    <a:close/>
                  </a:path>
                </a:pathLst>
              </a:custGeom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195" name="Freeform 43"/>
              <p:cNvSpPr>
                <a:spLocks noChangeAspect="1"/>
              </p:cNvSpPr>
              <p:nvPr/>
            </p:nvSpPr>
            <p:spPr bwMode="auto">
              <a:xfrm>
                <a:off x="5425" y="3034"/>
                <a:ext cx="23" cy="23"/>
              </a:xfrm>
              <a:custGeom>
                <a:avLst/>
                <a:gdLst>
                  <a:gd name="T0" fmla="*/ 216 w 1104"/>
                  <a:gd name="T1" fmla="*/ 120 h 1120"/>
                  <a:gd name="T2" fmla="*/ 692 w 1104"/>
                  <a:gd name="T3" fmla="*/ 0 h 1120"/>
                  <a:gd name="T4" fmla="*/ 1092 w 1104"/>
                  <a:gd name="T5" fmla="*/ 312 h 1120"/>
                  <a:gd name="T6" fmla="*/ 1104 w 1104"/>
                  <a:gd name="T7" fmla="*/ 804 h 1120"/>
                  <a:gd name="T8" fmla="*/ 724 w 1104"/>
                  <a:gd name="T9" fmla="*/ 1120 h 1120"/>
                  <a:gd name="T10" fmla="*/ 228 w 1104"/>
                  <a:gd name="T11" fmla="*/ 1032 h 1120"/>
                  <a:gd name="T12" fmla="*/ 0 w 1104"/>
                  <a:gd name="T13" fmla="*/ 576 h 1120"/>
                  <a:gd name="T14" fmla="*/ 216 w 1104"/>
                  <a:gd name="T15" fmla="*/ 12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4" h="1120">
                    <a:moveTo>
                      <a:pt x="216" y="120"/>
                    </a:moveTo>
                    <a:lnTo>
                      <a:pt x="692" y="0"/>
                    </a:lnTo>
                    <a:lnTo>
                      <a:pt x="1092" y="312"/>
                    </a:lnTo>
                    <a:lnTo>
                      <a:pt x="1104" y="804"/>
                    </a:lnTo>
                    <a:lnTo>
                      <a:pt x="724" y="1120"/>
                    </a:lnTo>
                    <a:lnTo>
                      <a:pt x="228" y="1032"/>
                    </a:lnTo>
                    <a:lnTo>
                      <a:pt x="0" y="576"/>
                    </a:lnTo>
                    <a:lnTo>
                      <a:pt x="216" y="12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77196" name="Picture 44" descr="portret kl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859114"/>
            <a:ext cx="6477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97" name="Line 45"/>
          <p:cNvSpPr>
            <a:spLocks noChangeShapeType="1"/>
          </p:cNvSpPr>
          <p:nvPr/>
        </p:nvSpPr>
        <p:spPr bwMode="auto">
          <a:xfrm>
            <a:off x="7649676" y="571500"/>
            <a:ext cx="0" cy="468000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C8E7A139-517D-71D9-7819-47E3A6FA9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09" y="612993"/>
            <a:ext cx="2916000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Deze drie stippen gaan we afbeelden</a:t>
            </a:r>
          </a:p>
        </p:txBody>
      </p:sp>
      <p:sp>
        <p:nvSpPr>
          <p:cNvPr id="22" name="Bijschrift: lijn 21">
            <a:extLst>
              <a:ext uri="{FF2B5EF4-FFF2-40B4-BE49-F238E27FC236}">
                <a16:creationId xmlns:a16="http://schemas.microsoft.com/office/drawing/2014/main" id="{DAF770E6-37EA-B76C-77FF-A0F30B487F02}"/>
              </a:ext>
            </a:extLst>
          </p:cNvPr>
          <p:cNvSpPr/>
          <p:nvPr/>
        </p:nvSpPr>
        <p:spPr>
          <a:xfrm>
            <a:off x="3876221" y="5556560"/>
            <a:ext cx="5049970" cy="830997"/>
          </a:xfrm>
          <a:prstGeom prst="borderCallout1">
            <a:avLst>
              <a:gd name="adj1" fmla="val 848"/>
              <a:gd name="adj2" fmla="val 66713"/>
              <a:gd name="adj3" fmla="val -39862"/>
              <a:gd name="adj4" fmla="val 73069"/>
            </a:avLst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 sluiter: hoe groter de sluitertijd hoe meer licht er op de sensor valt.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ijschrift: lijn 22">
            <a:extLst>
              <a:ext uri="{FF2B5EF4-FFF2-40B4-BE49-F238E27FC236}">
                <a16:creationId xmlns:a16="http://schemas.microsoft.com/office/drawing/2014/main" id="{D5B545AD-CFC0-F666-0964-E92C8693E74F}"/>
              </a:ext>
            </a:extLst>
          </p:cNvPr>
          <p:cNvSpPr/>
          <p:nvPr/>
        </p:nvSpPr>
        <p:spPr>
          <a:xfrm>
            <a:off x="3358742" y="5144984"/>
            <a:ext cx="1931215" cy="461665"/>
          </a:xfrm>
          <a:prstGeom prst="borderCallout1">
            <a:avLst>
              <a:gd name="adj1" fmla="val -375"/>
              <a:gd name="adj2" fmla="val 99656"/>
              <a:gd name="adj3" fmla="val -37621"/>
              <a:gd name="adj4" fmla="val 119056"/>
            </a:avLst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Camerahuis</a:t>
            </a:r>
          </a:p>
        </p:txBody>
      </p:sp>
      <p:sp>
        <p:nvSpPr>
          <p:cNvPr id="24" name="Bijschrift: lijn 23">
            <a:extLst>
              <a:ext uri="{FF2B5EF4-FFF2-40B4-BE49-F238E27FC236}">
                <a16:creationId xmlns:a16="http://schemas.microsoft.com/office/drawing/2014/main" id="{6D385564-CB82-6DDE-FA77-BF869768B980}"/>
              </a:ext>
            </a:extLst>
          </p:cNvPr>
          <p:cNvSpPr/>
          <p:nvPr/>
        </p:nvSpPr>
        <p:spPr>
          <a:xfrm>
            <a:off x="3186567" y="5703639"/>
            <a:ext cx="4036099" cy="461665"/>
          </a:xfrm>
          <a:prstGeom prst="borderCallout1">
            <a:avLst>
              <a:gd name="adj1" fmla="val -375"/>
              <a:gd name="adj2" fmla="val 99656"/>
              <a:gd name="adj3" fmla="val -97710"/>
              <a:gd name="adj4" fmla="val 110553"/>
            </a:avLst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Lichtgevoelige chip (sensor)</a:t>
            </a:r>
          </a:p>
        </p:txBody>
      </p:sp>
      <p:sp>
        <p:nvSpPr>
          <p:cNvPr id="25" name="Bijschrift: lijn 24">
            <a:extLst>
              <a:ext uri="{FF2B5EF4-FFF2-40B4-BE49-F238E27FC236}">
                <a16:creationId xmlns:a16="http://schemas.microsoft.com/office/drawing/2014/main" id="{48DC088F-A0C6-C4FD-7667-1EB7E8895FB2}"/>
              </a:ext>
            </a:extLst>
          </p:cNvPr>
          <p:cNvSpPr/>
          <p:nvPr/>
        </p:nvSpPr>
        <p:spPr>
          <a:xfrm>
            <a:off x="1187625" y="5838363"/>
            <a:ext cx="6803784" cy="830997"/>
          </a:xfrm>
          <a:prstGeom prst="borderCallout1">
            <a:avLst>
              <a:gd name="adj1" fmla="val -1685"/>
              <a:gd name="adj2" fmla="val 45738"/>
              <a:gd name="adj3" fmla="val -146348"/>
              <a:gd name="adj4" fmla="val 50049"/>
            </a:avLst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Regelbare diafragmaopening: hoe groter hoe meer licht er naar binnen komt.</a:t>
            </a:r>
            <a:endParaRPr lang="nl-NL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ijschrift: lijn 30">
            <a:extLst>
              <a:ext uri="{FF2B5EF4-FFF2-40B4-BE49-F238E27FC236}">
                <a16:creationId xmlns:a16="http://schemas.microsoft.com/office/drawing/2014/main" id="{6EA2A12D-2BF1-5D95-5DC9-DD704FCDCCFD}"/>
              </a:ext>
            </a:extLst>
          </p:cNvPr>
          <p:cNvSpPr/>
          <p:nvPr/>
        </p:nvSpPr>
        <p:spPr>
          <a:xfrm>
            <a:off x="4403950" y="5622339"/>
            <a:ext cx="3640139" cy="830997"/>
          </a:xfrm>
          <a:prstGeom prst="borderCallout1">
            <a:avLst>
              <a:gd name="adj1" fmla="val -375"/>
              <a:gd name="adj2" fmla="val 99656"/>
              <a:gd name="adj3" fmla="val -138269"/>
              <a:gd name="adj4" fmla="val 103655"/>
            </a:avLst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 </a:t>
            </a:r>
            <a:r>
              <a:rPr lang="en-US" altLang="nl-NL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super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onscherp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ijschrift: lijn 31">
            <a:extLst>
              <a:ext uri="{FF2B5EF4-FFF2-40B4-BE49-F238E27FC236}">
                <a16:creationId xmlns:a16="http://schemas.microsoft.com/office/drawing/2014/main" id="{A46C5ED2-408F-AB3E-E144-7A7D0966F357}"/>
              </a:ext>
            </a:extLst>
          </p:cNvPr>
          <p:cNvSpPr/>
          <p:nvPr/>
        </p:nvSpPr>
        <p:spPr>
          <a:xfrm>
            <a:off x="77454" y="458067"/>
            <a:ext cx="4062486" cy="830997"/>
          </a:xfrm>
          <a:prstGeom prst="borderCallout1">
            <a:avLst>
              <a:gd name="adj1" fmla="val 100196"/>
              <a:gd name="adj2" fmla="val 89007"/>
              <a:gd name="adj3" fmla="val 207299"/>
              <a:gd name="adj4" fmla="val 102114"/>
            </a:avLst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Verschuifbare lens zodat er een scherp beeld ontstaat.</a:t>
            </a: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9F6CC353-9A66-9C98-9974-E76946991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09" y="765393"/>
            <a:ext cx="2916000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Nu gaan we de drie bundels tekenen.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EA764170-0712-9E73-CB80-5251225C0842}"/>
              </a:ext>
            </a:extLst>
          </p:cNvPr>
          <p:cNvGrpSpPr/>
          <p:nvPr/>
        </p:nvGrpSpPr>
        <p:grpSpPr>
          <a:xfrm>
            <a:off x="2626058" y="645480"/>
            <a:ext cx="5808144" cy="3203689"/>
            <a:chOff x="2616200" y="645999"/>
            <a:chExt cx="5808144" cy="3203689"/>
          </a:xfrm>
        </p:grpSpPr>
        <p:sp>
          <p:nvSpPr>
            <p:cNvPr id="177179" name="Freeform 27"/>
            <p:cNvSpPr>
              <a:spLocks/>
            </p:cNvSpPr>
            <p:nvPr/>
          </p:nvSpPr>
          <p:spPr bwMode="auto">
            <a:xfrm>
              <a:off x="2616200" y="1076446"/>
              <a:ext cx="5022564" cy="2773242"/>
            </a:xfrm>
            <a:custGeom>
              <a:avLst/>
              <a:gdLst>
                <a:gd name="T0" fmla="*/ 0 w 3650"/>
                <a:gd name="T1" fmla="*/ 2017 h 2017"/>
                <a:gd name="T2" fmla="*/ 3650 w 3650"/>
                <a:gd name="T3" fmla="*/ 0 h 2017"/>
                <a:gd name="connsiteX0" fmla="*/ 0 w 8668"/>
                <a:gd name="connsiteY0" fmla="*/ 8661 h 8661"/>
                <a:gd name="connsiteX1" fmla="*/ 8668 w 8668"/>
                <a:gd name="connsiteY1" fmla="*/ 0 h 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68" h="8661">
                  <a:moveTo>
                    <a:pt x="0" y="8661"/>
                  </a:moveTo>
                  <a:lnTo>
                    <a:pt x="8668" y="0"/>
                  </a:lnTo>
                </a:path>
              </a:pathLst>
            </a:custGeom>
            <a:noFill/>
            <a:ln w="19050" cmpd="sng">
              <a:solidFill>
                <a:srgbClr val="00B0F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5CB50906-EB02-D10E-ED5C-7B51A6D9D7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8344" y="645999"/>
              <a:ext cx="756000" cy="409985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8648DEB-DFB0-8178-9742-C26CAF6031CD}"/>
              </a:ext>
            </a:extLst>
          </p:cNvPr>
          <p:cNvGrpSpPr/>
          <p:nvPr/>
        </p:nvGrpSpPr>
        <p:grpSpPr>
          <a:xfrm>
            <a:off x="2659063" y="643866"/>
            <a:ext cx="5780135" cy="3216934"/>
            <a:chOff x="2659063" y="643866"/>
            <a:chExt cx="5780135" cy="3216934"/>
          </a:xfrm>
        </p:grpSpPr>
        <p:sp>
          <p:nvSpPr>
            <p:cNvPr id="177178" name="Freeform 26"/>
            <p:cNvSpPr>
              <a:spLocks/>
            </p:cNvSpPr>
            <p:nvPr/>
          </p:nvSpPr>
          <p:spPr bwMode="auto">
            <a:xfrm>
              <a:off x="2659063" y="1266864"/>
              <a:ext cx="4999038" cy="2593936"/>
            </a:xfrm>
            <a:custGeom>
              <a:avLst/>
              <a:gdLst>
                <a:gd name="T0" fmla="*/ 0 w 3635"/>
                <a:gd name="T1" fmla="*/ 2024 h 2024"/>
                <a:gd name="T2" fmla="*/ 1079 w 3635"/>
                <a:gd name="T3" fmla="*/ 2017 h 2024"/>
                <a:gd name="T4" fmla="*/ 3635 w 3635"/>
                <a:gd name="T5" fmla="*/ 0 h 2024"/>
                <a:gd name="connsiteX0" fmla="*/ 0 w 8663"/>
                <a:gd name="connsiteY0" fmla="*/ 8073 h 8073"/>
                <a:gd name="connsiteX1" fmla="*/ 2968 w 8663"/>
                <a:gd name="connsiteY1" fmla="*/ 8038 h 8073"/>
                <a:gd name="connsiteX2" fmla="*/ 8663 w 8663"/>
                <a:gd name="connsiteY2" fmla="*/ 0 h 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3" h="8073">
                  <a:moveTo>
                    <a:pt x="0" y="8073"/>
                  </a:moveTo>
                  <a:lnTo>
                    <a:pt x="2968" y="8038"/>
                  </a:lnTo>
                  <a:lnTo>
                    <a:pt x="8663" y="0"/>
                  </a:ln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6F4D04F2-C914-667D-2BC4-EC1E849AB96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7670666" y="643866"/>
              <a:ext cx="768532" cy="616079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200" name="Group 48"/>
          <p:cNvGrpSpPr>
            <a:grpSpLocks/>
          </p:cNvGrpSpPr>
          <p:nvPr/>
        </p:nvGrpSpPr>
        <p:grpSpPr bwMode="auto">
          <a:xfrm>
            <a:off x="2633663" y="650492"/>
            <a:ext cx="5800086" cy="3388108"/>
            <a:chOff x="1659" y="411"/>
            <a:chExt cx="3652" cy="2133"/>
          </a:xfrm>
        </p:grpSpPr>
        <p:sp>
          <p:nvSpPr>
            <p:cNvPr id="177201" name="Freeform 49"/>
            <p:cNvSpPr>
              <a:spLocks/>
            </p:cNvSpPr>
            <p:nvPr/>
          </p:nvSpPr>
          <p:spPr bwMode="auto">
            <a:xfrm>
              <a:off x="1659" y="572"/>
              <a:ext cx="3159" cy="1972"/>
            </a:xfrm>
            <a:custGeom>
              <a:avLst/>
              <a:gdLst>
                <a:gd name="T0" fmla="*/ 3159 w 3159"/>
                <a:gd name="T1" fmla="*/ 312 h 2016"/>
                <a:gd name="T2" fmla="*/ 3153 w 3159"/>
                <a:gd name="T3" fmla="*/ 0 h 2016"/>
                <a:gd name="T4" fmla="*/ 1089 w 3159"/>
                <a:gd name="T5" fmla="*/ 684 h 2016"/>
                <a:gd name="T6" fmla="*/ 0 w 3159"/>
                <a:gd name="T7" fmla="*/ 1902 h 2016"/>
                <a:gd name="T8" fmla="*/ 1085 w 3159"/>
                <a:gd name="T9" fmla="*/ 2016 h 2016"/>
                <a:gd name="connsiteX0" fmla="*/ 10000 w 10000"/>
                <a:gd name="connsiteY0" fmla="*/ 1332 h 9784"/>
                <a:gd name="connsiteX1" fmla="*/ 9981 w 10000"/>
                <a:gd name="connsiteY1" fmla="*/ 0 h 9784"/>
                <a:gd name="connsiteX2" fmla="*/ 3447 w 10000"/>
                <a:gd name="connsiteY2" fmla="*/ 3177 h 9784"/>
                <a:gd name="connsiteX3" fmla="*/ 0 w 10000"/>
                <a:gd name="connsiteY3" fmla="*/ 9219 h 9784"/>
                <a:gd name="connsiteX4" fmla="*/ 3435 w 10000"/>
                <a:gd name="connsiteY4" fmla="*/ 9784 h 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84">
                  <a:moveTo>
                    <a:pt x="10000" y="1332"/>
                  </a:moveTo>
                  <a:cubicBezTo>
                    <a:pt x="9994" y="888"/>
                    <a:pt x="9987" y="444"/>
                    <a:pt x="9981" y="0"/>
                  </a:cubicBezTo>
                  <a:lnTo>
                    <a:pt x="3447" y="3177"/>
                  </a:lnTo>
                  <a:lnTo>
                    <a:pt x="0" y="9219"/>
                  </a:lnTo>
                  <a:lnTo>
                    <a:pt x="3435" y="9784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202" name="Freeform 50"/>
            <p:cNvSpPr>
              <a:spLocks/>
            </p:cNvSpPr>
            <p:nvPr/>
          </p:nvSpPr>
          <p:spPr bwMode="auto">
            <a:xfrm>
              <a:off x="4812" y="417"/>
              <a:ext cx="499" cy="159"/>
            </a:xfrm>
            <a:custGeom>
              <a:avLst/>
              <a:gdLst>
                <a:gd name="T0" fmla="*/ 0 w 500"/>
                <a:gd name="T1" fmla="*/ 125 h 125"/>
                <a:gd name="T2" fmla="*/ 500 w 500"/>
                <a:gd name="T3" fmla="*/ 0 h 125"/>
                <a:gd name="connsiteX0" fmla="*/ 0 w 10167"/>
                <a:gd name="connsiteY0" fmla="*/ 10667 h 10667"/>
                <a:gd name="connsiteX1" fmla="*/ 10167 w 10167"/>
                <a:gd name="connsiteY1" fmla="*/ 0 h 10667"/>
                <a:gd name="connsiteX0" fmla="*/ 0 w 10000"/>
                <a:gd name="connsiteY0" fmla="*/ 10667 h 10667"/>
                <a:gd name="connsiteX1" fmla="*/ 10000 w 10000"/>
                <a:gd name="connsiteY1" fmla="*/ 0 h 10667"/>
                <a:gd name="connsiteX0" fmla="*/ 0 w 10000"/>
                <a:gd name="connsiteY0" fmla="*/ 13465 h 13465"/>
                <a:gd name="connsiteX1" fmla="*/ 10000 w 10000"/>
                <a:gd name="connsiteY1" fmla="*/ 0 h 13465"/>
                <a:gd name="connsiteX0" fmla="*/ 0 w 10349"/>
                <a:gd name="connsiteY0" fmla="*/ 14164 h 14164"/>
                <a:gd name="connsiteX1" fmla="*/ 10349 w 10349"/>
                <a:gd name="connsiteY1" fmla="*/ 0 h 1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49" h="14164">
                  <a:moveTo>
                    <a:pt x="0" y="14164"/>
                  </a:moveTo>
                  <a:cubicBezTo>
                    <a:pt x="3333" y="10831"/>
                    <a:pt x="7016" y="3333"/>
                    <a:pt x="10349" y="0"/>
                  </a:cubicBezTo>
                </a:path>
              </a:pathLst>
            </a:custGeom>
            <a:noFill/>
            <a:ln w="9525" cap="flat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203" name="Freeform 51"/>
            <p:cNvSpPr>
              <a:spLocks/>
            </p:cNvSpPr>
            <p:nvPr/>
          </p:nvSpPr>
          <p:spPr bwMode="auto">
            <a:xfrm>
              <a:off x="4803" y="411"/>
              <a:ext cx="501" cy="435"/>
            </a:xfrm>
            <a:custGeom>
              <a:avLst/>
              <a:gdLst>
                <a:gd name="T0" fmla="*/ 0 w 501"/>
                <a:gd name="T1" fmla="*/ 435 h 435"/>
                <a:gd name="T2" fmla="*/ 501 w 501"/>
                <a:gd name="T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1" h="435">
                  <a:moveTo>
                    <a:pt x="0" y="435"/>
                  </a:moveTo>
                  <a:lnTo>
                    <a:pt x="501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390EF068-2107-E1CE-00D3-BD022BD36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" y="3959812"/>
            <a:ext cx="2916000" cy="1413404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08E63CA-3751-B2EA-8903-C4F80EF54B41}"/>
              </a:ext>
            </a:extLst>
          </p:cNvPr>
          <p:cNvGrpSpPr/>
          <p:nvPr/>
        </p:nvGrpSpPr>
        <p:grpSpPr>
          <a:xfrm>
            <a:off x="4578692" y="1066948"/>
            <a:ext cx="0" cy="3627547"/>
            <a:chOff x="4463257" y="1081087"/>
            <a:chExt cx="0" cy="3630715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C9AA67C-D7A8-AAE0-7322-DD4A66BFC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257" y="1081087"/>
              <a:ext cx="0" cy="1549352"/>
            </a:xfrm>
            <a:custGeom>
              <a:avLst/>
              <a:gdLst>
                <a:gd name="T0" fmla="*/ 0 w 14"/>
                <a:gd name="T1" fmla="*/ 0 h 1020"/>
                <a:gd name="T2" fmla="*/ 14 w 14"/>
                <a:gd name="T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020">
                  <a:moveTo>
                    <a:pt x="0" y="0"/>
                  </a:moveTo>
                  <a:lnTo>
                    <a:pt x="14" y="102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AD1EAEA-3FE3-8EA4-522F-F22D2513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257" y="3126418"/>
              <a:ext cx="0" cy="1585384"/>
            </a:xfrm>
            <a:custGeom>
              <a:avLst/>
              <a:gdLst>
                <a:gd name="T0" fmla="*/ 13 w 13"/>
                <a:gd name="T1" fmla="*/ 0 h 971"/>
                <a:gd name="T2" fmla="*/ 0 w 13"/>
                <a:gd name="T3" fmla="*/ 97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971">
                  <a:moveTo>
                    <a:pt x="13" y="0"/>
                  </a:moveTo>
                  <a:lnTo>
                    <a:pt x="0" y="971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8" name="Tekstvak 31">
            <a:extLst>
              <a:ext uri="{FF2B5EF4-FFF2-40B4-BE49-F238E27FC236}">
                <a16:creationId xmlns:a16="http://schemas.microsoft.com/office/drawing/2014/main" id="{4D8F1C30-2463-B427-4B08-00CA9E6FA9CD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90AC29E-1BD5-45EF-CF94-B163A3A2C2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2" y="544807"/>
            <a:ext cx="8201166" cy="56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71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17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6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5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2000"/>
                                        <p:tgtEl>
                                          <p:spTgt spid="17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2000"/>
                                        <p:tgtEl>
                                          <p:spTgt spid="177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50"/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50"/>
                                        <p:tgtEl>
                                          <p:spTgt spid="17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50"/>
                                        <p:tgtEl>
                                          <p:spTgt spid="17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17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50"/>
                                        <p:tgtEl>
                                          <p:spTgt spid="17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17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17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5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17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5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50"/>
                                        <p:tgtEl>
                                          <p:spTgt spid="1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4" grpId="0" animBg="1"/>
      <p:bldP spid="177165" grpId="0" animBg="1"/>
      <p:bldP spid="177166" grpId="0" autoUpdateAnimBg="0"/>
      <p:bldP spid="177174" grpId="0" animBg="1"/>
      <p:bldP spid="177176" grpId="0" animBg="1"/>
      <p:bldP spid="177177" grpId="0" animBg="1"/>
      <p:bldP spid="177180" grpId="0" animBg="1"/>
      <p:bldP spid="177181" grpId="0" animBg="1"/>
      <p:bldP spid="177182" grpId="0" animBg="1"/>
      <p:bldP spid="177183" grpId="0" animBg="1"/>
      <p:bldP spid="177184" grpId="0" animBg="1"/>
      <p:bldP spid="177185" grpId="0" animBg="1"/>
      <p:bldP spid="177189" grpId="0" animBg="1"/>
      <p:bldP spid="177197" grpId="0" animBg="1"/>
      <p:bldP spid="5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70D703-F676-9D38-D6C1-9C62CB0452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867"/>
            <a:ext cx="94361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Camera,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weinig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scherptediepte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F5A97B87-FAA6-FB3D-C477-C4E30B38B727}"/>
              </a:ext>
            </a:extLst>
          </p:cNvPr>
          <p:cNvGrpSpPr>
            <a:grpSpLocks noChangeAspect="1"/>
          </p:cNvGrpSpPr>
          <p:nvPr/>
        </p:nvGrpSpPr>
        <p:grpSpPr>
          <a:xfrm>
            <a:off x="4699867" y="1542563"/>
            <a:ext cx="4320000" cy="4540658"/>
            <a:chOff x="6256361" y="760432"/>
            <a:chExt cx="5785259" cy="6080760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A7CF64E0-061A-CE6F-0839-2A652B905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31"/>
            <a:stretch/>
          </p:blipFill>
          <p:spPr>
            <a:xfrm>
              <a:off x="6256361" y="760432"/>
              <a:ext cx="5785259" cy="6080760"/>
            </a:xfrm>
            <a:prstGeom prst="rect">
              <a:avLst/>
            </a:prstGeom>
          </p:spPr>
        </p:pic>
        <p:sp>
          <p:nvSpPr>
            <p:cNvPr id="6" name="Tekstvak 5">
              <a:hlinkClick r:id="rId4"/>
              <a:extLst>
                <a:ext uri="{FF2B5EF4-FFF2-40B4-BE49-F238E27FC236}">
                  <a16:creationId xmlns:a16="http://schemas.microsoft.com/office/drawing/2014/main" id="{C66E1133-4325-79AD-28AA-12F923DBB3ED}"/>
                </a:ext>
              </a:extLst>
            </p:cNvPr>
            <p:cNvSpPr txBox="1"/>
            <p:nvPr/>
          </p:nvSpPr>
          <p:spPr>
            <a:xfrm>
              <a:off x="8921271" y="6429023"/>
              <a:ext cx="3120349" cy="41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400" u="sng">
                  <a:latin typeface="Arial" panose="020B0604020202020204" pitchFamily="34" charset="0"/>
                  <a:cs typeface="Arial" panose="020B0604020202020204" pitchFamily="34" charset="0"/>
                </a:rPr>
                <a:t>cursus-fotografie.nl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E826E656-AB6F-F5AE-A8EA-A95BB48F61B7}"/>
              </a:ext>
            </a:extLst>
          </p:cNvPr>
          <p:cNvGrpSpPr/>
          <p:nvPr/>
        </p:nvGrpSpPr>
        <p:grpSpPr>
          <a:xfrm>
            <a:off x="124133" y="836712"/>
            <a:ext cx="4320000" cy="3106500"/>
            <a:chOff x="236906" y="1699924"/>
            <a:chExt cx="4320000" cy="3106500"/>
          </a:xfrm>
        </p:grpSpPr>
        <p:pic>
          <p:nvPicPr>
            <p:cNvPr id="179202" name="Picture 2" descr="DepthofFiel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06" y="1699924"/>
              <a:ext cx="4320000" cy="3106500"/>
            </a:xfrm>
            <a:prstGeom prst="rect">
              <a:avLst/>
            </a:prstGeom>
            <a:solidFill>
              <a:srgbClr val="FFFFCC"/>
            </a:solidFill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4DAAC72D-7957-88F9-4309-20D7FD9383ED}"/>
                </a:ext>
              </a:extLst>
            </p:cNvPr>
            <p:cNvSpPr txBox="1"/>
            <p:nvPr/>
          </p:nvSpPr>
          <p:spPr>
            <a:xfrm>
              <a:off x="3692810" y="4529425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200" err="1">
                  <a:latin typeface="Arial" panose="020B0604020202020204" pitchFamily="34" charset="0"/>
                  <a:cs typeface="Arial" panose="020B0604020202020204" pitchFamily="34" charset="0"/>
                </a:rPr>
                <a:t>wikipedia</a:t>
              </a:r>
              <a:endParaRPr lang="nl-NL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kstvak 31">
            <a:extLst>
              <a:ext uri="{FF2B5EF4-FFF2-40B4-BE49-F238E27FC236}">
                <a16:creationId xmlns:a16="http://schemas.microsoft.com/office/drawing/2014/main" id="{C73F911D-FC7C-48FE-D2F6-42C03ACE66AA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8107D2-CA60-0225-FF2B-75011DE0466C}"/>
              </a:ext>
            </a:extLst>
          </p:cNvPr>
          <p:cNvSpPr txBox="1"/>
          <p:nvPr/>
        </p:nvSpPr>
        <p:spPr>
          <a:xfrm>
            <a:off x="15273" y="6128664"/>
            <a:ext cx="8895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Met een groot diafragma zijn voor- en achtergrond onscherp.</a:t>
            </a:r>
          </a:p>
        </p:txBody>
      </p:sp>
    </p:spTree>
    <p:extLst>
      <p:ext uri="{BB962C8B-B14F-4D97-AF65-F5344CB8AC3E}">
        <p14:creationId xmlns:p14="http://schemas.microsoft.com/office/powerpoint/2010/main" val="2722522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04" name="Freeform 28"/>
          <p:cNvSpPr>
            <a:spLocks/>
          </p:cNvSpPr>
          <p:nvPr/>
        </p:nvSpPr>
        <p:spPr bwMode="auto">
          <a:xfrm>
            <a:off x="2631266" y="563726"/>
            <a:ext cx="5939397" cy="3301331"/>
          </a:xfrm>
          <a:custGeom>
            <a:avLst/>
            <a:gdLst>
              <a:gd name="T0" fmla="*/ 0 w 3650"/>
              <a:gd name="T1" fmla="*/ 2017 h 2017"/>
              <a:gd name="T2" fmla="*/ 3650 w 3650"/>
              <a:gd name="T3" fmla="*/ 0 h 2017"/>
              <a:gd name="connsiteX0" fmla="*/ 0 w 9974"/>
              <a:gd name="connsiteY0" fmla="*/ 10048 h 10048"/>
              <a:gd name="connsiteX1" fmla="*/ 9974 w 9974"/>
              <a:gd name="connsiteY1" fmla="*/ 0 h 10048"/>
              <a:gd name="connsiteX0" fmla="*/ 0 w 10277"/>
              <a:gd name="connsiteY0" fmla="*/ 10261 h 10261"/>
              <a:gd name="connsiteX1" fmla="*/ 10277 w 10277"/>
              <a:gd name="connsiteY1" fmla="*/ 0 h 1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77" h="10261">
                <a:moveTo>
                  <a:pt x="0" y="10261"/>
                </a:moveTo>
                <a:lnTo>
                  <a:pt x="10277" y="0"/>
                </a:lnTo>
              </a:path>
            </a:pathLst>
          </a:custGeom>
          <a:noFill/>
          <a:ln w="19050" cmpd="sng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78178" name="Group 2"/>
          <p:cNvGrpSpPr>
            <a:grpSpLocks/>
          </p:cNvGrpSpPr>
          <p:nvPr/>
        </p:nvGrpSpPr>
        <p:grpSpPr bwMode="auto">
          <a:xfrm>
            <a:off x="7831801" y="116632"/>
            <a:ext cx="1871669" cy="5217367"/>
            <a:chOff x="4953" y="360"/>
            <a:chExt cx="1179" cy="2976"/>
          </a:xfrm>
        </p:grpSpPr>
        <p:sp>
          <p:nvSpPr>
            <p:cNvPr id="178179" name="Rectangle 3"/>
            <p:cNvSpPr>
              <a:spLocks noChangeArrowheads="1"/>
            </p:cNvSpPr>
            <p:nvPr/>
          </p:nvSpPr>
          <p:spPr bwMode="auto">
            <a:xfrm>
              <a:off x="4953" y="360"/>
              <a:ext cx="1179" cy="297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8180" name="Oval 4" descr="70%"/>
            <p:cNvSpPr>
              <a:spLocks noChangeAspect="1" noChangeArrowheads="1"/>
            </p:cNvSpPr>
            <p:nvPr/>
          </p:nvSpPr>
          <p:spPr bwMode="auto">
            <a:xfrm flipH="1">
              <a:off x="5356" y="857"/>
              <a:ext cx="68" cy="68"/>
            </a:xfrm>
            <a:prstGeom prst="ellipse">
              <a:avLst/>
            </a:prstGeom>
            <a:pattFill prst="pct70">
              <a:fgClr>
                <a:schemeClr val="accent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8181" name="Oval 5" descr="70%"/>
            <p:cNvSpPr>
              <a:spLocks noChangeAspect="1" noChangeArrowheads="1"/>
            </p:cNvSpPr>
            <p:nvPr/>
          </p:nvSpPr>
          <p:spPr bwMode="auto">
            <a:xfrm>
              <a:off x="5265" y="2208"/>
              <a:ext cx="249" cy="249"/>
            </a:xfrm>
            <a:prstGeom prst="ellipse">
              <a:avLst/>
            </a:prstGeom>
            <a:pattFill prst="pct70">
              <a:fgClr>
                <a:srgbClr val="00B05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8182" name="Oval 6"/>
            <p:cNvSpPr>
              <a:spLocks noChangeAspect="1" noChangeArrowheads="1"/>
            </p:cNvSpPr>
            <p:nvPr/>
          </p:nvSpPr>
          <p:spPr bwMode="auto">
            <a:xfrm>
              <a:off x="5378" y="3083"/>
              <a:ext cx="23" cy="23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9EE64672-CEFA-C676-9DA4-E706222FDBFC}"/>
              </a:ext>
            </a:extLst>
          </p:cNvPr>
          <p:cNvGrpSpPr/>
          <p:nvPr/>
        </p:nvGrpSpPr>
        <p:grpSpPr>
          <a:xfrm>
            <a:off x="4463257" y="1081088"/>
            <a:ext cx="0" cy="3567112"/>
            <a:chOff x="4463257" y="1081088"/>
            <a:chExt cx="0" cy="3567112"/>
          </a:xfrm>
        </p:grpSpPr>
        <p:sp>
          <p:nvSpPr>
            <p:cNvPr id="178184" name="Freeform 8"/>
            <p:cNvSpPr>
              <a:spLocks/>
            </p:cNvSpPr>
            <p:nvPr/>
          </p:nvSpPr>
          <p:spPr bwMode="auto">
            <a:xfrm>
              <a:off x="4463257" y="1081088"/>
              <a:ext cx="0" cy="1619250"/>
            </a:xfrm>
            <a:custGeom>
              <a:avLst/>
              <a:gdLst>
                <a:gd name="T0" fmla="*/ 0 w 14"/>
                <a:gd name="T1" fmla="*/ 0 h 1020"/>
                <a:gd name="T2" fmla="*/ 14 w 14"/>
                <a:gd name="T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020">
                  <a:moveTo>
                    <a:pt x="0" y="0"/>
                  </a:moveTo>
                  <a:lnTo>
                    <a:pt x="14" y="102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8185" name="Freeform 9"/>
            <p:cNvSpPr>
              <a:spLocks/>
            </p:cNvSpPr>
            <p:nvPr/>
          </p:nvSpPr>
          <p:spPr bwMode="auto">
            <a:xfrm>
              <a:off x="4463257" y="3106738"/>
              <a:ext cx="0" cy="1541462"/>
            </a:xfrm>
            <a:custGeom>
              <a:avLst/>
              <a:gdLst>
                <a:gd name="T0" fmla="*/ 13 w 13"/>
                <a:gd name="T1" fmla="*/ 0 h 971"/>
                <a:gd name="T2" fmla="*/ 0 w 13"/>
                <a:gd name="T3" fmla="*/ 97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971">
                  <a:moveTo>
                    <a:pt x="13" y="0"/>
                  </a:moveTo>
                  <a:lnTo>
                    <a:pt x="0" y="97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8186" name="Freeform 10"/>
          <p:cNvSpPr>
            <a:spLocks/>
          </p:cNvSpPr>
          <p:nvPr/>
        </p:nvSpPr>
        <p:spPr bwMode="auto">
          <a:xfrm>
            <a:off x="2284588" y="1600078"/>
            <a:ext cx="5373512" cy="3371942"/>
          </a:xfrm>
          <a:custGeom>
            <a:avLst/>
            <a:gdLst>
              <a:gd name="T0" fmla="*/ 3327 w 3327"/>
              <a:gd name="T1" fmla="*/ 2016 h 2016"/>
              <a:gd name="T2" fmla="*/ 1337 w 3327"/>
              <a:gd name="T3" fmla="*/ 633 h 2016"/>
              <a:gd name="T4" fmla="*/ 0 w 3327"/>
              <a:gd name="T5" fmla="*/ 6 h 2016"/>
              <a:gd name="T6" fmla="*/ 18 w 3327"/>
              <a:gd name="T7" fmla="*/ 0 h 2016"/>
              <a:gd name="T8" fmla="*/ 1337 w 3327"/>
              <a:gd name="T9" fmla="*/ 898 h 2016"/>
              <a:gd name="T10" fmla="*/ 3327 w 3327"/>
              <a:gd name="T11" fmla="*/ 2016 h 2016"/>
              <a:gd name="connsiteX0" fmla="*/ 10174 w 10174"/>
              <a:gd name="connsiteY0" fmla="*/ 10298 h 10298"/>
              <a:gd name="connsiteX1" fmla="*/ 4193 w 10174"/>
              <a:gd name="connsiteY1" fmla="*/ 3438 h 10298"/>
              <a:gd name="connsiteX2" fmla="*/ 174 w 10174"/>
              <a:gd name="connsiteY2" fmla="*/ 328 h 10298"/>
              <a:gd name="connsiteX3" fmla="*/ 0 w 10174"/>
              <a:gd name="connsiteY3" fmla="*/ 0 h 10298"/>
              <a:gd name="connsiteX4" fmla="*/ 4193 w 10174"/>
              <a:gd name="connsiteY4" fmla="*/ 4752 h 10298"/>
              <a:gd name="connsiteX5" fmla="*/ 10174 w 10174"/>
              <a:gd name="connsiteY5" fmla="*/ 10298 h 10298"/>
              <a:gd name="connsiteX0" fmla="*/ 10174 w 10174"/>
              <a:gd name="connsiteY0" fmla="*/ 10298 h 10298"/>
              <a:gd name="connsiteX1" fmla="*/ 4193 w 10174"/>
              <a:gd name="connsiteY1" fmla="*/ 3438 h 10298"/>
              <a:gd name="connsiteX2" fmla="*/ 0 w 10174"/>
              <a:gd name="connsiteY2" fmla="*/ 0 h 10298"/>
              <a:gd name="connsiteX3" fmla="*/ 4193 w 10174"/>
              <a:gd name="connsiteY3" fmla="*/ 4752 h 10298"/>
              <a:gd name="connsiteX4" fmla="*/ 10174 w 10174"/>
              <a:gd name="connsiteY4" fmla="*/ 10298 h 10298"/>
              <a:gd name="connsiteX0" fmla="*/ 10174 w 10174"/>
              <a:gd name="connsiteY0" fmla="*/ 10298 h 10298"/>
              <a:gd name="connsiteX1" fmla="*/ 4133 w 10174"/>
              <a:gd name="connsiteY1" fmla="*/ 3438 h 10298"/>
              <a:gd name="connsiteX2" fmla="*/ 0 w 10174"/>
              <a:gd name="connsiteY2" fmla="*/ 0 h 10298"/>
              <a:gd name="connsiteX3" fmla="*/ 4193 w 10174"/>
              <a:gd name="connsiteY3" fmla="*/ 4752 h 10298"/>
              <a:gd name="connsiteX4" fmla="*/ 10174 w 10174"/>
              <a:gd name="connsiteY4" fmla="*/ 10298 h 10298"/>
              <a:gd name="connsiteX0" fmla="*/ 10174 w 10174"/>
              <a:gd name="connsiteY0" fmla="*/ 10298 h 10298"/>
              <a:gd name="connsiteX1" fmla="*/ 4133 w 10174"/>
              <a:gd name="connsiteY1" fmla="*/ 3438 h 10298"/>
              <a:gd name="connsiteX2" fmla="*/ 0 w 10174"/>
              <a:gd name="connsiteY2" fmla="*/ 0 h 10298"/>
              <a:gd name="connsiteX3" fmla="*/ 4145 w 10174"/>
              <a:gd name="connsiteY3" fmla="*/ 4692 h 10298"/>
              <a:gd name="connsiteX4" fmla="*/ 10174 w 10174"/>
              <a:gd name="connsiteY4" fmla="*/ 10298 h 10298"/>
              <a:gd name="connsiteX0" fmla="*/ 10174 w 10174"/>
              <a:gd name="connsiteY0" fmla="*/ 10536 h 10536"/>
              <a:gd name="connsiteX1" fmla="*/ 4133 w 10174"/>
              <a:gd name="connsiteY1" fmla="*/ 3438 h 10536"/>
              <a:gd name="connsiteX2" fmla="*/ 0 w 10174"/>
              <a:gd name="connsiteY2" fmla="*/ 0 h 10536"/>
              <a:gd name="connsiteX3" fmla="*/ 4145 w 10174"/>
              <a:gd name="connsiteY3" fmla="*/ 4692 h 10536"/>
              <a:gd name="connsiteX4" fmla="*/ 10174 w 10174"/>
              <a:gd name="connsiteY4" fmla="*/ 10536 h 1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0536">
                <a:moveTo>
                  <a:pt x="10174" y="10536"/>
                </a:moveTo>
                <a:lnTo>
                  <a:pt x="4133" y="3438"/>
                </a:lnTo>
                <a:lnTo>
                  <a:pt x="0" y="0"/>
                </a:lnTo>
                <a:lnTo>
                  <a:pt x="4145" y="4692"/>
                </a:lnTo>
                <a:lnTo>
                  <a:pt x="10174" y="10536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187" name="Freeform 11"/>
          <p:cNvSpPr>
            <a:spLocks/>
          </p:cNvSpPr>
          <p:nvPr/>
        </p:nvSpPr>
        <p:spPr bwMode="auto">
          <a:xfrm>
            <a:off x="109538" y="2057399"/>
            <a:ext cx="7535916" cy="1715157"/>
          </a:xfrm>
          <a:custGeom>
            <a:avLst/>
            <a:gdLst>
              <a:gd name="T0" fmla="*/ 0 w 4758"/>
              <a:gd name="T1" fmla="*/ 0 h 1109"/>
              <a:gd name="T2" fmla="*/ 2784 w 4758"/>
              <a:gd name="T3" fmla="*/ 679 h 1109"/>
              <a:gd name="T4" fmla="*/ 3855 w 4758"/>
              <a:gd name="T5" fmla="*/ 792 h 1109"/>
              <a:gd name="T6" fmla="*/ 4758 w 4758"/>
              <a:gd name="T7" fmla="*/ 1109 h 1109"/>
              <a:gd name="T8" fmla="*/ 4740 w 4758"/>
              <a:gd name="T9" fmla="*/ 853 h 1109"/>
              <a:gd name="T10" fmla="*/ 3867 w 4758"/>
              <a:gd name="T11" fmla="*/ 786 h 1109"/>
              <a:gd name="T12" fmla="*/ 3879 w 4758"/>
              <a:gd name="T13" fmla="*/ 786 h 1109"/>
              <a:gd name="T14" fmla="*/ 2756 w 4758"/>
              <a:gd name="T15" fmla="*/ 405 h 1109"/>
              <a:gd name="T16" fmla="*/ 0 w 4758"/>
              <a:gd name="T17" fmla="*/ 0 h 1109"/>
              <a:gd name="connsiteX0" fmla="*/ 0 w 10000"/>
              <a:gd name="connsiteY0" fmla="*/ 0 h 10000"/>
              <a:gd name="connsiteX1" fmla="*/ 5851 w 10000"/>
              <a:gd name="connsiteY1" fmla="*/ 6123 h 10000"/>
              <a:gd name="connsiteX2" fmla="*/ 8102 w 10000"/>
              <a:gd name="connsiteY2" fmla="*/ 7142 h 10000"/>
              <a:gd name="connsiteX3" fmla="*/ 10000 w 10000"/>
              <a:gd name="connsiteY3" fmla="*/ 10000 h 10000"/>
              <a:gd name="connsiteX4" fmla="*/ 9962 w 10000"/>
              <a:gd name="connsiteY4" fmla="*/ 7692 h 10000"/>
              <a:gd name="connsiteX5" fmla="*/ 8127 w 10000"/>
              <a:gd name="connsiteY5" fmla="*/ 7087 h 10000"/>
              <a:gd name="connsiteX6" fmla="*/ 5792 w 10000"/>
              <a:gd name="connsiteY6" fmla="*/ 3652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5851 w 10000"/>
              <a:gd name="connsiteY1" fmla="*/ 6123 h 10000"/>
              <a:gd name="connsiteX2" fmla="*/ 8102 w 10000"/>
              <a:gd name="connsiteY2" fmla="*/ 7142 h 10000"/>
              <a:gd name="connsiteX3" fmla="*/ 10000 w 10000"/>
              <a:gd name="connsiteY3" fmla="*/ 10000 h 10000"/>
              <a:gd name="connsiteX4" fmla="*/ 9962 w 10000"/>
              <a:gd name="connsiteY4" fmla="*/ 7692 h 10000"/>
              <a:gd name="connsiteX5" fmla="*/ 5792 w 10000"/>
              <a:gd name="connsiteY5" fmla="*/ 3652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5851 w 10000"/>
              <a:gd name="connsiteY1" fmla="*/ 6123 h 10000"/>
              <a:gd name="connsiteX2" fmla="*/ 10000 w 10000"/>
              <a:gd name="connsiteY2" fmla="*/ 10000 h 10000"/>
              <a:gd name="connsiteX3" fmla="*/ 9962 w 10000"/>
              <a:gd name="connsiteY3" fmla="*/ 7692 h 10000"/>
              <a:gd name="connsiteX4" fmla="*/ 5792 w 10000"/>
              <a:gd name="connsiteY4" fmla="*/ 3652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5851 w 10000"/>
              <a:gd name="connsiteY1" fmla="*/ 6123 h 10000"/>
              <a:gd name="connsiteX2" fmla="*/ 10000 w 10000"/>
              <a:gd name="connsiteY2" fmla="*/ 10000 h 10000"/>
              <a:gd name="connsiteX3" fmla="*/ 9886 w 10000"/>
              <a:gd name="connsiteY3" fmla="*/ 9531 h 10000"/>
              <a:gd name="connsiteX4" fmla="*/ 5792 w 10000"/>
              <a:gd name="connsiteY4" fmla="*/ 3652 h 10000"/>
              <a:gd name="connsiteX5" fmla="*/ 0 w 10000"/>
              <a:gd name="connsiteY5" fmla="*/ 0 h 10000"/>
              <a:gd name="connsiteX0" fmla="*/ 0 w 9887"/>
              <a:gd name="connsiteY0" fmla="*/ 0 h 9645"/>
              <a:gd name="connsiteX1" fmla="*/ 5851 w 9887"/>
              <a:gd name="connsiteY1" fmla="*/ 6123 h 9645"/>
              <a:gd name="connsiteX2" fmla="*/ 9836 w 9887"/>
              <a:gd name="connsiteY2" fmla="*/ 7674 h 9645"/>
              <a:gd name="connsiteX3" fmla="*/ 9886 w 9887"/>
              <a:gd name="connsiteY3" fmla="*/ 9531 h 9645"/>
              <a:gd name="connsiteX4" fmla="*/ 5792 w 9887"/>
              <a:gd name="connsiteY4" fmla="*/ 3652 h 9645"/>
              <a:gd name="connsiteX5" fmla="*/ 0 w 9887"/>
              <a:gd name="connsiteY5" fmla="*/ 0 h 9645"/>
              <a:gd name="connsiteX0" fmla="*/ 0 w 10000"/>
              <a:gd name="connsiteY0" fmla="*/ 0 h 9984"/>
              <a:gd name="connsiteX1" fmla="*/ 5918 w 10000"/>
              <a:gd name="connsiteY1" fmla="*/ 6348 h 9984"/>
              <a:gd name="connsiteX2" fmla="*/ 9935 w 10000"/>
              <a:gd name="connsiteY2" fmla="*/ 7339 h 9984"/>
              <a:gd name="connsiteX3" fmla="*/ 9999 w 10000"/>
              <a:gd name="connsiteY3" fmla="*/ 9882 h 9984"/>
              <a:gd name="connsiteX4" fmla="*/ 5858 w 10000"/>
              <a:gd name="connsiteY4" fmla="*/ 3786 h 9984"/>
              <a:gd name="connsiteX5" fmla="*/ 0 w 10000"/>
              <a:gd name="connsiteY5" fmla="*/ 0 h 9984"/>
              <a:gd name="connsiteX0" fmla="*/ 0 w 9935"/>
              <a:gd name="connsiteY0" fmla="*/ 0 h 10000"/>
              <a:gd name="connsiteX1" fmla="*/ 5918 w 9935"/>
              <a:gd name="connsiteY1" fmla="*/ 6358 h 10000"/>
              <a:gd name="connsiteX2" fmla="*/ 9935 w 9935"/>
              <a:gd name="connsiteY2" fmla="*/ 7351 h 10000"/>
              <a:gd name="connsiteX3" fmla="*/ 9922 w 9935"/>
              <a:gd name="connsiteY3" fmla="*/ 9898 h 10000"/>
              <a:gd name="connsiteX4" fmla="*/ 5858 w 9935"/>
              <a:gd name="connsiteY4" fmla="*/ 3792 h 10000"/>
              <a:gd name="connsiteX5" fmla="*/ 0 w 9935"/>
              <a:gd name="connsiteY5" fmla="*/ 0 h 10000"/>
              <a:gd name="connsiteX0" fmla="*/ 0 w 10148"/>
              <a:gd name="connsiteY0" fmla="*/ 0 h 10006"/>
              <a:gd name="connsiteX1" fmla="*/ 5957 w 10148"/>
              <a:gd name="connsiteY1" fmla="*/ 6358 h 10006"/>
              <a:gd name="connsiteX2" fmla="*/ 10148 w 10148"/>
              <a:gd name="connsiteY2" fmla="*/ 7604 h 10006"/>
              <a:gd name="connsiteX3" fmla="*/ 9987 w 10148"/>
              <a:gd name="connsiteY3" fmla="*/ 9898 h 10006"/>
              <a:gd name="connsiteX4" fmla="*/ 5896 w 10148"/>
              <a:gd name="connsiteY4" fmla="*/ 3792 h 10006"/>
              <a:gd name="connsiteX5" fmla="*/ 0 w 10148"/>
              <a:gd name="connsiteY5" fmla="*/ 0 h 10006"/>
              <a:gd name="connsiteX0" fmla="*/ 0 w 10148"/>
              <a:gd name="connsiteY0" fmla="*/ 0 h 10198"/>
              <a:gd name="connsiteX1" fmla="*/ 5957 w 10148"/>
              <a:gd name="connsiteY1" fmla="*/ 6358 h 10198"/>
              <a:gd name="connsiteX2" fmla="*/ 10148 w 10148"/>
              <a:gd name="connsiteY2" fmla="*/ 7604 h 10198"/>
              <a:gd name="connsiteX3" fmla="*/ 10141 w 10148"/>
              <a:gd name="connsiteY3" fmla="*/ 10095 h 10198"/>
              <a:gd name="connsiteX4" fmla="*/ 5896 w 10148"/>
              <a:gd name="connsiteY4" fmla="*/ 3792 h 10198"/>
              <a:gd name="connsiteX5" fmla="*/ 0 w 10148"/>
              <a:gd name="connsiteY5" fmla="*/ 0 h 10198"/>
              <a:gd name="connsiteX0" fmla="*/ 0 w 10144"/>
              <a:gd name="connsiteY0" fmla="*/ 0 h 10199"/>
              <a:gd name="connsiteX1" fmla="*/ 5957 w 10144"/>
              <a:gd name="connsiteY1" fmla="*/ 6358 h 10199"/>
              <a:gd name="connsiteX2" fmla="*/ 10143 w 10144"/>
              <a:gd name="connsiteY2" fmla="*/ 7647 h 10199"/>
              <a:gd name="connsiteX3" fmla="*/ 10141 w 10144"/>
              <a:gd name="connsiteY3" fmla="*/ 10095 h 10199"/>
              <a:gd name="connsiteX4" fmla="*/ 5896 w 10144"/>
              <a:gd name="connsiteY4" fmla="*/ 3792 h 10199"/>
              <a:gd name="connsiteX5" fmla="*/ 0 w 10144"/>
              <a:gd name="connsiteY5" fmla="*/ 0 h 10199"/>
              <a:gd name="connsiteX0" fmla="*/ 0 w 10143"/>
              <a:gd name="connsiteY0" fmla="*/ 0 h 10074"/>
              <a:gd name="connsiteX1" fmla="*/ 5957 w 10143"/>
              <a:gd name="connsiteY1" fmla="*/ 6358 h 10074"/>
              <a:gd name="connsiteX2" fmla="*/ 10143 w 10143"/>
              <a:gd name="connsiteY2" fmla="*/ 7647 h 10074"/>
              <a:gd name="connsiteX3" fmla="*/ 10126 w 10143"/>
              <a:gd name="connsiteY3" fmla="*/ 9967 h 10074"/>
              <a:gd name="connsiteX4" fmla="*/ 5896 w 10143"/>
              <a:gd name="connsiteY4" fmla="*/ 3792 h 10074"/>
              <a:gd name="connsiteX5" fmla="*/ 0 w 10143"/>
              <a:gd name="connsiteY5" fmla="*/ 0 h 10074"/>
              <a:gd name="connsiteX0" fmla="*/ 0 w 10149"/>
              <a:gd name="connsiteY0" fmla="*/ 0 h 10116"/>
              <a:gd name="connsiteX1" fmla="*/ 5957 w 10149"/>
              <a:gd name="connsiteY1" fmla="*/ 6358 h 10116"/>
              <a:gd name="connsiteX2" fmla="*/ 10143 w 10149"/>
              <a:gd name="connsiteY2" fmla="*/ 7647 h 10116"/>
              <a:gd name="connsiteX3" fmla="*/ 10146 w 10149"/>
              <a:gd name="connsiteY3" fmla="*/ 10010 h 10116"/>
              <a:gd name="connsiteX4" fmla="*/ 5896 w 10149"/>
              <a:gd name="connsiteY4" fmla="*/ 3792 h 10116"/>
              <a:gd name="connsiteX5" fmla="*/ 0 w 10149"/>
              <a:gd name="connsiteY5" fmla="*/ 0 h 10116"/>
              <a:gd name="connsiteX0" fmla="*/ 0 w 10157"/>
              <a:gd name="connsiteY0" fmla="*/ 0 h 10117"/>
              <a:gd name="connsiteX1" fmla="*/ 5957 w 10157"/>
              <a:gd name="connsiteY1" fmla="*/ 6358 h 10117"/>
              <a:gd name="connsiteX2" fmla="*/ 10157 w 10157"/>
              <a:gd name="connsiteY2" fmla="*/ 7677 h 10117"/>
              <a:gd name="connsiteX3" fmla="*/ 10146 w 10157"/>
              <a:gd name="connsiteY3" fmla="*/ 10010 h 10117"/>
              <a:gd name="connsiteX4" fmla="*/ 5896 w 10157"/>
              <a:gd name="connsiteY4" fmla="*/ 3792 h 10117"/>
              <a:gd name="connsiteX5" fmla="*/ 0 w 10157"/>
              <a:gd name="connsiteY5" fmla="*/ 0 h 1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7" h="10117">
                <a:moveTo>
                  <a:pt x="0" y="0"/>
                </a:moveTo>
                <a:lnTo>
                  <a:pt x="5957" y="6358"/>
                </a:lnTo>
                <a:lnTo>
                  <a:pt x="10157" y="7677"/>
                </a:lnTo>
                <a:cubicBezTo>
                  <a:pt x="10144" y="6878"/>
                  <a:pt x="10159" y="10808"/>
                  <a:pt x="10146" y="10010"/>
                </a:cubicBezTo>
                <a:lnTo>
                  <a:pt x="5896" y="3792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7643813" y="525120"/>
            <a:ext cx="0" cy="4724400"/>
          </a:xfrm>
          <a:prstGeom prst="line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18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0" y="-20310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Camera,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scherptediepte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205" name="Freeform 29"/>
          <p:cNvSpPr>
            <a:spLocks/>
          </p:cNvSpPr>
          <p:nvPr/>
        </p:nvSpPr>
        <p:spPr bwMode="auto">
          <a:xfrm>
            <a:off x="74476" y="2036225"/>
            <a:ext cx="7560000" cy="1512000"/>
          </a:xfrm>
          <a:custGeom>
            <a:avLst/>
            <a:gdLst>
              <a:gd name="T0" fmla="*/ 0 w 4745"/>
              <a:gd name="T1" fmla="*/ 0 h 960"/>
              <a:gd name="T2" fmla="*/ 4745 w 4745"/>
              <a:gd name="T3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5" h="960">
                <a:moveTo>
                  <a:pt x="0" y="0"/>
                </a:moveTo>
                <a:lnTo>
                  <a:pt x="4745" y="960"/>
                </a:lnTo>
              </a:path>
            </a:pathLst>
          </a:custGeom>
          <a:noFill/>
          <a:ln w="19050" cmpd="sng">
            <a:solidFill>
              <a:srgbClr val="00B05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08" name="Freeform 32"/>
          <p:cNvSpPr>
            <a:spLocks/>
          </p:cNvSpPr>
          <p:nvPr/>
        </p:nvSpPr>
        <p:spPr bwMode="auto">
          <a:xfrm>
            <a:off x="2290173" y="1614632"/>
            <a:ext cx="5364000" cy="3348000"/>
          </a:xfrm>
          <a:custGeom>
            <a:avLst/>
            <a:gdLst>
              <a:gd name="T0" fmla="*/ 0 w 3346"/>
              <a:gd name="T1" fmla="*/ 0 h 2011"/>
              <a:gd name="T2" fmla="*/ 3346 w 3346"/>
              <a:gd name="T3" fmla="*/ 2011 h 2011"/>
              <a:gd name="connsiteX0" fmla="*/ 0 w 10000"/>
              <a:gd name="connsiteY0" fmla="*/ 0 h 10099"/>
              <a:gd name="connsiteX1" fmla="*/ 10000 w 10000"/>
              <a:gd name="connsiteY1" fmla="*/ 10099 h 10099"/>
              <a:gd name="connsiteX0" fmla="*/ 0 w 10000"/>
              <a:gd name="connsiteY0" fmla="*/ 0 h 10298"/>
              <a:gd name="connsiteX1" fmla="*/ 10000 w 10000"/>
              <a:gd name="connsiteY1" fmla="*/ 10298 h 10298"/>
              <a:gd name="connsiteX0" fmla="*/ 0 w 9964"/>
              <a:gd name="connsiteY0" fmla="*/ 0 h 10059"/>
              <a:gd name="connsiteX1" fmla="*/ 9964 w 9964"/>
              <a:gd name="connsiteY1" fmla="*/ 10059 h 10059"/>
              <a:gd name="connsiteX0" fmla="*/ 0 w 9988"/>
              <a:gd name="connsiteY0" fmla="*/ 0 h 10119"/>
              <a:gd name="connsiteX1" fmla="*/ 9988 w 9988"/>
              <a:gd name="connsiteY1" fmla="*/ 10119 h 10119"/>
              <a:gd name="connsiteX0" fmla="*/ 0 w 10036"/>
              <a:gd name="connsiteY0" fmla="*/ 0 h 9863"/>
              <a:gd name="connsiteX1" fmla="*/ 10036 w 10036"/>
              <a:gd name="connsiteY1" fmla="*/ 9863 h 9863"/>
              <a:gd name="connsiteX0" fmla="*/ 0 w 10072"/>
              <a:gd name="connsiteY0" fmla="*/ 0 h 10119"/>
              <a:gd name="connsiteX1" fmla="*/ 10072 w 10072"/>
              <a:gd name="connsiteY1" fmla="*/ 10119 h 10119"/>
              <a:gd name="connsiteX0" fmla="*/ 0 w 10036"/>
              <a:gd name="connsiteY0" fmla="*/ 0 h 10278"/>
              <a:gd name="connsiteX1" fmla="*/ 10036 w 10036"/>
              <a:gd name="connsiteY1" fmla="*/ 10278 h 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36" h="10278">
                <a:moveTo>
                  <a:pt x="0" y="0"/>
                </a:moveTo>
                <a:lnTo>
                  <a:pt x="10036" y="10278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10" name="Freeform 34"/>
          <p:cNvSpPr>
            <a:spLocks/>
          </p:cNvSpPr>
          <p:nvPr/>
        </p:nvSpPr>
        <p:spPr bwMode="auto">
          <a:xfrm>
            <a:off x="4326572" y="391159"/>
            <a:ext cx="3438525" cy="5029200"/>
          </a:xfrm>
          <a:custGeom>
            <a:avLst/>
            <a:gdLst>
              <a:gd name="T0" fmla="*/ 12 w 2166"/>
              <a:gd name="T1" fmla="*/ 726 h 3168"/>
              <a:gd name="T2" fmla="*/ 12 w 2166"/>
              <a:gd name="T3" fmla="*/ 402 h 3168"/>
              <a:gd name="T4" fmla="*/ 2166 w 2166"/>
              <a:gd name="T5" fmla="*/ 0 h 3168"/>
              <a:gd name="T6" fmla="*/ 2166 w 2166"/>
              <a:gd name="T7" fmla="*/ 3168 h 3168"/>
              <a:gd name="T8" fmla="*/ 0 w 2166"/>
              <a:gd name="T9" fmla="*/ 2700 h 3168"/>
              <a:gd name="T10" fmla="*/ 0 w 2166"/>
              <a:gd name="T11" fmla="*/ 2358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6" h="3168">
                <a:moveTo>
                  <a:pt x="12" y="726"/>
                </a:moveTo>
                <a:lnTo>
                  <a:pt x="12" y="402"/>
                </a:lnTo>
                <a:lnTo>
                  <a:pt x="2166" y="0"/>
                </a:lnTo>
                <a:lnTo>
                  <a:pt x="2166" y="3168"/>
                </a:lnTo>
                <a:lnTo>
                  <a:pt x="0" y="2700"/>
                </a:lnTo>
                <a:lnTo>
                  <a:pt x="0" y="2358"/>
                </a:lnTo>
              </a:path>
            </a:pathLst>
          </a:custGeom>
          <a:noFill/>
          <a:ln w="38100" cmpd="sng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17" name="Oval 41"/>
          <p:cNvSpPr>
            <a:spLocks noChangeAspect="1" noChangeArrowheads="1"/>
          </p:cNvSpPr>
          <p:nvPr/>
        </p:nvSpPr>
        <p:spPr bwMode="auto">
          <a:xfrm>
            <a:off x="2282612" y="1598622"/>
            <a:ext cx="36000" cy="36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18" name="Oval 42"/>
          <p:cNvSpPr>
            <a:spLocks noChangeAspect="1" noChangeArrowheads="1"/>
          </p:cNvSpPr>
          <p:nvPr/>
        </p:nvSpPr>
        <p:spPr bwMode="auto">
          <a:xfrm>
            <a:off x="2630488" y="3841989"/>
            <a:ext cx="36000" cy="3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78219" name="Oval 43"/>
          <p:cNvSpPr>
            <a:spLocks noChangeAspect="1" noChangeArrowheads="1"/>
          </p:cNvSpPr>
          <p:nvPr/>
        </p:nvSpPr>
        <p:spPr bwMode="auto">
          <a:xfrm>
            <a:off x="88631" y="2025650"/>
            <a:ext cx="36000" cy="36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77AC49AD-A09C-22B7-3F3C-4C3EB252ACCB}"/>
              </a:ext>
            </a:extLst>
          </p:cNvPr>
          <p:cNvGrpSpPr/>
          <p:nvPr/>
        </p:nvGrpSpPr>
        <p:grpSpPr>
          <a:xfrm>
            <a:off x="347663" y="1236663"/>
            <a:ext cx="8077200" cy="2849560"/>
            <a:chOff x="347663" y="1236663"/>
            <a:chExt cx="8077200" cy="2849560"/>
          </a:xfrm>
        </p:grpSpPr>
        <p:grpSp>
          <p:nvGrpSpPr>
            <p:cNvPr id="178190" name="Group 14"/>
            <p:cNvGrpSpPr>
              <a:grpSpLocks/>
            </p:cNvGrpSpPr>
            <p:nvPr/>
          </p:nvGrpSpPr>
          <p:grpSpPr bwMode="auto">
            <a:xfrm>
              <a:off x="347663" y="1571625"/>
              <a:ext cx="8077200" cy="2514598"/>
              <a:chOff x="336" y="990"/>
              <a:chExt cx="5088" cy="1584"/>
            </a:xfrm>
          </p:grpSpPr>
          <p:sp>
            <p:nvSpPr>
              <p:cNvPr id="178191" name="Rectangle 15"/>
              <p:cNvSpPr>
                <a:spLocks noChangeArrowheads="1"/>
              </p:cNvSpPr>
              <p:nvPr/>
            </p:nvSpPr>
            <p:spPr bwMode="auto">
              <a:xfrm>
                <a:off x="2002" y="1310"/>
                <a:ext cx="336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baseline="-2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nl-NL" altLang="nl-NL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8193" name="Group 17"/>
              <p:cNvGrpSpPr>
                <a:grpSpLocks/>
              </p:cNvGrpSpPr>
              <p:nvPr/>
            </p:nvGrpSpPr>
            <p:grpSpPr bwMode="auto">
              <a:xfrm>
                <a:off x="336" y="990"/>
                <a:ext cx="5088" cy="1584"/>
                <a:chOff x="336" y="990"/>
                <a:chExt cx="5088" cy="1584"/>
              </a:xfrm>
            </p:grpSpPr>
            <p:sp>
              <p:nvSpPr>
                <p:cNvPr id="178194" name="Line 18"/>
                <p:cNvSpPr>
                  <a:spLocks noChangeShapeType="1"/>
                </p:cNvSpPr>
                <p:nvPr/>
              </p:nvSpPr>
              <p:spPr bwMode="auto">
                <a:xfrm>
                  <a:off x="2850" y="990"/>
                  <a:ext cx="0" cy="15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195" name="Line 19"/>
                <p:cNvSpPr>
                  <a:spLocks noChangeShapeType="1"/>
                </p:cNvSpPr>
                <p:nvPr/>
              </p:nvSpPr>
              <p:spPr bwMode="auto">
                <a:xfrm>
                  <a:off x="336" y="1824"/>
                  <a:ext cx="50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196" name="Line 20"/>
                <p:cNvSpPr>
                  <a:spLocks noChangeShapeType="1"/>
                </p:cNvSpPr>
                <p:nvPr/>
              </p:nvSpPr>
              <p:spPr bwMode="auto">
                <a:xfrm>
                  <a:off x="3648" y="177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8197" name="Line 21"/>
                <p:cNvSpPr>
                  <a:spLocks noChangeShapeType="1"/>
                </p:cNvSpPr>
                <p:nvPr/>
              </p:nvSpPr>
              <p:spPr bwMode="auto">
                <a:xfrm>
                  <a:off x="2118" y="177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8201" name="Rectangle 25"/>
              <p:cNvSpPr>
                <a:spLocks noChangeArrowheads="1"/>
              </p:cNvSpPr>
              <p:nvPr/>
            </p:nvSpPr>
            <p:spPr bwMode="auto">
              <a:xfrm>
                <a:off x="3531" y="1313"/>
                <a:ext cx="336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baseline="-25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nl-NL" altLang="nl-NL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EAC512B0-904E-FC72-4D8E-127BDCEBD1CC}"/>
                </a:ext>
              </a:extLst>
            </p:cNvPr>
            <p:cNvSpPr txBox="1"/>
            <p:nvPr/>
          </p:nvSpPr>
          <p:spPr>
            <a:xfrm>
              <a:off x="4165717" y="1236663"/>
              <a:ext cx="39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FE5B5BE6-DD2E-4D07-4BDA-7F9F3BE4453F}"/>
              </a:ext>
            </a:extLst>
          </p:cNvPr>
          <p:cNvGrpSpPr/>
          <p:nvPr/>
        </p:nvGrpSpPr>
        <p:grpSpPr>
          <a:xfrm>
            <a:off x="2282612" y="1601082"/>
            <a:ext cx="5375275" cy="3367791"/>
            <a:chOff x="2275244" y="1509757"/>
            <a:chExt cx="5376506" cy="3423376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15ED6668-3DB0-F70F-9C9B-8D96B7079B9C}"/>
                </a:ext>
              </a:extLst>
            </p:cNvPr>
            <p:cNvCxnSpPr>
              <a:cxnSpLocks/>
            </p:cNvCxnSpPr>
            <p:nvPr/>
          </p:nvCxnSpPr>
          <p:spPr>
            <a:xfrm>
              <a:off x="4472354" y="1676255"/>
              <a:ext cx="3179396" cy="325687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099D46D-2585-2CA1-8F52-359B5750D2EB}"/>
                </a:ext>
              </a:extLst>
            </p:cNvPr>
            <p:cNvSpPr/>
            <p:nvPr/>
          </p:nvSpPr>
          <p:spPr>
            <a:xfrm>
              <a:off x="2275244" y="1509757"/>
              <a:ext cx="2196504" cy="146377"/>
            </a:xfrm>
            <a:custGeom>
              <a:avLst/>
              <a:gdLst>
                <a:gd name="connsiteX0" fmla="*/ 0 w 2133600"/>
                <a:gd name="connsiteY0" fmla="*/ 0 h 146539"/>
                <a:gd name="connsiteX1" fmla="*/ 1992923 w 2133600"/>
                <a:gd name="connsiteY1" fmla="*/ 5862 h 146539"/>
                <a:gd name="connsiteX2" fmla="*/ 2133600 w 2133600"/>
                <a:gd name="connsiteY2" fmla="*/ 146539 h 146539"/>
                <a:gd name="connsiteX0" fmla="*/ 0 w 2133600"/>
                <a:gd name="connsiteY0" fmla="*/ 7047 h 153586"/>
                <a:gd name="connsiteX1" fmla="*/ 1992923 w 2133600"/>
                <a:gd name="connsiteY1" fmla="*/ 0 h 153586"/>
                <a:gd name="connsiteX2" fmla="*/ 2133600 w 2133600"/>
                <a:gd name="connsiteY2" fmla="*/ 153586 h 15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3600" h="153586">
                  <a:moveTo>
                    <a:pt x="0" y="7047"/>
                  </a:moveTo>
                  <a:lnTo>
                    <a:pt x="1992923" y="0"/>
                  </a:lnTo>
                  <a:cubicBezTo>
                    <a:pt x="2039815" y="46892"/>
                    <a:pt x="2086708" y="106694"/>
                    <a:pt x="2133600" y="15358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60B1FD35-C7A1-FAA5-13F9-9365B504D15E}"/>
              </a:ext>
            </a:extLst>
          </p:cNvPr>
          <p:cNvGrpSpPr/>
          <p:nvPr/>
        </p:nvGrpSpPr>
        <p:grpSpPr>
          <a:xfrm>
            <a:off x="76200" y="2032000"/>
            <a:ext cx="7570685" cy="2246050"/>
            <a:chOff x="76200" y="2032000"/>
            <a:chExt cx="7570685" cy="2246050"/>
          </a:xfrm>
        </p:grpSpPr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C682B8D5-4D77-5557-4B85-082887A4AE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2885" y="2115845"/>
              <a:ext cx="3204000" cy="2162205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00FE14B8-5644-7107-7AD5-6264AB90B966}"/>
                </a:ext>
              </a:extLst>
            </p:cNvPr>
            <p:cNvSpPr/>
            <p:nvPr/>
          </p:nvSpPr>
          <p:spPr>
            <a:xfrm>
              <a:off x="76200" y="2032000"/>
              <a:ext cx="4385733" cy="93133"/>
            </a:xfrm>
            <a:custGeom>
              <a:avLst/>
              <a:gdLst>
                <a:gd name="connsiteX0" fmla="*/ 0 w 4385733"/>
                <a:gd name="connsiteY0" fmla="*/ 8467 h 93133"/>
                <a:gd name="connsiteX1" fmla="*/ 4250267 w 4385733"/>
                <a:gd name="connsiteY1" fmla="*/ 0 h 93133"/>
                <a:gd name="connsiteX2" fmla="*/ 4385733 w 4385733"/>
                <a:gd name="connsiteY2" fmla="*/ 93133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5733" h="93133">
                  <a:moveTo>
                    <a:pt x="0" y="8467"/>
                  </a:moveTo>
                  <a:lnTo>
                    <a:pt x="4250267" y="0"/>
                  </a:lnTo>
                  <a:lnTo>
                    <a:pt x="4385733" y="93133"/>
                  </a:ln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ext Box 26">
            <a:extLst>
              <a:ext uri="{FF2B5EF4-FFF2-40B4-BE49-F238E27FC236}">
                <a16:creationId xmlns:a16="http://schemas.microsoft.com/office/drawing/2014/main" id="{A38975C5-8C69-1089-1902-8156ADD9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897" y="5589738"/>
            <a:ext cx="4697254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Stralen die tegen het diafragma komen moet je verder  stippelen!</a:t>
            </a:r>
          </a:p>
        </p:txBody>
      </p:sp>
      <p:sp>
        <p:nvSpPr>
          <p:cNvPr id="9" name="Bijschrift: lijn 8">
            <a:extLst>
              <a:ext uri="{FF2B5EF4-FFF2-40B4-BE49-F238E27FC236}">
                <a16:creationId xmlns:a16="http://schemas.microsoft.com/office/drawing/2014/main" id="{ADFEC680-6342-AFC5-BBD4-518EF21996A9}"/>
              </a:ext>
            </a:extLst>
          </p:cNvPr>
          <p:cNvSpPr/>
          <p:nvPr/>
        </p:nvSpPr>
        <p:spPr>
          <a:xfrm>
            <a:off x="3779913" y="5778007"/>
            <a:ext cx="4325067" cy="830997"/>
          </a:xfrm>
          <a:prstGeom prst="borderCallout1">
            <a:avLst>
              <a:gd name="adj1" fmla="val -375"/>
              <a:gd name="adj2" fmla="val 99656"/>
              <a:gd name="adj3" fmla="val -212849"/>
              <a:gd name="adj4" fmla="val 108502"/>
            </a:avLst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 </a:t>
            </a:r>
            <a:r>
              <a:rPr lang="en-US" altLang="nl-NL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scherper</a:t>
            </a: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31">
            <a:extLst>
              <a:ext uri="{FF2B5EF4-FFF2-40B4-BE49-F238E27FC236}">
                <a16:creationId xmlns:a16="http://schemas.microsoft.com/office/drawing/2014/main" id="{CADBAC60-9820-0043-7888-823687908FF7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8213" name="Group 37"/>
          <p:cNvGrpSpPr>
            <a:grpSpLocks/>
          </p:cNvGrpSpPr>
          <p:nvPr/>
        </p:nvGrpSpPr>
        <p:grpSpPr bwMode="auto">
          <a:xfrm>
            <a:off x="2633663" y="577850"/>
            <a:ext cx="5927723" cy="3302000"/>
            <a:chOff x="1659" y="364"/>
            <a:chExt cx="3734" cy="2080"/>
          </a:xfrm>
        </p:grpSpPr>
        <p:sp>
          <p:nvSpPr>
            <p:cNvPr id="178215" name="Freeform 39"/>
            <p:cNvSpPr>
              <a:spLocks/>
            </p:cNvSpPr>
            <p:nvPr/>
          </p:nvSpPr>
          <p:spPr bwMode="auto">
            <a:xfrm>
              <a:off x="1659" y="655"/>
              <a:ext cx="3163" cy="1789"/>
            </a:xfrm>
            <a:custGeom>
              <a:avLst/>
              <a:gdLst>
                <a:gd name="T0" fmla="*/ 3159 w 3159"/>
                <a:gd name="T1" fmla="*/ 64 h 1790"/>
                <a:gd name="T2" fmla="*/ 3159 w 3159"/>
                <a:gd name="T3" fmla="*/ 0 h 1790"/>
                <a:gd name="T4" fmla="*/ 1175 w 3159"/>
                <a:gd name="T5" fmla="*/ 1042 h 1790"/>
                <a:gd name="T6" fmla="*/ 0 w 3159"/>
                <a:gd name="T7" fmla="*/ 1790 h 1790"/>
                <a:gd name="T8" fmla="*/ 1175 w 3159"/>
                <a:gd name="T9" fmla="*/ 1317 h 1790"/>
                <a:gd name="connsiteX0" fmla="*/ 10051 w 10051"/>
                <a:gd name="connsiteY0" fmla="*/ 358 h 10067"/>
                <a:gd name="connsiteX1" fmla="*/ 10051 w 10051"/>
                <a:gd name="connsiteY1" fmla="*/ 0 h 10067"/>
                <a:gd name="connsiteX2" fmla="*/ 3771 w 10051"/>
                <a:gd name="connsiteY2" fmla="*/ 5821 h 10067"/>
                <a:gd name="connsiteX3" fmla="*/ 0 w 10051"/>
                <a:gd name="connsiteY3" fmla="*/ 10067 h 10067"/>
                <a:gd name="connsiteX4" fmla="*/ 3771 w 10051"/>
                <a:gd name="connsiteY4" fmla="*/ 7358 h 10067"/>
                <a:gd name="connsiteX0" fmla="*/ 10051 w 10051"/>
                <a:gd name="connsiteY0" fmla="*/ 358 h 10067"/>
                <a:gd name="connsiteX1" fmla="*/ 10051 w 10051"/>
                <a:gd name="connsiteY1" fmla="*/ 0 h 10067"/>
                <a:gd name="connsiteX2" fmla="*/ 3771 w 10051"/>
                <a:gd name="connsiteY2" fmla="*/ 5821 h 10067"/>
                <a:gd name="connsiteX3" fmla="*/ 0 w 10051"/>
                <a:gd name="connsiteY3" fmla="*/ 10067 h 10067"/>
                <a:gd name="connsiteX4" fmla="*/ 3657 w 10051"/>
                <a:gd name="connsiteY4" fmla="*/ 7380 h 10067"/>
                <a:gd name="connsiteX0" fmla="*/ 10051 w 10051"/>
                <a:gd name="connsiteY0" fmla="*/ 358 h 10067"/>
                <a:gd name="connsiteX1" fmla="*/ 10051 w 10051"/>
                <a:gd name="connsiteY1" fmla="*/ 0 h 10067"/>
                <a:gd name="connsiteX2" fmla="*/ 3657 w 10051"/>
                <a:gd name="connsiteY2" fmla="*/ 5910 h 10067"/>
                <a:gd name="connsiteX3" fmla="*/ 0 w 10051"/>
                <a:gd name="connsiteY3" fmla="*/ 10067 h 10067"/>
                <a:gd name="connsiteX4" fmla="*/ 3657 w 10051"/>
                <a:gd name="connsiteY4" fmla="*/ 7380 h 10067"/>
                <a:gd name="connsiteX0" fmla="*/ 10010 w 10051"/>
                <a:gd name="connsiteY0" fmla="*/ 412 h 10067"/>
                <a:gd name="connsiteX1" fmla="*/ 10051 w 10051"/>
                <a:gd name="connsiteY1" fmla="*/ 0 h 10067"/>
                <a:gd name="connsiteX2" fmla="*/ 3657 w 10051"/>
                <a:gd name="connsiteY2" fmla="*/ 5910 h 10067"/>
                <a:gd name="connsiteX3" fmla="*/ 0 w 10051"/>
                <a:gd name="connsiteY3" fmla="*/ 10067 h 10067"/>
                <a:gd name="connsiteX4" fmla="*/ 3657 w 10051"/>
                <a:gd name="connsiteY4" fmla="*/ 7380 h 10067"/>
                <a:gd name="connsiteX0" fmla="*/ 10010 w 10014"/>
                <a:gd name="connsiteY0" fmla="*/ 340 h 9995"/>
                <a:gd name="connsiteX1" fmla="*/ 10010 w 10014"/>
                <a:gd name="connsiteY1" fmla="*/ 0 h 9995"/>
                <a:gd name="connsiteX2" fmla="*/ 3657 w 10014"/>
                <a:gd name="connsiteY2" fmla="*/ 5838 h 9995"/>
                <a:gd name="connsiteX3" fmla="*/ 0 w 10014"/>
                <a:gd name="connsiteY3" fmla="*/ 9995 h 9995"/>
                <a:gd name="connsiteX4" fmla="*/ 3657 w 10014"/>
                <a:gd name="connsiteY4" fmla="*/ 7308 h 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4" h="9995">
                  <a:moveTo>
                    <a:pt x="10010" y="340"/>
                  </a:moveTo>
                  <a:cubicBezTo>
                    <a:pt x="10024" y="203"/>
                    <a:pt x="9996" y="137"/>
                    <a:pt x="10010" y="0"/>
                  </a:cubicBezTo>
                  <a:lnTo>
                    <a:pt x="3657" y="5838"/>
                  </a:lnTo>
                  <a:lnTo>
                    <a:pt x="0" y="9995"/>
                  </a:lnTo>
                  <a:lnTo>
                    <a:pt x="3657" y="7308"/>
                  </a:lnTo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8214" name="Freeform 38" descr="5%"/>
            <p:cNvSpPr>
              <a:spLocks/>
            </p:cNvSpPr>
            <p:nvPr/>
          </p:nvSpPr>
          <p:spPr bwMode="auto">
            <a:xfrm>
              <a:off x="4818" y="364"/>
              <a:ext cx="575" cy="356"/>
            </a:xfrm>
            <a:custGeom>
              <a:avLst/>
              <a:gdLst>
                <a:gd name="T0" fmla="*/ 0 w 474"/>
                <a:gd name="T1" fmla="*/ 232 h 296"/>
                <a:gd name="T2" fmla="*/ 474 w 474"/>
                <a:gd name="T3" fmla="*/ 0 h 296"/>
                <a:gd name="T4" fmla="*/ 0 w 474"/>
                <a:gd name="T5" fmla="*/ 296 h 296"/>
                <a:gd name="connsiteX0" fmla="*/ 0 w 9390"/>
                <a:gd name="connsiteY0" fmla="*/ 8309 h 10471"/>
                <a:gd name="connsiteX1" fmla="*/ 9390 w 9390"/>
                <a:gd name="connsiteY1" fmla="*/ 0 h 10471"/>
                <a:gd name="connsiteX2" fmla="*/ 0 w 9390"/>
                <a:gd name="connsiteY2" fmla="*/ 10471 h 10471"/>
                <a:gd name="connsiteX0" fmla="*/ 35 w 10000"/>
                <a:gd name="connsiteY0" fmla="*/ 8160 h 10000"/>
                <a:gd name="connsiteX1" fmla="*/ 10000 w 10000"/>
                <a:gd name="connsiteY1" fmla="*/ 0 h 10000"/>
                <a:gd name="connsiteX2" fmla="*/ 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35" y="8160"/>
                  </a:moveTo>
                  <a:lnTo>
                    <a:pt x="10000" y="0"/>
                  </a:lnTo>
                  <a:cubicBezTo>
                    <a:pt x="6450" y="3183"/>
                    <a:pt x="3550" y="6817"/>
                    <a:pt x="0" y="1000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6A3DC9FD-1A7B-330F-FE7E-C26C07A9000F}"/>
              </a:ext>
            </a:extLst>
          </p:cNvPr>
          <p:cNvGrpSpPr/>
          <p:nvPr/>
        </p:nvGrpSpPr>
        <p:grpSpPr>
          <a:xfrm>
            <a:off x="2643821" y="563726"/>
            <a:ext cx="5926842" cy="3297074"/>
            <a:chOff x="2643821" y="563726"/>
            <a:chExt cx="5926842" cy="3297074"/>
          </a:xfrm>
        </p:grpSpPr>
        <p:sp>
          <p:nvSpPr>
            <p:cNvPr id="178203" name="Freeform 27"/>
            <p:cNvSpPr>
              <a:spLocks/>
            </p:cNvSpPr>
            <p:nvPr/>
          </p:nvSpPr>
          <p:spPr bwMode="auto">
            <a:xfrm>
              <a:off x="2643821" y="3774368"/>
              <a:ext cx="1836000" cy="86432"/>
            </a:xfrm>
            <a:custGeom>
              <a:avLst/>
              <a:gdLst>
                <a:gd name="T0" fmla="*/ 0 w 3635"/>
                <a:gd name="T1" fmla="*/ 2024 h 2024"/>
                <a:gd name="T2" fmla="*/ 1079 w 3635"/>
                <a:gd name="T3" fmla="*/ 2017 h 2024"/>
                <a:gd name="T4" fmla="*/ 3635 w 3635"/>
                <a:gd name="T5" fmla="*/ 0 h 2024"/>
                <a:gd name="connsiteX0" fmla="*/ 0 w 3133"/>
                <a:gd name="connsiteY0" fmla="*/ 269 h 269"/>
                <a:gd name="connsiteX1" fmla="*/ 2968 w 3133"/>
                <a:gd name="connsiteY1" fmla="*/ 234 h 269"/>
                <a:gd name="connsiteX2" fmla="*/ 3133 w 3133"/>
                <a:gd name="connsiteY2" fmla="*/ 0 h 269"/>
                <a:gd name="connsiteX0" fmla="*/ 0 w 10000"/>
                <a:gd name="connsiteY0" fmla="*/ 10000 h 10000"/>
                <a:gd name="connsiteX1" fmla="*/ 9255 w 10000"/>
                <a:gd name="connsiteY1" fmla="*/ 8699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9255" y="8699"/>
                  </a:lnTo>
                  <a:cubicBezTo>
                    <a:pt x="9503" y="5799"/>
                    <a:pt x="9752" y="2900"/>
                    <a:pt x="10000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E3870567-C279-BBE9-143B-FF195AF1E07C}"/>
                </a:ext>
              </a:extLst>
            </p:cNvPr>
            <p:cNvCxnSpPr>
              <a:cxnSpLocks/>
              <a:stCxn id="178204" idx="1"/>
            </p:cNvCxnSpPr>
            <p:nvPr/>
          </p:nvCxnSpPr>
          <p:spPr>
            <a:xfrm flipH="1">
              <a:off x="4460463" y="563726"/>
              <a:ext cx="4110200" cy="322358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19A5ABD-D061-DB02-9224-FA23A5A30681}"/>
              </a:ext>
            </a:extLst>
          </p:cNvPr>
          <p:cNvGrpSpPr/>
          <p:nvPr/>
        </p:nvGrpSpPr>
        <p:grpSpPr>
          <a:xfrm>
            <a:off x="184615" y="607288"/>
            <a:ext cx="2046555" cy="5081996"/>
            <a:chOff x="184615" y="607288"/>
            <a:chExt cx="2046555" cy="5081996"/>
          </a:xfrm>
        </p:grpSpPr>
        <p:grpSp>
          <p:nvGrpSpPr>
            <p:cNvPr id="11" name="Group 38">
              <a:extLst>
                <a:ext uri="{FF2B5EF4-FFF2-40B4-BE49-F238E27FC236}">
                  <a16:creationId xmlns:a16="http://schemas.microsoft.com/office/drawing/2014/main" id="{7AB45789-EA13-0E2C-184C-8B0915BD0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361" y="607288"/>
              <a:ext cx="1871665" cy="4724400"/>
              <a:chOff x="4812" y="360"/>
              <a:chExt cx="1179" cy="2976"/>
            </a:xfrm>
          </p:grpSpPr>
          <p:sp>
            <p:nvSpPr>
              <p:cNvPr id="12" name="Rectangle 39">
                <a:extLst>
                  <a:ext uri="{FF2B5EF4-FFF2-40B4-BE49-F238E27FC236}">
                    <a16:creationId xmlns:a16="http://schemas.microsoft.com/office/drawing/2014/main" id="{E3F9C559-CEBB-0370-29D0-DE029F9A3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2" y="360"/>
                <a:ext cx="1179" cy="297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" name="Group 40">
                <a:extLst>
                  <a:ext uri="{FF2B5EF4-FFF2-40B4-BE49-F238E27FC236}">
                    <a16:creationId xmlns:a16="http://schemas.microsoft.com/office/drawing/2014/main" id="{5A8BF74F-06E4-AFEF-D5D3-360554258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5" y="567"/>
                <a:ext cx="1111" cy="2490"/>
                <a:chOff x="4845" y="567"/>
                <a:chExt cx="1111" cy="2490"/>
              </a:xfrm>
            </p:grpSpPr>
            <p:sp>
              <p:nvSpPr>
                <p:cNvPr id="14" name="Freeform 41" descr="70%">
                  <a:extLst>
                    <a:ext uri="{FF2B5EF4-FFF2-40B4-BE49-F238E27FC236}">
                      <a16:creationId xmlns:a16="http://schemas.microsoft.com/office/drawing/2014/main" id="{3513A73F-B4C9-4853-95A7-6ED3129F3A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45" y="1772"/>
                  <a:ext cx="1111" cy="1111"/>
                </a:xfrm>
                <a:custGeom>
                  <a:avLst/>
                  <a:gdLst>
                    <a:gd name="T0" fmla="*/ 216 w 1104"/>
                    <a:gd name="T1" fmla="*/ 120 h 1120"/>
                    <a:gd name="T2" fmla="*/ 692 w 1104"/>
                    <a:gd name="T3" fmla="*/ 0 h 1120"/>
                    <a:gd name="T4" fmla="*/ 1092 w 1104"/>
                    <a:gd name="T5" fmla="*/ 312 h 1120"/>
                    <a:gd name="T6" fmla="*/ 1104 w 1104"/>
                    <a:gd name="T7" fmla="*/ 804 h 1120"/>
                    <a:gd name="T8" fmla="*/ 724 w 1104"/>
                    <a:gd name="T9" fmla="*/ 1120 h 1120"/>
                    <a:gd name="T10" fmla="*/ 228 w 1104"/>
                    <a:gd name="T11" fmla="*/ 1032 h 1120"/>
                    <a:gd name="T12" fmla="*/ 0 w 1104"/>
                    <a:gd name="T13" fmla="*/ 576 h 1120"/>
                    <a:gd name="T14" fmla="*/ 216 w 1104"/>
                    <a:gd name="T15" fmla="*/ 120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04" h="1120">
                      <a:moveTo>
                        <a:pt x="216" y="120"/>
                      </a:moveTo>
                      <a:lnTo>
                        <a:pt x="692" y="0"/>
                      </a:lnTo>
                      <a:lnTo>
                        <a:pt x="1092" y="312"/>
                      </a:lnTo>
                      <a:lnTo>
                        <a:pt x="1104" y="804"/>
                      </a:lnTo>
                      <a:lnTo>
                        <a:pt x="724" y="1120"/>
                      </a:lnTo>
                      <a:lnTo>
                        <a:pt x="228" y="1032"/>
                      </a:lnTo>
                      <a:lnTo>
                        <a:pt x="0" y="576"/>
                      </a:lnTo>
                      <a:lnTo>
                        <a:pt x="216" y="120"/>
                      </a:lnTo>
                      <a:close/>
                    </a:path>
                  </a:pathLst>
                </a:custGeom>
                <a:pattFill prst="pct70">
                  <a:fgClr>
                    <a:srgbClr val="00B050"/>
                  </a:fgClr>
                  <a:bgClr>
                    <a:schemeClr val="bg2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Freeform 42" descr="70%">
                  <a:extLst>
                    <a:ext uri="{FF2B5EF4-FFF2-40B4-BE49-F238E27FC236}">
                      <a16:creationId xmlns:a16="http://schemas.microsoft.com/office/drawing/2014/main" id="{64DC2FBB-A66B-BC2E-D5D7-9F2C32BF724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64" y="567"/>
                  <a:ext cx="272" cy="272"/>
                </a:xfrm>
                <a:custGeom>
                  <a:avLst/>
                  <a:gdLst>
                    <a:gd name="T0" fmla="*/ 216 w 1104"/>
                    <a:gd name="T1" fmla="*/ 120 h 1120"/>
                    <a:gd name="T2" fmla="*/ 692 w 1104"/>
                    <a:gd name="T3" fmla="*/ 0 h 1120"/>
                    <a:gd name="T4" fmla="*/ 1092 w 1104"/>
                    <a:gd name="T5" fmla="*/ 312 h 1120"/>
                    <a:gd name="T6" fmla="*/ 1104 w 1104"/>
                    <a:gd name="T7" fmla="*/ 804 h 1120"/>
                    <a:gd name="T8" fmla="*/ 724 w 1104"/>
                    <a:gd name="T9" fmla="*/ 1120 h 1120"/>
                    <a:gd name="T10" fmla="*/ 228 w 1104"/>
                    <a:gd name="T11" fmla="*/ 1032 h 1120"/>
                    <a:gd name="T12" fmla="*/ 0 w 1104"/>
                    <a:gd name="T13" fmla="*/ 576 h 1120"/>
                    <a:gd name="T14" fmla="*/ 216 w 1104"/>
                    <a:gd name="T15" fmla="*/ 120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04" h="1120">
                      <a:moveTo>
                        <a:pt x="216" y="120"/>
                      </a:moveTo>
                      <a:lnTo>
                        <a:pt x="692" y="0"/>
                      </a:lnTo>
                      <a:lnTo>
                        <a:pt x="1092" y="312"/>
                      </a:lnTo>
                      <a:lnTo>
                        <a:pt x="1104" y="804"/>
                      </a:lnTo>
                      <a:lnTo>
                        <a:pt x="724" y="1120"/>
                      </a:lnTo>
                      <a:lnTo>
                        <a:pt x="228" y="1032"/>
                      </a:lnTo>
                      <a:lnTo>
                        <a:pt x="0" y="576"/>
                      </a:lnTo>
                      <a:lnTo>
                        <a:pt x="216" y="120"/>
                      </a:lnTo>
                      <a:close/>
                    </a:path>
                  </a:pathLst>
                </a:custGeom>
                <a:pattFill prst="pct7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Freeform 43">
                  <a:extLst>
                    <a:ext uri="{FF2B5EF4-FFF2-40B4-BE49-F238E27FC236}">
                      <a16:creationId xmlns:a16="http://schemas.microsoft.com/office/drawing/2014/main" id="{760E2F27-FCA0-C327-0DFF-781D5F4916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89" y="3034"/>
                  <a:ext cx="23" cy="23"/>
                </a:xfrm>
                <a:custGeom>
                  <a:avLst/>
                  <a:gdLst>
                    <a:gd name="T0" fmla="*/ 216 w 1104"/>
                    <a:gd name="T1" fmla="*/ 120 h 1120"/>
                    <a:gd name="T2" fmla="*/ 692 w 1104"/>
                    <a:gd name="T3" fmla="*/ 0 h 1120"/>
                    <a:gd name="T4" fmla="*/ 1092 w 1104"/>
                    <a:gd name="T5" fmla="*/ 312 h 1120"/>
                    <a:gd name="T6" fmla="*/ 1104 w 1104"/>
                    <a:gd name="T7" fmla="*/ 804 h 1120"/>
                    <a:gd name="T8" fmla="*/ 724 w 1104"/>
                    <a:gd name="T9" fmla="*/ 1120 h 1120"/>
                    <a:gd name="T10" fmla="*/ 228 w 1104"/>
                    <a:gd name="T11" fmla="*/ 1032 h 1120"/>
                    <a:gd name="T12" fmla="*/ 0 w 1104"/>
                    <a:gd name="T13" fmla="*/ 576 h 1120"/>
                    <a:gd name="T14" fmla="*/ 216 w 1104"/>
                    <a:gd name="T15" fmla="*/ 120 h 1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04" h="1120">
                      <a:moveTo>
                        <a:pt x="216" y="120"/>
                      </a:moveTo>
                      <a:lnTo>
                        <a:pt x="692" y="0"/>
                      </a:lnTo>
                      <a:lnTo>
                        <a:pt x="1092" y="312"/>
                      </a:lnTo>
                      <a:lnTo>
                        <a:pt x="1104" y="804"/>
                      </a:lnTo>
                      <a:lnTo>
                        <a:pt x="724" y="1120"/>
                      </a:lnTo>
                      <a:lnTo>
                        <a:pt x="228" y="1032"/>
                      </a:lnTo>
                      <a:lnTo>
                        <a:pt x="0" y="576"/>
                      </a:lnTo>
                      <a:lnTo>
                        <a:pt x="216" y="12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0819F51B-4639-F4D3-4DB5-E95CE440B704}"/>
                </a:ext>
              </a:extLst>
            </p:cNvPr>
            <p:cNvSpPr txBox="1"/>
            <p:nvPr/>
          </p:nvSpPr>
          <p:spPr>
            <a:xfrm>
              <a:off x="184615" y="5289174"/>
              <a:ext cx="2046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Groot diafragma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069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7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7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7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4" grpId="0" animBg="1"/>
      <p:bldP spid="178186" grpId="0" animBg="1"/>
      <p:bldP spid="178187" grpId="0" animBg="1"/>
      <p:bldP spid="178188" grpId="0" animBg="1"/>
      <p:bldP spid="178189" grpId="0" autoUpdateAnimBg="0"/>
      <p:bldP spid="178205" grpId="0" animBg="1"/>
      <p:bldP spid="178208" grpId="0" animBg="1"/>
      <p:bldP spid="178210" grpId="0" animBg="1"/>
      <p:bldP spid="178217" grpId="0" animBg="1"/>
      <p:bldP spid="178218" grpId="0" animBg="1"/>
      <p:bldP spid="178219" grpId="0" animBg="1"/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70D703-F676-9D38-D6C1-9C62CB0452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867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Camera,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4916EA94-B70A-58C6-8EA0-7CF874404277}"/>
              </a:ext>
            </a:extLst>
          </p:cNvPr>
          <p:cNvGrpSpPr/>
          <p:nvPr/>
        </p:nvGrpSpPr>
        <p:grpSpPr>
          <a:xfrm>
            <a:off x="3521212" y="2848742"/>
            <a:ext cx="5622788" cy="3479220"/>
            <a:chOff x="3521212" y="3151128"/>
            <a:chExt cx="5622788" cy="3479220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E6698D52-FC9D-585C-7405-66AC69C9E438}"/>
                </a:ext>
              </a:extLst>
            </p:cNvPr>
            <p:cNvGrpSpPr/>
            <p:nvPr/>
          </p:nvGrpSpPr>
          <p:grpSpPr>
            <a:xfrm>
              <a:off x="3521212" y="3151128"/>
              <a:ext cx="5622788" cy="2791132"/>
              <a:chOff x="0" y="2945620"/>
              <a:chExt cx="5622788" cy="2791132"/>
            </a:xfrm>
          </p:grpSpPr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893604DD-798D-2B64-E3BB-250A4F552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945620"/>
                <a:ext cx="5538759" cy="2769380"/>
              </a:xfrm>
              <a:prstGeom prst="rect">
                <a:avLst/>
              </a:prstGeom>
            </p:spPr>
          </p:pic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1FF03D03-3401-F3BF-7F96-48237F042C0A}"/>
                  </a:ext>
                </a:extLst>
              </p:cNvPr>
              <p:cNvSpPr txBox="1"/>
              <p:nvPr/>
            </p:nvSpPr>
            <p:spPr>
              <a:xfrm>
                <a:off x="4319900" y="5428975"/>
                <a:ext cx="13028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err="1">
                    <a:latin typeface="Arial" panose="020B0604020202020204" pitchFamily="34" charset="0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Nandoonline</a:t>
                </a:r>
                <a:endParaRPr lang="nl-NL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8B156395-7EB8-FF7E-78A3-BD9578C2AAE4}"/>
                </a:ext>
              </a:extLst>
            </p:cNvPr>
            <p:cNvGrpSpPr/>
            <p:nvPr/>
          </p:nvGrpSpPr>
          <p:grpSpPr>
            <a:xfrm>
              <a:off x="4126960" y="5910348"/>
              <a:ext cx="4559487" cy="720000"/>
              <a:chOff x="4127129" y="2825464"/>
              <a:chExt cx="4559487" cy="720000"/>
            </a:xfrm>
          </p:grpSpPr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4B6A95B1-9AAB-8777-692F-6C073CB8A2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081" t="8671" r="3287" b="47985"/>
              <a:stretch/>
            </p:blipFill>
            <p:spPr>
              <a:xfrm>
                <a:off x="6156176" y="2845784"/>
                <a:ext cx="683999" cy="684000"/>
              </a:xfrm>
              <a:prstGeom prst="rect">
                <a:avLst/>
              </a:prstGeom>
            </p:spPr>
          </p:pic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D16DFBC9-B3D5-1C63-1F56-2943853E4C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82" t="8491" r="36382" b="51672"/>
              <a:stretch/>
            </p:blipFill>
            <p:spPr>
              <a:xfrm>
                <a:off x="4127129" y="2845784"/>
                <a:ext cx="708710" cy="612000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F77DB13F-6F54-2F5D-B92C-DD7F6BD5D9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74" t="57304" r="3251" b="-3379"/>
              <a:stretch/>
            </p:blipFill>
            <p:spPr>
              <a:xfrm>
                <a:off x="7976373" y="2825464"/>
                <a:ext cx="710243" cy="720000"/>
              </a:xfrm>
              <a:prstGeom prst="rect">
                <a:avLst/>
              </a:prstGeom>
            </p:spPr>
          </p:pic>
        </p:grp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700F6F30-4D2D-091B-DBAA-51157CFB50AD}"/>
              </a:ext>
            </a:extLst>
          </p:cNvPr>
          <p:cNvGrpSpPr/>
          <p:nvPr/>
        </p:nvGrpSpPr>
        <p:grpSpPr>
          <a:xfrm>
            <a:off x="369052" y="526087"/>
            <a:ext cx="3178800" cy="2954601"/>
            <a:chOff x="369052" y="526087"/>
            <a:chExt cx="3178800" cy="2954601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253955BA-F09B-77F6-EAB6-A536ED298056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69052" y="526087"/>
              <a:ext cx="3178800" cy="2254841"/>
              <a:chOff x="-66083" y="-1005668"/>
              <a:chExt cx="4333855" cy="2878949"/>
            </a:xfrm>
          </p:grpSpPr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A6F1CDAF-96A7-8124-8CFE-495BA213FB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366"/>
              <a:stretch/>
            </p:blipFill>
            <p:spPr>
              <a:xfrm>
                <a:off x="-66083" y="-977660"/>
                <a:ext cx="4320001" cy="2850941"/>
              </a:xfrm>
              <a:prstGeom prst="rect">
                <a:avLst/>
              </a:prstGeom>
            </p:spPr>
          </p:pic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4124C066-9C1C-D651-7228-4A7402B3C281}"/>
                  </a:ext>
                </a:extLst>
              </p:cNvPr>
              <p:cNvSpPr txBox="1"/>
              <p:nvPr/>
            </p:nvSpPr>
            <p:spPr>
              <a:xfrm>
                <a:off x="-52228" y="-1005668"/>
                <a:ext cx="4320000" cy="468000"/>
              </a:xfrm>
              <a:prstGeom prst="rect">
                <a:avLst/>
              </a:prstGeom>
              <a:noFill/>
            </p:spPr>
            <p:txBody>
              <a:bodyPr wrap="square" rIns="36000" rtlCol="0" anchor="t" anchorCtr="0">
                <a:noAutofit/>
              </a:bodyPr>
              <a:lstStyle/>
              <a:p>
                <a:pPr algn="r"/>
                <a:r>
                  <a:rPr lang="nl-NL" sz="1400" u="sng">
                    <a:latin typeface="Arial" panose="020B0604020202020204" pitchFamily="34" charset="0"/>
                    <a:cs typeface="Arial" panose="020B0604020202020204" pitchFamily="34" charset="0"/>
                    <a:hlinkClick r:id="rId8"/>
                  </a:rPr>
                  <a:t>https://www.benel.nl</a:t>
                </a:r>
                <a:endParaRPr lang="nl-NL" sz="1400" u="sng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CEB0B9F8-01D8-8D67-3F3D-532F5F00C262}"/>
                </a:ext>
              </a:extLst>
            </p:cNvPr>
            <p:cNvGrpSpPr/>
            <p:nvPr/>
          </p:nvGrpSpPr>
          <p:grpSpPr>
            <a:xfrm>
              <a:off x="829517" y="2760688"/>
              <a:ext cx="2318758" cy="720000"/>
              <a:chOff x="829517" y="3572600"/>
              <a:chExt cx="2318758" cy="720000"/>
            </a:xfrm>
          </p:grpSpPr>
          <p:pic>
            <p:nvPicPr>
              <p:cNvPr id="19" name="Afbeelding 18">
                <a:extLst>
                  <a:ext uri="{FF2B5EF4-FFF2-40B4-BE49-F238E27FC236}">
                    <a16:creationId xmlns:a16="http://schemas.microsoft.com/office/drawing/2014/main" id="{36C819EE-558A-FAE9-E736-E408128F2A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5" t="8681" r="66359" b="49134"/>
              <a:stretch/>
            </p:blipFill>
            <p:spPr>
              <a:xfrm>
                <a:off x="829517" y="3609638"/>
                <a:ext cx="708631" cy="648000"/>
              </a:xfrm>
              <a:prstGeom prst="rect">
                <a:avLst/>
              </a:prstGeom>
            </p:spPr>
          </p:pic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B917A863-005B-EE51-A0A2-53535A3EA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74" t="57304" r="3251" b="-3379"/>
              <a:stretch/>
            </p:blipFill>
            <p:spPr>
              <a:xfrm>
                <a:off x="2438032" y="3572600"/>
                <a:ext cx="710243" cy="720000"/>
              </a:xfrm>
              <a:prstGeom prst="rect">
                <a:avLst/>
              </a:prstGeom>
            </p:spPr>
          </p:pic>
        </p:grpSp>
      </p:grpSp>
      <p:sp>
        <p:nvSpPr>
          <p:cNvPr id="7" name="Tekstvak 31">
            <a:extLst>
              <a:ext uri="{FF2B5EF4-FFF2-40B4-BE49-F238E27FC236}">
                <a16:creationId xmlns:a16="http://schemas.microsoft.com/office/drawing/2014/main" id="{FAC0DB36-1278-F02F-42DF-F295C2B4E384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5A894CD-FE5A-1212-1D4D-0DB3991CDCBF}"/>
              </a:ext>
            </a:extLst>
          </p:cNvPr>
          <p:cNvSpPr txBox="1"/>
          <p:nvPr/>
        </p:nvSpPr>
        <p:spPr>
          <a:xfrm>
            <a:off x="11432" y="6195551"/>
            <a:ext cx="888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Bij een klein diafragma is de voor- en achtergrond wel scherp.</a:t>
            </a:r>
          </a:p>
        </p:txBody>
      </p:sp>
    </p:spTree>
    <p:extLst>
      <p:ext uri="{BB962C8B-B14F-4D97-AF65-F5344CB8AC3E}">
        <p14:creationId xmlns:p14="http://schemas.microsoft.com/office/powerpoint/2010/main" val="2320363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6350" y="0"/>
            <a:ext cx="9144000" cy="52322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Camera, </a:t>
            </a:r>
            <a:r>
              <a:rPr kumimoji="0" lang="en-US" altLang="nl-NL" sz="280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</a:t>
            </a:r>
            <a:r>
              <a:rPr kumimoji="0" lang="en-US" altLang="nl-NL" sz="28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met </a:t>
            </a:r>
            <a:r>
              <a:rPr kumimoji="0" lang="en-US" altLang="nl-NL" sz="280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lange</a:t>
            </a:r>
            <a:r>
              <a:rPr kumimoji="0" lang="en-US" altLang="nl-NL" sz="28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en-US" altLang="nl-NL" sz="280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korte</a:t>
            </a:r>
            <a:r>
              <a:rPr kumimoji="0" lang="en-US" altLang="nl-NL" sz="28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nl-NL" sz="280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belichtingstijd</a:t>
            </a:r>
            <a:endParaRPr kumimoji="0" lang="nl-NL" altLang="nl-NL" sz="280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4323" name="Group 3"/>
          <p:cNvGrpSpPr>
            <a:grpSpLocks/>
          </p:cNvGrpSpPr>
          <p:nvPr/>
        </p:nvGrpSpPr>
        <p:grpSpPr bwMode="auto">
          <a:xfrm>
            <a:off x="123825" y="536575"/>
            <a:ext cx="8874125" cy="5767388"/>
            <a:chOff x="78" y="338"/>
            <a:chExt cx="5590" cy="3633"/>
          </a:xfrm>
        </p:grpSpPr>
        <p:pic>
          <p:nvPicPr>
            <p:cNvPr id="184324" name="Picture 4" descr="sluitertijd 1_5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2157"/>
              <a:ext cx="2725" cy="1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25" name="Picture 5" descr="sluitertijd 1_2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" y="338"/>
              <a:ext cx="2716" cy="1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4692" y="3411221"/>
            <a:ext cx="3220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1/125 s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5650885" y="2954363"/>
            <a:ext cx="34123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1/1000 s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D8B43B54-8ABA-1F5D-21DE-6801DDA8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55717"/>
            <a:ext cx="7884368" cy="46166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Als er minder licht op de sensor valt is de foto donkerder</a:t>
            </a:r>
          </a:p>
        </p:txBody>
      </p:sp>
      <p:sp>
        <p:nvSpPr>
          <p:cNvPr id="4" name="Tekstvak 31">
            <a:extLst>
              <a:ext uri="{FF2B5EF4-FFF2-40B4-BE49-F238E27FC236}">
                <a16:creationId xmlns:a16="http://schemas.microsoft.com/office/drawing/2014/main" id="{35FFE986-9ED3-D407-21D5-584A9A407B42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97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6" grpId="0"/>
      <p:bldP spid="184327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90"/>
            <a:ext cx="8001496" cy="523220"/>
          </a:xfrm>
        </p:spPr>
        <p:txBody>
          <a:bodyPr wrap="square"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Camera,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foto’s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bewegingsonscherpte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3749852" y="550908"/>
            <a:ext cx="4077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Er is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bewegingsonscherpte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262" name="Picture 14" descr="Bewegingnsonscherpte helico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0" y="636007"/>
            <a:ext cx="3645674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63" name="Picture 15" descr="bewegingsonscherpte du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 b="10908"/>
          <a:stretch/>
        </p:blipFill>
        <p:spPr bwMode="auto">
          <a:xfrm>
            <a:off x="98322" y="3793234"/>
            <a:ext cx="368696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31B87BA6-A5CA-F2D6-7478-067EBF489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852" y="911283"/>
            <a:ext cx="4077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6F892D-EC11-6AA9-CC53-64FD9C1A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852" y="1271658"/>
            <a:ext cx="4381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300E9-F005-C47F-9C5A-204D60D32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281" y="3658275"/>
            <a:ext cx="4997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Er is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bewegingsonscherpte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402F911-C0D1-5B53-6D28-4E711B8DB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281" y="4018650"/>
            <a:ext cx="4077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belichtingstijd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9E2057-4752-8813-C2D7-C89B1D458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281" y="4379025"/>
            <a:ext cx="4327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31">
            <a:extLst>
              <a:ext uri="{FF2B5EF4-FFF2-40B4-BE49-F238E27FC236}">
                <a16:creationId xmlns:a16="http://schemas.microsoft.com/office/drawing/2014/main" id="{B4A70C28-BC65-3C6C-41EE-4CD1D3B29A47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08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4" grpId="0" autoUpdateAnimBg="0"/>
      <p:bldP spid="4" grpId="0" autoUpdateAnimBg="0"/>
      <p:bldP spid="5" grpId="0" autoUpdateAnimBg="0"/>
      <p:bldP spid="7" grpId="0" autoUpdateAnimBg="0"/>
      <p:bldP spid="8" grpId="0" autoUpdateAnimBg="0"/>
      <p:bldP spid="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nachtopname_snelweg_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2" y="620688"/>
            <a:ext cx="8460432" cy="56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241895" y="6286317"/>
            <a:ext cx="7235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bewegingsonscherpte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lange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err="1">
                <a:latin typeface="Arial" panose="020B0604020202020204" pitchFamily="34" charset="0"/>
                <a:cs typeface="Arial" panose="020B0604020202020204" pitchFamily="34" charset="0"/>
              </a:rPr>
              <a:t>sluitertijd</a:t>
            </a:r>
            <a:r>
              <a:rPr lang="en-US" altLang="nl-NL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B9DE00-39F3-7A92-B326-4521EBEC5FE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5090"/>
            <a:ext cx="8001496" cy="52322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Camera, </a:t>
            </a:r>
            <a:r>
              <a:rPr kumimoji="0" lang="en-US" altLang="nl-N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foto</a:t>
            </a:r>
            <a:r>
              <a:rPr kumimoji="0" lang="en-US" alt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</a:t>
            </a:r>
            <a:r>
              <a:rPr kumimoji="0" lang="en-US" altLang="nl-N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bewegingsonscherpte</a:t>
            </a:r>
            <a:r>
              <a:rPr kumimoji="0" lang="en-US" alt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2/2</a:t>
            </a:r>
            <a:endParaRPr kumimoji="0" lang="nl-NL" altLang="nl-NL" sz="28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kstvak 31">
            <a:extLst>
              <a:ext uri="{FF2B5EF4-FFF2-40B4-BE49-F238E27FC236}">
                <a16:creationId xmlns:a16="http://schemas.microsoft.com/office/drawing/2014/main" id="{B90F2DD5-3D4A-7EAA-A8CB-809D6F9653B4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51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ep 61">
            <a:extLst>
              <a:ext uri="{FF2B5EF4-FFF2-40B4-BE49-F238E27FC236}">
                <a16:creationId xmlns:a16="http://schemas.microsoft.com/office/drawing/2014/main" id="{343B6942-A254-8C9D-08AF-1E9CF200AE6E}"/>
              </a:ext>
            </a:extLst>
          </p:cNvPr>
          <p:cNvGrpSpPr/>
          <p:nvPr/>
        </p:nvGrpSpPr>
        <p:grpSpPr>
          <a:xfrm>
            <a:off x="5620481" y="2233610"/>
            <a:ext cx="3060000" cy="3528000"/>
            <a:chOff x="4869607" y="3335403"/>
            <a:chExt cx="3060000" cy="3528000"/>
          </a:xfrm>
        </p:grpSpPr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A400A4F9-3114-C108-7EA5-FD10DC2EB5BA}"/>
                </a:ext>
              </a:extLst>
            </p:cNvPr>
            <p:cNvGrpSpPr/>
            <p:nvPr/>
          </p:nvGrpSpPr>
          <p:grpSpPr>
            <a:xfrm>
              <a:off x="4869607" y="3335403"/>
              <a:ext cx="3060000" cy="3528000"/>
              <a:chOff x="4869607" y="3335403"/>
              <a:chExt cx="3060000" cy="3528000"/>
            </a:xfrm>
          </p:grpSpPr>
          <p:graphicFrame>
            <p:nvGraphicFramePr>
              <p:cNvPr id="36" name="Grafiek 35">
                <a:extLst>
                  <a:ext uri="{FF2B5EF4-FFF2-40B4-BE49-F238E27FC236}">
                    <a16:creationId xmlns:a16="http://schemas.microsoft.com/office/drawing/2014/main" id="{F256D252-572C-366C-77A7-CCDA2696B42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298916" y="3335403"/>
              <a:ext cx="1577340" cy="352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52A4DB4C-20DA-EAE0-B398-43EA6F29AA9A}"/>
                  </a:ext>
                </a:extLst>
              </p:cNvPr>
              <p:cNvCxnSpPr/>
              <p:nvPr/>
            </p:nvCxnSpPr>
            <p:spPr>
              <a:xfrm flipV="1">
                <a:off x="4869607" y="5194806"/>
                <a:ext cx="30600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Line 50">
              <a:extLst>
                <a:ext uri="{FF2B5EF4-FFF2-40B4-BE49-F238E27FC236}">
                  <a16:creationId xmlns:a16="http://schemas.microsoft.com/office/drawing/2014/main" id="{3203C964-AEB5-BC5B-8666-F83BB3C4B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1165" y="4194359"/>
              <a:ext cx="0" cy="198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73CF99E1-B210-B3AC-ED9F-38C2007BD0BC}"/>
              </a:ext>
            </a:extLst>
          </p:cNvPr>
          <p:cNvGrpSpPr/>
          <p:nvPr/>
        </p:nvGrpSpPr>
        <p:grpSpPr>
          <a:xfrm>
            <a:off x="221488" y="2239323"/>
            <a:ext cx="4032000" cy="3528000"/>
            <a:chOff x="2311160" y="1018171"/>
            <a:chExt cx="4032000" cy="3528000"/>
          </a:xfrm>
        </p:grpSpPr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D648B61A-4D86-1258-AED5-797650B61C27}"/>
                </a:ext>
              </a:extLst>
            </p:cNvPr>
            <p:cNvCxnSpPr/>
            <p:nvPr/>
          </p:nvCxnSpPr>
          <p:spPr>
            <a:xfrm flipV="1">
              <a:off x="2311160" y="2893233"/>
              <a:ext cx="403200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1B93DF05-F069-63BE-B206-B638F393FEB4}"/>
                </a:ext>
              </a:extLst>
            </p:cNvPr>
            <p:cNvGrpSpPr/>
            <p:nvPr/>
          </p:nvGrpSpPr>
          <p:grpSpPr>
            <a:xfrm>
              <a:off x="2489783" y="1018171"/>
              <a:ext cx="2005682" cy="3528000"/>
              <a:chOff x="2489783" y="1018171"/>
              <a:chExt cx="2005682" cy="3528000"/>
            </a:xfrm>
          </p:grpSpPr>
          <p:graphicFrame>
            <p:nvGraphicFramePr>
              <p:cNvPr id="23" name="Grafiek 22">
                <a:extLst>
                  <a:ext uri="{FF2B5EF4-FFF2-40B4-BE49-F238E27FC236}">
                    <a16:creationId xmlns:a16="http://schemas.microsoft.com/office/drawing/2014/main" id="{96E5CBCC-6616-57F3-07BE-8925913468D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89783" y="1018171"/>
              <a:ext cx="2005682" cy="352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4" name="Line 50">
                <a:extLst>
                  <a:ext uri="{FF2B5EF4-FFF2-40B4-BE49-F238E27FC236}">
                    <a16:creationId xmlns:a16="http://schemas.microsoft.com/office/drawing/2014/main" id="{0DFBFFB0-D465-0424-273E-C2E86B81A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8685" y="1876603"/>
                <a:ext cx="0" cy="19800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1794" name="Picture 2" descr="DSCN0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9" y="543811"/>
            <a:ext cx="28792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5" name="Picture 3" descr="DSCN00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54" y="543811"/>
            <a:ext cx="287923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A2A16F-A8B2-D2DE-7528-597563CCC0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868"/>
            <a:ext cx="9105900" cy="523220"/>
          </a:xfrm>
        </p:spPr>
        <p:txBody>
          <a:bodyPr wrap="square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Convergeren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divergeren</a:t>
            </a:r>
          </a:p>
        </p:txBody>
      </p:sp>
      <p:grpSp>
        <p:nvGrpSpPr>
          <p:cNvPr id="11" name="Group 41">
            <a:extLst>
              <a:ext uri="{FF2B5EF4-FFF2-40B4-BE49-F238E27FC236}">
                <a16:creationId xmlns:a16="http://schemas.microsoft.com/office/drawing/2014/main" id="{8FC05959-6B38-7779-D2AD-412185FA8181}"/>
              </a:ext>
            </a:extLst>
          </p:cNvPr>
          <p:cNvGrpSpPr>
            <a:grpSpLocks/>
          </p:cNvGrpSpPr>
          <p:nvPr/>
        </p:nvGrpSpPr>
        <p:grpSpPr bwMode="auto">
          <a:xfrm>
            <a:off x="401960" y="3461765"/>
            <a:ext cx="3810000" cy="1335088"/>
            <a:chOff x="1569" y="1776"/>
            <a:chExt cx="2400" cy="841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0DF21E2-3D8C-1F7F-E46E-133A728B5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1776"/>
              <a:ext cx="2400" cy="768"/>
            </a:xfrm>
            <a:custGeom>
              <a:avLst/>
              <a:gdLst>
                <a:gd name="T0" fmla="*/ 0 w 2574"/>
                <a:gd name="T1" fmla="*/ 768 h 768"/>
                <a:gd name="T2" fmla="*/ 598 w 2574"/>
                <a:gd name="T3" fmla="*/ 767 h 768"/>
                <a:gd name="T4" fmla="*/ 922 w 2574"/>
                <a:gd name="T5" fmla="*/ 737 h 768"/>
                <a:gd name="T6" fmla="*/ 2574 w 2574"/>
                <a:gd name="T7" fmla="*/ 0 h 768"/>
                <a:gd name="connsiteX0" fmla="*/ 0 w 9680"/>
                <a:gd name="connsiteY0" fmla="*/ 10000 h 10000"/>
                <a:gd name="connsiteX1" fmla="*/ 2003 w 9680"/>
                <a:gd name="connsiteY1" fmla="*/ 9987 h 10000"/>
                <a:gd name="connsiteX2" fmla="*/ 3262 w 9680"/>
                <a:gd name="connsiteY2" fmla="*/ 9596 h 10000"/>
                <a:gd name="connsiteX3" fmla="*/ 9680 w 9680"/>
                <a:gd name="connsiteY3" fmla="*/ 0 h 10000"/>
                <a:gd name="connsiteX0" fmla="*/ 0 w 9632"/>
                <a:gd name="connsiteY0" fmla="*/ 10000 h 10000"/>
                <a:gd name="connsiteX1" fmla="*/ 1701 w 9632"/>
                <a:gd name="connsiteY1" fmla="*/ 9987 h 10000"/>
                <a:gd name="connsiteX2" fmla="*/ 3002 w 9632"/>
                <a:gd name="connsiteY2" fmla="*/ 9596 h 10000"/>
                <a:gd name="connsiteX3" fmla="*/ 9632 w 9632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2" h="10000">
                  <a:moveTo>
                    <a:pt x="0" y="10000"/>
                  </a:moveTo>
                  <a:lnTo>
                    <a:pt x="1701" y="9987"/>
                  </a:lnTo>
                  <a:lnTo>
                    <a:pt x="3002" y="9596"/>
                  </a:lnTo>
                  <a:lnTo>
                    <a:pt x="9632" y="0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5FB3ABF-0F75-7116-CEEE-7D433366B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823"/>
              <a:ext cx="2378" cy="794"/>
            </a:xfrm>
            <a:custGeom>
              <a:avLst/>
              <a:gdLst>
                <a:gd name="T0" fmla="*/ 0 w 2567"/>
                <a:gd name="T1" fmla="*/ 1 h 794"/>
                <a:gd name="T2" fmla="*/ 600 w 2567"/>
                <a:gd name="T3" fmla="*/ 0 h 794"/>
                <a:gd name="T4" fmla="*/ 924 w 2567"/>
                <a:gd name="T5" fmla="*/ 30 h 794"/>
                <a:gd name="T6" fmla="*/ 2567 w 2567"/>
                <a:gd name="T7" fmla="*/ 794 h 794"/>
                <a:gd name="connsiteX0" fmla="*/ 0 w 9466"/>
                <a:gd name="connsiteY0" fmla="*/ 13 h 10000"/>
                <a:gd name="connsiteX1" fmla="*/ 1803 w 9466"/>
                <a:gd name="connsiteY1" fmla="*/ 0 h 10000"/>
                <a:gd name="connsiteX2" fmla="*/ 3066 w 9466"/>
                <a:gd name="connsiteY2" fmla="*/ 378 h 10000"/>
                <a:gd name="connsiteX3" fmla="*/ 9466 w 9466"/>
                <a:gd name="connsiteY3" fmla="*/ 10000 h 10000"/>
                <a:gd name="connsiteX0" fmla="*/ 0 w 9785"/>
                <a:gd name="connsiteY0" fmla="*/ 13 h 10000"/>
                <a:gd name="connsiteX1" fmla="*/ 1690 w 9785"/>
                <a:gd name="connsiteY1" fmla="*/ 0 h 10000"/>
                <a:gd name="connsiteX2" fmla="*/ 3024 w 9785"/>
                <a:gd name="connsiteY2" fmla="*/ 378 h 10000"/>
                <a:gd name="connsiteX3" fmla="*/ 9785 w 9785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85" h="10000">
                  <a:moveTo>
                    <a:pt x="0" y="13"/>
                  </a:moveTo>
                  <a:lnTo>
                    <a:pt x="1690" y="0"/>
                  </a:lnTo>
                  <a:lnTo>
                    <a:pt x="3024" y="378"/>
                  </a:lnTo>
                  <a:lnTo>
                    <a:pt x="9785" y="10000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9D190D5-26BA-2B18-2F58-F5B83B943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2187"/>
              <a:ext cx="2389" cy="0"/>
            </a:xfrm>
            <a:custGeom>
              <a:avLst/>
              <a:gdLst>
                <a:gd name="T0" fmla="*/ 0 w 2567"/>
                <a:gd name="T1" fmla="*/ 0 h 1"/>
                <a:gd name="T2" fmla="*/ 2567 w 2567"/>
                <a:gd name="T3" fmla="*/ 0 h 1"/>
                <a:gd name="connsiteX0" fmla="*/ 0 w 9305"/>
                <a:gd name="connsiteY0" fmla="*/ 68552 h 68552"/>
                <a:gd name="connsiteX1" fmla="*/ 9305 w 9305"/>
                <a:gd name="connsiteY1" fmla="*/ 0 h 6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05" h="68552">
                  <a:moveTo>
                    <a:pt x="0" y="68552"/>
                  </a:moveTo>
                  <a:cubicBezTo>
                    <a:pt x="3333" y="68552"/>
                    <a:pt x="5972" y="0"/>
                    <a:pt x="9305" y="0"/>
                  </a:cubicBez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3" name="Tekstvak 62">
            <a:extLst>
              <a:ext uri="{FF2B5EF4-FFF2-40B4-BE49-F238E27FC236}">
                <a16:creationId xmlns:a16="http://schemas.microsoft.com/office/drawing/2014/main" id="{0BCDF560-7175-D2BC-2902-9FC068D4662D}"/>
              </a:ext>
            </a:extLst>
          </p:cNvPr>
          <p:cNvSpPr txBox="1"/>
          <p:nvPr/>
        </p:nvSpPr>
        <p:spPr>
          <a:xfrm>
            <a:off x="291448" y="5281085"/>
            <a:ext cx="345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Convergerende werking</a:t>
            </a:r>
          </a:p>
        </p:txBody>
      </p:sp>
      <p:sp>
        <p:nvSpPr>
          <p:cNvPr id="161792" name="Tekstvak 161791">
            <a:extLst>
              <a:ext uri="{FF2B5EF4-FFF2-40B4-BE49-F238E27FC236}">
                <a16:creationId xmlns:a16="http://schemas.microsoft.com/office/drawing/2014/main" id="{767B1C75-01B5-72A0-8857-EF088AA4D778}"/>
              </a:ext>
            </a:extLst>
          </p:cNvPr>
          <p:cNvSpPr txBox="1"/>
          <p:nvPr/>
        </p:nvSpPr>
        <p:spPr>
          <a:xfrm>
            <a:off x="5120706" y="5281085"/>
            <a:ext cx="345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Divergerende werking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2DFBE51-E0C1-1A66-189A-17776030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543" y="6480191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76F47741-5B2F-2525-5D20-EA8B0E5FA617}"/>
              </a:ext>
            </a:extLst>
          </p:cNvPr>
          <p:cNvGrpSpPr/>
          <p:nvPr/>
        </p:nvGrpSpPr>
        <p:grpSpPr>
          <a:xfrm>
            <a:off x="72053" y="6209552"/>
            <a:ext cx="5769066" cy="639536"/>
            <a:chOff x="-60430" y="6052238"/>
            <a:chExt cx="9144000" cy="639536"/>
          </a:xfrm>
        </p:grpSpPr>
        <p:sp>
          <p:nvSpPr>
            <p:cNvPr id="8" name="Rectangle 46">
              <a:extLst>
                <a:ext uri="{FF2B5EF4-FFF2-40B4-BE49-F238E27FC236}">
                  <a16:creationId xmlns:a16="http://schemas.microsoft.com/office/drawing/2014/main" id="{BA66B39E-9030-F952-6426-3ED41A7DD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430" y="6052238"/>
              <a:ext cx="9144000" cy="288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08000" bIns="72000" anchor="ctr">
              <a:spAutoFit/>
            </a:bodyPr>
            <a:lstStyle>
              <a:lvl1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12954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17526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22098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26670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lnSpc>
                  <a:spcPts val="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 of con betekent “samen”: naar elkaar.</a:t>
              </a:r>
            </a:p>
          </p:txBody>
        </p:sp>
        <p:sp>
          <p:nvSpPr>
            <p:cNvPr id="9" name="Rectangle 47">
              <a:extLst>
                <a:ext uri="{FF2B5EF4-FFF2-40B4-BE49-F238E27FC236}">
                  <a16:creationId xmlns:a16="http://schemas.microsoft.com/office/drawing/2014/main" id="{3852CD39-A82F-896B-0F00-3CFF01B12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430" y="6403512"/>
              <a:ext cx="9144000" cy="288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08000" bIns="72000" anchor="ctr">
              <a:spAutoFit/>
            </a:bodyPr>
            <a:lstStyle>
              <a:lvl1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838200" indent="-838200"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12954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17526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22098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2667000" indent="-838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lnSpc>
                  <a:spcPts val="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of bi(s) betekent “twee”: uit elkaar.</a:t>
              </a:r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6778A885-8488-6F9A-B5CD-E9C6B8DA608C}"/>
              </a:ext>
            </a:extLst>
          </p:cNvPr>
          <p:cNvGrpSpPr/>
          <p:nvPr/>
        </p:nvGrpSpPr>
        <p:grpSpPr>
          <a:xfrm>
            <a:off x="5730518" y="2808738"/>
            <a:ext cx="2843216" cy="2597572"/>
            <a:chOff x="5730518" y="2808738"/>
            <a:chExt cx="2843216" cy="2597572"/>
          </a:xfrm>
        </p:grpSpPr>
        <p:grpSp>
          <p:nvGrpSpPr>
            <p:cNvPr id="30" name="Group 41">
              <a:extLst>
                <a:ext uri="{FF2B5EF4-FFF2-40B4-BE49-F238E27FC236}">
                  <a16:creationId xmlns:a16="http://schemas.microsoft.com/office/drawing/2014/main" id="{9C308D35-0597-404C-2BE3-D7A03D148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0518" y="2808738"/>
              <a:ext cx="2843216" cy="1285883"/>
              <a:chOff x="1393" y="1378"/>
              <a:chExt cx="1791" cy="810"/>
            </a:xfrm>
          </p:grpSpPr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0202D6FC-D98C-C102-095E-F6F946CBB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2187"/>
                <a:ext cx="1791" cy="1"/>
              </a:xfrm>
              <a:custGeom>
                <a:avLst/>
                <a:gdLst>
                  <a:gd name="T0" fmla="*/ 0 w 2567"/>
                  <a:gd name="T1" fmla="*/ 0 h 1"/>
                  <a:gd name="T2" fmla="*/ 2567 w 256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67" h="1">
                    <a:moveTo>
                      <a:pt x="0" y="0"/>
                    </a:moveTo>
                    <a:lnTo>
                      <a:pt x="2567" y="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7A938BA1-0955-C4B6-09E2-ECC2EF4BBD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83" y="1378"/>
                <a:ext cx="1474" cy="447"/>
              </a:xfrm>
              <a:custGeom>
                <a:avLst/>
                <a:gdLst>
                  <a:gd name="T0" fmla="*/ 0 w 2567"/>
                  <a:gd name="T1" fmla="*/ 1 h 794"/>
                  <a:gd name="T2" fmla="*/ 600 w 2567"/>
                  <a:gd name="T3" fmla="*/ 0 h 794"/>
                  <a:gd name="T4" fmla="*/ 924 w 2567"/>
                  <a:gd name="T5" fmla="*/ 30 h 794"/>
                  <a:gd name="T6" fmla="*/ 2567 w 2567"/>
                  <a:gd name="T7" fmla="*/ 794 h 794"/>
                  <a:gd name="connsiteX0" fmla="*/ 0 w 10000"/>
                  <a:gd name="connsiteY0" fmla="*/ 13 h 10000"/>
                  <a:gd name="connsiteX1" fmla="*/ 2571 w 10000"/>
                  <a:gd name="connsiteY1" fmla="*/ 0 h 10000"/>
                  <a:gd name="connsiteX2" fmla="*/ 3600 w 10000"/>
                  <a:gd name="connsiteY2" fmla="*/ 378 h 10000"/>
                  <a:gd name="connsiteX3" fmla="*/ 10000 w 10000"/>
                  <a:gd name="connsiteY3" fmla="*/ 10000 h 10000"/>
                  <a:gd name="connsiteX0" fmla="*/ 0 w 10000"/>
                  <a:gd name="connsiteY0" fmla="*/ 542 h 10529"/>
                  <a:gd name="connsiteX1" fmla="*/ 2571 w 10000"/>
                  <a:gd name="connsiteY1" fmla="*/ 529 h 10529"/>
                  <a:gd name="connsiteX2" fmla="*/ 3429 w 10000"/>
                  <a:gd name="connsiteY2" fmla="*/ 0 h 10529"/>
                  <a:gd name="connsiteX3" fmla="*/ 10000 w 10000"/>
                  <a:gd name="connsiteY3" fmla="*/ 10529 h 10529"/>
                  <a:gd name="connsiteX0" fmla="*/ 0 w 7678"/>
                  <a:gd name="connsiteY0" fmla="*/ 7645 h 7645"/>
                  <a:gd name="connsiteX1" fmla="*/ 2571 w 7678"/>
                  <a:gd name="connsiteY1" fmla="*/ 7632 h 7645"/>
                  <a:gd name="connsiteX2" fmla="*/ 3429 w 7678"/>
                  <a:gd name="connsiteY2" fmla="*/ 7103 h 7645"/>
                  <a:gd name="connsiteX3" fmla="*/ 7678 w 7678"/>
                  <a:gd name="connsiteY3" fmla="*/ 0 h 7645"/>
                  <a:gd name="connsiteX0" fmla="*/ 0 w 9513"/>
                  <a:gd name="connsiteY0" fmla="*/ 10000 h 10000"/>
                  <a:gd name="connsiteX1" fmla="*/ 2862 w 9513"/>
                  <a:gd name="connsiteY1" fmla="*/ 9983 h 10000"/>
                  <a:gd name="connsiteX2" fmla="*/ 3979 w 9513"/>
                  <a:gd name="connsiteY2" fmla="*/ 9291 h 10000"/>
                  <a:gd name="connsiteX3" fmla="*/ 9513 w 9513"/>
                  <a:gd name="connsiteY3" fmla="*/ 0 h 10000"/>
                  <a:gd name="connsiteX0" fmla="*/ 0 w 9086"/>
                  <a:gd name="connsiteY0" fmla="*/ 8531 h 8531"/>
                  <a:gd name="connsiteX1" fmla="*/ 3009 w 9086"/>
                  <a:gd name="connsiteY1" fmla="*/ 8514 h 8531"/>
                  <a:gd name="connsiteX2" fmla="*/ 4183 w 9086"/>
                  <a:gd name="connsiteY2" fmla="*/ 7822 h 8531"/>
                  <a:gd name="connsiteX3" fmla="*/ 9086 w 9086"/>
                  <a:gd name="connsiteY3" fmla="*/ 0 h 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" h="8531">
                    <a:moveTo>
                      <a:pt x="0" y="8531"/>
                    </a:moveTo>
                    <a:lnTo>
                      <a:pt x="3009" y="8514"/>
                    </a:lnTo>
                    <a:lnTo>
                      <a:pt x="4183" y="7822"/>
                    </a:lnTo>
                    <a:lnTo>
                      <a:pt x="9086" y="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41A43C5-1AFD-B3B7-CAA9-A06CC3AED685}"/>
                </a:ext>
              </a:extLst>
            </p:cNvPr>
            <p:cNvSpPr/>
            <p:nvPr/>
          </p:nvSpPr>
          <p:spPr>
            <a:xfrm>
              <a:off x="6079066" y="4686310"/>
              <a:ext cx="2324100" cy="720000"/>
            </a:xfrm>
            <a:custGeom>
              <a:avLst/>
              <a:gdLst>
                <a:gd name="connsiteX0" fmla="*/ 0 w 2324100"/>
                <a:gd name="connsiteY0" fmla="*/ 0 h 817034"/>
                <a:gd name="connsiteX1" fmla="*/ 736600 w 2324100"/>
                <a:gd name="connsiteY1" fmla="*/ 4234 h 817034"/>
                <a:gd name="connsiteX2" fmla="*/ 1062567 w 2324100"/>
                <a:gd name="connsiteY2" fmla="*/ 63500 h 817034"/>
                <a:gd name="connsiteX3" fmla="*/ 2324100 w 2324100"/>
                <a:gd name="connsiteY3" fmla="*/ 817034 h 81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100" h="817034">
                  <a:moveTo>
                    <a:pt x="0" y="0"/>
                  </a:moveTo>
                  <a:lnTo>
                    <a:pt x="736600" y="4234"/>
                  </a:lnTo>
                  <a:lnTo>
                    <a:pt x="1062567" y="63500"/>
                  </a:lnTo>
                  <a:lnTo>
                    <a:pt x="2324100" y="81703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53149E7D-ED9B-5CEF-75BB-18C61EECAB9E}"/>
              </a:ext>
            </a:extLst>
          </p:cNvPr>
          <p:cNvGrpSpPr/>
          <p:nvPr/>
        </p:nvGrpSpPr>
        <p:grpSpPr>
          <a:xfrm>
            <a:off x="5885113" y="3439405"/>
            <a:ext cx="1260000" cy="1310067"/>
            <a:chOff x="5885113" y="3439405"/>
            <a:chExt cx="1260000" cy="1310067"/>
          </a:xfrm>
        </p:grpSpPr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9D23AC77-5DD2-E3ED-9C60-9294230764A9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5885113" y="3439405"/>
              <a:ext cx="1260000" cy="65058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B02FE116-B318-3330-A9E5-55D2998D2B50}"/>
                </a:ext>
              </a:extLst>
            </p:cNvPr>
            <p:cNvSpPr/>
            <p:nvPr/>
          </p:nvSpPr>
          <p:spPr>
            <a:xfrm>
              <a:off x="5885113" y="4097872"/>
              <a:ext cx="1260000" cy="651600"/>
            </a:xfrm>
            <a:custGeom>
              <a:avLst/>
              <a:gdLst>
                <a:gd name="connsiteX0" fmla="*/ 0 w 1244600"/>
                <a:gd name="connsiteY0" fmla="*/ 0 h 635000"/>
                <a:gd name="connsiteX1" fmla="*/ 1244600 w 1244600"/>
                <a:gd name="connsiteY1" fmla="*/ 635000 h 635000"/>
                <a:gd name="connsiteX0" fmla="*/ 0 w 1265766"/>
                <a:gd name="connsiteY0" fmla="*/ 0 h 635000"/>
                <a:gd name="connsiteX1" fmla="*/ 1265766 w 1265766"/>
                <a:gd name="connsiteY1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766" h="635000">
                  <a:moveTo>
                    <a:pt x="0" y="0"/>
                  </a:moveTo>
                  <a:lnTo>
                    <a:pt x="1265766" y="63500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244491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3" grpId="0"/>
      <p:bldP spid="1617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EFB3B71-1823-608B-36B9-A59A6E16A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" y="4605602"/>
            <a:ext cx="900000" cy="1200000"/>
          </a:xfrm>
          <a:prstGeom prst="rect">
            <a:avLst/>
          </a:prstGeom>
        </p:spPr>
      </p:pic>
      <p:sp>
        <p:nvSpPr>
          <p:cNvPr id="60477" name="Freeform 61"/>
          <p:cNvSpPr>
            <a:spLocks/>
          </p:cNvSpPr>
          <p:nvPr/>
        </p:nvSpPr>
        <p:spPr bwMode="auto">
          <a:xfrm>
            <a:off x="342900" y="4152900"/>
            <a:ext cx="6972300" cy="1535223"/>
          </a:xfrm>
          <a:custGeom>
            <a:avLst/>
            <a:gdLst>
              <a:gd name="T0" fmla="*/ 0 w 4392"/>
              <a:gd name="T1" fmla="*/ 0 h 954"/>
              <a:gd name="T2" fmla="*/ 4392 w 4392"/>
              <a:gd name="T3" fmla="*/ 870 h 954"/>
              <a:gd name="T4" fmla="*/ 4386 w 4392"/>
              <a:gd name="T5" fmla="*/ 954 h 954"/>
              <a:gd name="T6" fmla="*/ 0 w 4392"/>
              <a:gd name="T7" fmla="*/ 0 h 954"/>
              <a:gd name="connsiteX0" fmla="*/ 0 w 10000"/>
              <a:gd name="connsiteY0" fmla="*/ 0 h 10137"/>
              <a:gd name="connsiteX1" fmla="*/ 10000 w 10000"/>
              <a:gd name="connsiteY1" fmla="*/ 9119 h 10137"/>
              <a:gd name="connsiteX2" fmla="*/ 9986 w 10000"/>
              <a:gd name="connsiteY2" fmla="*/ 10137 h 10137"/>
              <a:gd name="connsiteX3" fmla="*/ 0 w 10000"/>
              <a:gd name="connsiteY3" fmla="*/ 0 h 1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137">
                <a:moveTo>
                  <a:pt x="0" y="0"/>
                </a:moveTo>
                <a:lnTo>
                  <a:pt x="10000" y="9119"/>
                </a:lnTo>
                <a:cubicBezTo>
                  <a:pt x="9995" y="9458"/>
                  <a:pt x="9991" y="9798"/>
                  <a:pt x="9986" y="10137"/>
                </a:cubicBezTo>
                <a:lnTo>
                  <a:pt x="0" y="0"/>
                </a:lnTo>
                <a:close/>
              </a:path>
            </a:pathLst>
          </a:custGeom>
          <a:pattFill prst="lt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67" name="Freeform 51"/>
          <p:cNvSpPr>
            <a:spLocks/>
          </p:cNvSpPr>
          <p:nvPr/>
        </p:nvSpPr>
        <p:spPr bwMode="auto">
          <a:xfrm>
            <a:off x="342899" y="1062671"/>
            <a:ext cx="6966000" cy="1771650"/>
          </a:xfrm>
          <a:custGeom>
            <a:avLst/>
            <a:gdLst>
              <a:gd name="T0" fmla="*/ 0 w 4299"/>
              <a:gd name="T1" fmla="*/ 0 h 1116"/>
              <a:gd name="T2" fmla="*/ 4299 w 4299"/>
              <a:gd name="T3" fmla="*/ 732 h 1116"/>
              <a:gd name="T4" fmla="*/ 4296 w 4299"/>
              <a:gd name="T5" fmla="*/ 1116 h 1116"/>
              <a:gd name="T6" fmla="*/ 0 w 4299"/>
              <a:gd name="T7" fmla="*/ 0 h 1116"/>
              <a:gd name="connsiteX0" fmla="*/ 0 w 10000"/>
              <a:gd name="connsiteY0" fmla="*/ 0 h 10000"/>
              <a:gd name="connsiteX1" fmla="*/ 10000 w 10000"/>
              <a:gd name="connsiteY1" fmla="*/ 6473 h 10000"/>
              <a:gd name="connsiteX2" fmla="*/ 9993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6473"/>
                </a:lnTo>
                <a:cubicBezTo>
                  <a:pt x="9998" y="7649"/>
                  <a:pt x="9995" y="8824"/>
                  <a:pt x="9993" y="10000"/>
                </a:cubicBezTo>
                <a:lnTo>
                  <a:pt x="0" y="0"/>
                </a:lnTo>
                <a:close/>
              </a:path>
            </a:pathLst>
          </a:custGeom>
          <a:pattFill prst="ltUpDiag">
            <a:fgClr>
              <a:srgbClr val="FF3300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3FE99EB-A4CC-F39F-4F4B-86BDA7022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" y="1234858"/>
            <a:ext cx="900000" cy="120000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524328" cy="533400"/>
          </a:xfrm>
        </p:spPr>
        <p:txBody>
          <a:bodyPr/>
          <a:lstStyle/>
          <a:p>
            <a:pPr marL="838200" indent="-838200" algn="l"/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obscura, een camera </a:t>
            </a:r>
            <a:r>
              <a:rPr lang="en-US" altLang="nl-NL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lens</a:t>
            </a:r>
            <a:endParaRPr lang="nl-NL" alt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46" name="Freeform 30"/>
          <p:cNvSpPr>
            <a:spLocks/>
          </p:cNvSpPr>
          <p:nvPr/>
        </p:nvSpPr>
        <p:spPr bwMode="auto">
          <a:xfrm>
            <a:off x="352425" y="4152900"/>
            <a:ext cx="6962775" cy="1548000"/>
          </a:xfrm>
          <a:custGeom>
            <a:avLst/>
            <a:gdLst>
              <a:gd name="T0" fmla="*/ 0 w 4386"/>
              <a:gd name="T1" fmla="*/ 0 h 960"/>
              <a:gd name="T2" fmla="*/ 4386 w 4386"/>
              <a:gd name="T3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86" h="960">
                <a:moveTo>
                  <a:pt x="0" y="0"/>
                </a:moveTo>
                <a:lnTo>
                  <a:pt x="4386" y="960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47" name="Freeform 31"/>
          <p:cNvSpPr>
            <a:spLocks/>
          </p:cNvSpPr>
          <p:nvPr/>
        </p:nvSpPr>
        <p:spPr bwMode="auto">
          <a:xfrm>
            <a:off x="342900" y="4152900"/>
            <a:ext cx="6972300" cy="1368000"/>
          </a:xfrm>
          <a:custGeom>
            <a:avLst/>
            <a:gdLst>
              <a:gd name="T0" fmla="*/ 0 w 4392"/>
              <a:gd name="T1" fmla="*/ 0 h 876"/>
              <a:gd name="T2" fmla="*/ 4392 w 4392"/>
              <a:gd name="T3" fmla="*/ 876 h 8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92" h="876">
                <a:moveTo>
                  <a:pt x="0" y="0"/>
                </a:moveTo>
                <a:lnTo>
                  <a:pt x="4392" y="876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58" name="Freeform 42"/>
          <p:cNvSpPr>
            <a:spLocks/>
          </p:cNvSpPr>
          <p:nvPr/>
        </p:nvSpPr>
        <p:spPr bwMode="auto">
          <a:xfrm>
            <a:off x="361950" y="1053145"/>
            <a:ext cx="6948000" cy="1764000"/>
          </a:xfrm>
          <a:custGeom>
            <a:avLst/>
            <a:gdLst>
              <a:gd name="T0" fmla="*/ 0 w 4290"/>
              <a:gd name="T1" fmla="*/ 0 h 1116"/>
              <a:gd name="T2" fmla="*/ 4290 w 4290"/>
              <a:gd name="T3" fmla="*/ 1116 h 1116"/>
              <a:gd name="connsiteX0" fmla="*/ 0 w 10000"/>
              <a:gd name="connsiteY0" fmla="*/ 0 h 10099"/>
              <a:gd name="connsiteX1" fmla="*/ 10000 w 10000"/>
              <a:gd name="connsiteY1" fmla="*/ 10099 h 1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99">
                <a:moveTo>
                  <a:pt x="0" y="0"/>
                </a:moveTo>
                <a:lnTo>
                  <a:pt x="10000" y="10099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59" name="Freeform 43"/>
          <p:cNvSpPr>
            <a:spLocks/>
          </p:cNvSpPr>
          <p:nvPr/>
        </p:nvSpPr>
        <p:spPr bwMode="auto">
          <a:xfrm>
            <a:off x="361950" y="1062671"/>
            <a:ext cx="6948000" cy="1134000"/>
          </a:xfrm>
          <a:custGeom>
            <a:avLst/>
            <a:gdLst>
              <a:gd name="T0" fmla="*/ 0 w 4296"/>
              <a:gd name="T1" fmla="*/ 0 h 738"/>
              <a:gd name="T2" fmla="*/ 4296 w 4296"/>
              <a:gd name="T3" fmla="*/ 738 h 738"/>
              <a:gd name="connsiteX0" fmla="*/ 0 w 9991"/>
              <a:gd name="connsiteY0" fmla="*/ 0 h 10051"/>
              <a:gd name="connsiteX1" fmla="*/ 9991 w 9991"/>
              <a:gd name="connsiteY1" fmla="*/ 10051 h 1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91" h="10051">
                <a:moveTo>
                  <a:pt x="0" y="0"/>
                </a:moveTo>
                <a:lnTo>
                  <a:pt x="9991" y="10051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64" name="Rectangle 48"/>
          <p:cNvSpPr>
            <a:spLocks noChangeArrowheads="1"/>
          </p:cNvSpPr>
          <p:nvPr/>
        </p:nvSpPr>
        <p:spPr bwMode="auto">
          <a:xfrm>
            <a:off x="0" y="3471664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een </a:t>
            </a:r>
            <a:r>
              <a:rPr lang="en-US" altLang="nl-NL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gaatje</a:t>
            </a:r>
            <a:r>
              <a:rPr lang="en-US" altLang="nl-NL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71" name="Oval 55"/>
          <p:cNvSpPr>
            <a:spLocks noChangeAspect="1" noChangeArrowheads="1"/>
          </p:cNvSpPr>
          <p:nvPr/>
        </p:nvSpPr>
        <p:spPr bwMode="auto">
          <a:xfrm>
            <a:off x="349082" y="4134900"/>
            <a:ext cx="36000" cy="36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60479" name="Group 63"/>
          <p:cNvGrpSpPr>
            <a:grpSpLocks/>
          </p:cNvGrpSpPr>
          <p:nvPr/>
        </p:nvGrpSpPr>
        <p:grpSpPr bwMode="auto">
          <a:xfrm>
            <a:off x="7391400" y="3962400"/>
            <a:ext cx="1524000" cy="2209800"/>
            <a:chOff x="4656" y="2496"/>
            <a:chExt cx="960" cy="1392"/>
          </a:xfrm>
        </p:grpSpPr>
        <p:sp>
          <p:nvSpPr>
            <p:cNvPr id="60450" name="Rectangle 34"/>
            <p:cNvSpPr>
              <a:spLocks noChangeArrowheads="1"/>
            </p:cNvSpPr>
            <p:nvPr/>
          </p:nvSpPr>
          <p:spPr bwMode="auto">
            <a:xfrm>
              <a:off x="4656" y="2496"/>
              <a:ext cx="960" cy="139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72" name="Oval 56"/>
            <p:cNvSpPr>
              <a:spLocks noChangeArrowheads="1"/>
            </p:cNvSpPr>
            <p:nvPr/>
          </p:nvSpPr>
          <p:spPr bwMode="auto">
            <a:xfrm>
              <a:off x="5088" y="3479"/>
              <a:ext cx="96" cy="9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0473" name="Oval 57"/>
          <p:cNvSpPr>
            <a:spLocks noChangeAspect="1" noChangeArrowheads="1"/>
          </p:cNvSpPr>
          <p:nvPr/>
        </p:nvSpPr>
        <p:spPr bwMode="auto">
          <a:xfrm>
            <a:off x="327973" y="1038795"/>
            <a:ext cx="36000" cy="36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60478" name="Group 62"/>
          <p:cNvGrpSpPr>
            <a:grpSpLocks/>
          </p:cNvGrpSpPr>
          <p:nvPr/>
        </p:nvGrpSpPr>
        <p:grpSpPr bwMode="auto">
          <a:xfrm>
            <a:off x="7391400" y="862646"/>
            <a:ext cx="1524000" cy="2209800"/>
            <a:chOff x="4560" y="528"/>
            <a:chExt cx="960" cy="1392"/>
          </a:xfrm>
        </p:grpSpPr>
        <p:sp>
          <p:nvSpPr>
            <p:cNvPr id="60462" name="Rectangle 46"/>
            <p:cNvSpPr>
              <a:spLocks noChangeArrowheads="1"/>
            </p:cNvSpPr>
            <p:nvPr/>
          </p:nvSpPr>
          <p:spPr bwMode="auto">
            <a:xfrm>
              <a:off x="4560" y="528"/>
              <a:ext cx="960" cy="139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0474" name="Oval 58" descr="25%"/>
            <p:cNvSpPr>
              <a:spLocks noChangeArrowheads="1"/>
            </p:cNvSpPr>
            <p:nvPr/>
          </p:nvSpPr>
          <p:spPr bwMode="auto">
            <a:xfrm>
              <a:off x="4848" y="1392"/>
              <a:ext cx="386" cy="386"/>
            </a:xfrm>
            <a:prstGeom prst="ellipse">
              <a:avLst/>
            </a:prstGeom>
            <a:pattFill prst="pct25">
              <a:fgClr>
                <a:srgbClr val="FF3300"/>
              </a:fgClr>
              <a:bgClr>
                <a:srgbClr val="DDDDDD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0457" name="Freeform 41"/>
          <p:cNvSpPr>
            <a:spLocks/>
          </p:cNvSpPr>
          <p:nvPr/>
        </p:nvSpPr>
        <p:spPr bwMode="auto">
          <a:xfrm>
            <a:off x="4876800" y="862646"/>
            <a:ext cx="2438400" cy="2209800"/>
          </a:xfrm>
          <a:custGeom>
            <a:avLst/>
            <a:gdLst>
              <a:gd name="T0" fmla="*/ 0 w 1536"/>
              <a:gd name="T1" fmla="*/ 588 h 1392"/>
              <a:gd name="T2" fmla="*/ 0 w 1536"/>
              <a:gd name="T3" fmla="*/ 0 h 1392"/>
              <a:gd name="T4" fmla="*/ 1536 w 1536"/>
              <a:gd name="T5" fmla="*/ 0 h 1392"/>
              <a:gd name="T6" fmla="*/ 1536 w 1536"/>
              <a:gd name="T7" fmla="*/ 1392 h 1392"/>
              <a:gd name="T8" fmla="*/ 0 w 1536"/>
              <a:gd name="T9" fmla="*/ 1392 h 1392"/>
              <a:gd name="T10" fmla="*/ 0 w 1536"/>
              <a:gd name="T11" fmla="*/ 846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6" h="1392">
                <a:moveTo>
                  <a:pt x="0" y="588"/>
                </a:moveTo>
                <a:lnTo>
                  <a:pt x="0" y="0"/>
                </a:lnTo>
                <a:lnTo>
                  <a:pt x="1536" y="0"/>
                </a:lnTo>
                <a:lnTo>
                  <a:pt x="1536" y="1392"/>
                </a:lnTo>
                <a:lnTo>
                  <a:pt x="0" y="1392"/>
                </a:lnTo>
                <a:lnTo>
                  <a:pt x="0" y="84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0442" name="Freeform 26"/>
          <p:cNvSpPr>
            <a:spLocks/>
          </p:cNvSpPr>
          <p:nvPr/>
        </p:nvSpPr>
        <p:spPr bwMode="auto">
          <a:xfrm>
            <a:off x="4876800" y="3962400"/>
            <a:ext cx="2438400" cy="2209800"/>
          </a:xfrm>
          <a:custGeom>
            <a:avLst/>
            <a:gdLst>
              <a:gd name="T0" fmla="*/ 0 w 1536"/>
              <a:gd name="T1" fmla="*/ 678 h 1392"/>
              <a:gd name="T2" fmla="*/ 0 w 1536"/>
              <a:gd name="T3" fmla="*/ 0 h 1392"/>
              <a:gd name="T4" fmla="*/ 1536 w 1536"/>
              <a:gd name="T5" fmla="*/ 0 h 1392"/>
              <a:gd name="T6" fmla="*/ 1536 w 1536"/>
              <a:gd name="T7" fmla="*/ 1392 h 1392"/>
              <a:gd name="T8" fmla="*/ 0 w 1536"/>
              <a:gd name="T9" fmla="*/ 1392 h 1392"/>
              <a:gd name="T10" fmla="*/ 0 w 1536"/>
              <a:gd name="T11" fmla="*/ 753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6" h="1392">
                <a:moveTo>
                  <a:pt x="0" y="678"/>
                </a:moveTo>
                <a:lnTo>
                  <a:pt x="0" y="0"/>
                </a:lnTo>
                <a:lnTo>
                  <a:pt x="1536" y="0"/>
                </a:lnTo>
                <a:lnTo>
                  <a:pt x="1536" y="1392"/>
                </a:lnTo>
                <a:lnTo>
                  <a:pt x="0" y="1392"/>
                </a:lnTo>
                <a:lnTo>
                  <a:pt x="0" y="753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39B76D8-22AF-34F1-22F5-CDBFEE414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402" y="3085818"/>
            <a:ext cx="1905000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Onscherp beeld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7843459-A08D-FB93-2C55-7C03DDCE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402" y="6191982"/>
            <a:ext cx="1905000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Scherper beeld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1DB59F-C2E4-7C5E-32F5-E7671800B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24468" y="4595724"/>
            <a:ext cx="661500" cy="882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C65DDF2-B4F9-D850-B30B-FEBC6283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75" y="548562"/>
            <a:ext cx="5333566" cy="400110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0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obscura </a:t>
            </a:r>
            <a:r>
              <a:rPr lang="en-US" altLang="nl-NL" sz="2000" kern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altLang="nl-NL" sz="20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kern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donkere</a:t>
            </a:r>
            <a:r>
              <a:rPr lang="en-US" altLang="nl-NL" sz="20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kern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</a:t>
            </a:r>
            <a:r>
              <a:rPr lang="en-US" altLang="nl-NL" sz="20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AC60B9A-B5C3-E0F1-230B-0CA0E1FA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7328"/>
            <a:ext cx="291581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een </a:t>
            </a:r>
            <a:r>
              <a:rPr lang="en-US" altLang="nl-NL" sz="2400" kern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24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gat:</a:t>
            </a:r>
            <a:endParaRPr lang="nl-NL" altLang="nl-NL" sz="240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9C4A771-D206-7752-0ADA-CA3DD6109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6447" y="1175548"/>
            <a:ext cx="720000" cy="960000"/>
          </a:xfrm>
          <a:prstGeom prst="rect">
            <a:avLst/>
          </a:prstGeom>
        </p:spPr>
      </p:pic>
      <p:sp>
        <p:nvSpPr>
          <p:cNvPr id="7" name="Tekstvak 31">
            <a:extLst>
              <a:ext uri="{FF2B5EF4-FFF2-40B4-BE49-F238E27FC236}">
                <a16:creationId xmlns:a16="http://schemas.microsoft.com/office/drawing/2014/main" id="{737B2427-5A11-8CEB-2820-86404F92BEEE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C0B0212D-666C-CE40-C40B-0460CBA91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1" y="6056729"/>
            <a:ext cx="4229100" cy="707886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</a:ln>
          <a:effectLst/>
        </p:spPr>
        <p:txBody>
          <a:bodyPr wrap="square" lIns="36000" r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nl-NL" altLang="nl-NL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obscura</a:t>
            </a: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heet ook wel speldenprikcamera.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DEF0877D-4DAE-00A9-4C0D-2702844AD641}"/>
              </a:ext>
            </a:extLst>
          </p:cNvPr>
          <p:cNvCxnSpPr>
            <a:cxnSpLocks/>
          </p:cNvCxnSpPr>
          <p:nvPr/>
        </p:nvCxnSpPr>
        <p:spPr>
          <a:xfrm flipV="1">
            <a:off x="687440" y="4713514"/>
            <a:ext cx="7308000" cy="90962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C122D0C-B5DA-DF43-FAEF-EE9DE88F9481}"/>
              </a:ext>
            </a:extLst>
          </p:cNvPr>
          <p:cNvCxnSpPr>
            <a:cxnSpLocks/>
          </p:cNvCxnSpPr>
          <p:nvPr/>
        </p:nvCxnSpPr>
        <p:spPr>
          <a:xfrm>
            <a:off x="501078" y="4629732"/>
            <a:ext cx="7668000" cy="828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68BA02B7-BB57-0DA9-0B60-931D94D363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>
          <a:xfrm>
            <a:off x="99974" y="559154"/>
            <a:ext cx="6211857" cy="32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08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5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5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7" grpId="0" animBg="1"/>
      <p:bldP spid="60467" grpId="0" animBg="1"/>
      <p:bldP spid="60418" grpId="0" autoUpdateAnimBg="0"/>
      <p:bldP spid="60446" grpId="0" animBg="1"/>
      <p:bldP spid="60447" grpId="0" animBg="1"/>
      <p:bldP spid="60458" grpId="0" animBg="1"/>
      <p:bldP spid="60459" grpId="0" animBg="1"/>
      <p:bldP spid="60464" grpId="0" autoUpdateAnimBg="0"/>
      <p:bldP spid="60471" grpId="0" animBg="1"/>
      <p:bldP spid="60473" grpId="0" animBg="1"/>
      <p:bldP spid="60457" grpId="0" animBg="1"/>
      <p:bldP spid="60442" grpId="0" animBg="1"/>
      <p:bldP spid="3" grpId="0" animBg="1"/>
      <p:bldP spid="4" grpId="0" animBg="1"/>
      <p:bldP spid="5" grpId="0" animBg="1" autoUpdateAnimBg="0"/>
      <p:bldP spid="9" grpId="0" autoUpdateAnimBg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Freeform 11"/>
          <p:cNvSpPr>
            <a:spLocks/>
          </p:cNvSpPr>
          <p:nvPr/>
        </p:nvSpPr>
        <p:spPr bwMode="auto">
          <a:xfrm>
            <a:off x="342899" y="1227205"/>
            <a:ext cx="7038000" cy="1762125"/>
          </a:xfrm>
          <a:custGeom>
            <a:avLst/>
            <a:gdLst>
              <a:gd name="T0" fmla="*/ 0 w 4299"/>
              <a:gd name="T1" fmla="*/ 0 h 1110"/>
              <a:gd name="T2" fmla="*/ 4299 w 4299"/>
              <a:gd name="T3" fmla="*/ 732 h 1110"/>
              <a:gd name="T4" fmla="*/ 4299 w 4299"/>
              <a:gd name="T5" fmla="*/ 1110 h 1110"/>
              <a:gd name="T6" fmla="*/ 0 w 4299"/>
              <a:gd name="T7" fmla="*/ 0 h 1110"/>
              <a:gd name="connsiteX0" fmla="*/ 0 w 10000"/>
              <a:gd name="connsiteY0" fmla="*/ 0 h 10000"/>
              <a:gd name="connsiteX1" fmla="*/ 10000 w 10000"/>
              <a:gd name="connsiteY1" fmla="*/ 6487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6487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pattFill prst="lt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1466" name="Freeform 26"/>
          <p:cNvSpPr>
            <a:spLocks/>
          </p:cNvSpPr>
          <p:nvPr/>
        </p:nvSpPr>
        <p:spPr bwMode="auto">
          <a:xfrm>
            <a:off x="571500" y="4176989"/>
            <a:ext cx="4381500" cy="1152525"/>
          </a:xfrm>
          <a:custGeom>
            <a:avLst/>
            <a:gdLst>
              <a:gd name="T0" fmla="*/ 0 w 2760"/>
              <a:gd name="T1" fmla="*/ 0 h 726"/>
              <a:gd name="T2" fmla="*/ 2748 w 2760"/>
              <a:gd name="T3" fmla="*/ 462 h 726"/>
              <a:gd name="T4" fmla="*/ 2760 w 2760"/>
              <a:gd name="T5" fmla="*/ 726 h 726"/>
              <a:gd name="T6" fmla="*/ 0 w 2760"/>
              <a:gd name="T7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0" h="726">
                <a:moveTo>
                  <a:pt x="0" y="0"/>
                </a:moveTo>
                <a:lnTo>
                  <a:pt x="2748" y="462"/>
                </a:lnTo>
                <a:lnTo>
                  <a:pt x="2760" y="726"/>
                </a:lnTo>
                <a:lnTo>
                  <a:pt x="0" y="0"/>
                </a:lnTo>
                <a:close/>
              </a:path>
            </a:pathLst>
          </a:custGeom>
          <a:pattFill prst="lt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1481" name="Freeform 41"/>
          <p:cNvSpPr>
            <a:spLocks/>
          </p:cNvSpPr>
          <p:nvPr/>
        </p:nvSpPr>
        <p:spPr bwMode="auto">
          <a:xfrm>
            <a:off x="4953000" y="4910414"/>
            <a:ext cx="2443274" cy="742973"/>
          </a:xfrm>
          <a:custGeom>
            <a:avLst/>
            <a:gdLst>
              <a:gd name="T0" fmla="*/ 0 w 1542"/>
              <a:gd name="T1" fmla="*/ 276 h 474"/>
              <a:gd name="T2" fmla="*/ 0 w 1542"/>
              <a:gd name="T3" fmla="*/ 0 h 474"/>
              <a:gd name="T4" fmla="*/ 1542 w 1542"/>
              <a:gd name="T5" fmla="*/ 462 h 474"/>
              <a:gd name="T6" fmla="*/ 1542 w 1542"/>
              <a:gd name="T7" fmla="*/ 474 h 474"/>
              <a:gd name="T8" fmla="*/ 0 w 1542"/>
              <a:gd name="T9" fmla="*/ 276 h 474"/>
              <a:gd name="connsiteX0" fmla="*/ 0 w 10000"/>
              <a:gd name="connsiteY0" fmla="*/ 5823 h 11962"/>
              <a:gd name="connsiteX1" fmla="*/ 0 w 10000"/>
              <a:gd name="connsiteY1" fmla="*/ 0 h 11962"/>
              <a:gd name="connsiteX2" fmla="*/ 10000 w 10000"/>
              <a:gd name="connsiteY2" fmla="*/ 9747 h 11962"/>
              <a:gd name="connsiteX3" fmla="*/ 8813 w 10000"/>
              <a:gd name="connsiteY3" fmla="*/ 11962 h 11962"/>
              <a:gd name="connsiteX4" fmla="*/ 0 w 10000"/>
              <a:gd name="connsiteY4" fmla="*/ 5823 h 11962"/>
              <a:gd name="connsiteX0" fmla="*/ 0 w 10000"/>
              <a:gd name="connsiteY0" fmla="*/ 5823 h 9747"/>
              <a:gd name="connsiteX1" fmla="*/ 0 w 10000"/>
              <a:gd name="connsiteY1" fmla="*/ 0 h 9747"/>
              <a:gd name="connsiteX2" fmla="*/ 10000 w 10000"/>
              <a:gd name="connsiteY2" fmla="*/ 9747 h 9747"/>
              <a:gd name="connsiteX3" fmla="*/ 0 w 10000"/>
              <a:gd name="connsiteY3" fmla="*/ 5823 h 9747"/>
              <a:gd name="connsiteX0" fmla="*/ 0 w 9981"/>
              <a:gd name="connsiteY0" fmla="*/ 5974 h 10130"/>
              <a:gd name="connsiteX1" fmla="*/ 0 w 9981"/>
              <a:gd name="connsiteY1" fmla="*/ 0 h 10130"/>
              <a:gd name="connsiteX2" fmla="*/ 9981 w 9981"/>
              <a:gd name="connsiteY2" fmla="*/ 10130 h 10130"/>
              <a:gd name="connsiteX3" fmla="*/ 0 w 9981"/>
              <a:gd name="connsiteY3" fmla="*/ 5974 h 1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1" h="10130">
                <a:moveTo>
                  <a:pt x="0" y="5974"/>
                </a:moveTo>
                <a:lnTo>
                  <a:pt x="0" y="0"/>
                </a:lnTo>
                <a:lnTo>
                  <a:pt x="9981" y="10130"/>
                </a:lnTo>
                <a:lnTo>
                  <a:pt x="0" y="5974"/>
                </a:lnTo>
                <a:close/>
              </a:path>
            </a:pathLst>
          </a:custGeom>
          <a:pattFill prst="lt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>
            <a:spAutoFit/>
          </a:bodyPr>
          <a:lstStyle/>
          <a:p>
            <a:pPr marL="838200" indent="-838200"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obscura en de camera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465340"/>
            <a:ext cx="406794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(met lens):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>
            <a:off x="360632" y="1222465"/>
            <a:ext cx="7020000" cy="1134000"/>
          </a:xfrm>
          <a:custGeom>
            <a:avLst/>
            <a:gdLst>
              <a:gd name="T0" fmla="*/ 0 w 4296"/>
              <a:gd name="T1" fmla="*/ 0 h 738"/>
              <a:gd name="T2" fmla="*/ 4296 w 4296"/>
              <a:gd name="T3" fmla="*/ 738 h 738"/>
              <a:gd name="connsiteX0" fmla="*/ 0 w 9974"/>
              <a:gd name="connsiteY0" fmla="*/ 0 h 10039"/>
              <a:gd name="connsiteX1" fmla="*/ 9974 w 9974"/>
              <a:gd name="connsiteY1" fmla="*/ 10039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74" h="10039">
                <a:moveTo>
                  <a:pt x="0" y="0"/>
                </a:moveTo>
                <a:lnTo>
                  <a:pt x="9974" y="10039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1454" name="Oval 14"/>
          <p:cNvSpPr>
            <a:spLocks noChangeAspect="1" noChangeArrowheads="1"/>
          </p:cNvSpPr>
          <p:nvPr/>
        </p:nvSpPr>
        <p:spPr bwMode="auto">
          <a:xfrm>
            <a:off x="351107" y="1205769"/>
            <a:ext cx="36000" cy="36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61483" name="Group 43"/>
          <p:cNvGrpSpPr>
            <a:grpSpLocks/>
          </p:cNvGrpSpPr>
          <p:nvPr/>
        </p:nvGrpSpPr>
        <p:grpSpPr bwMode="auto">
          <a:xfrm>
            <a:off x="7467600" y="1026938"/>
            <a:ext cx="1524000" cy="2209800"/>
            <a:chOff x="4560" y="528"/>
            <a:chExt cx="960" cy="1392"/>
          </a:xfrm>
        </p:grpSpPr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4560" y="528"/>
              <a:ext cx="960" cy="139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1455" name="Oval 15" descr="25%"/>
            <p:cNvSpPr>
              <a:spLocks noChangeArrowheads="1"/>
            </p:cNvSpPr>
            <p:nvPr/>
          </p:nvSpPr>
          <p:spPr bwMode="auto">
            <a:xfrm>
              <a:off x="4848" y="1392"/>
              <a:ext cx="386" cy="386"/>
            </a:xfrm>
            <a:prstGeom prst="ellipse">
              <a:avLst/>
            </a:prstGeom>
            <a:pattFill prst="pct25">
              <a:fgClr>
                <a:srgbClr val="FF3300"/>
              </a:fgClr>
              <a:bgClr>
                <a:srgbClr val="DDDDDD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1456" name="Freeform 16"/>
          <p:cNvSpPr>
            <a:spLocks/>
          </p:cNvSpPr>
          <p:nvPr/>
        </p:nvSpPr>
        <p:spPr bwMode="auto">
          <a:xfrm>
            <a:off x="4953000" y="1026938"/>
            <a:ext cx="2438400" cy="2209800"/>
          </a:xfrm>
          <a:custGeom>
            <a:avLst/>
            <a:gdLst>
              <a:gd name="T0" fmla="*/ 0 w 1536"/>
              <a:gd name="T1" fmla="*/ 588 h 1392"/>
              <a:gd name="T2" fmla="*/ 0 w 1536"/>
              <a:gd name="T3" fmla="*/ 0 h 1392"/>
              <a:gd name="T4" fmla="*/ 1536 w 1536"/>
              <a:gd name="T5" fmla="*/ 0 h 1392"/>
              <a:gd name="T6" fmla="*/ 1536 w 1536"/>
              <a:gd name="T7" fmla="*/ 1392 h 1392"/>
              <a:gd name="T8" fmla="*/ 0 w 1536"/>
              <a:gd name="T9" fmla="*/ 1392 h 1392"/>
              <a:gd name="T10" fmla="*/ 0 w 1536"/>
              <a:gd name="T11" fmla="*/ 846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6" h="1392">
                <a:moveTo>
                  <a:pt x="0" y="588"/>
                </a:moveTo>
                <a:lnTo>
                  <a:pt x="0" y="0"/>
                </a:lnTo>
                <a:lnTo>
                  <a:pt x="1536" y="0"/>
                </a:lnTo>
                <a:lnTo>
                  <a:pt x="1536" y="1392"/>
                </a:lnTo>
                <a:lnTo>
                  <a:pt x="0" y="1392"/>
                </a:lnTo>
                <a:lnTo>
                  <a:pt x="0" y="84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1463" name="Freeform 23"/>
          <p:cNvSpPr>
            <a:spLocks/>
          </p:cNvSpPr>
          <p:nvPr/>
        </p:nvSpPr>
        <p:spPr bwMode="auto">
          <a:xfrm>
            <a:off x="561975" y="4167464"/>
            <a:ext cx="4391025" cy="1162050"/>
          </a:xfrm>
          <a:custGeom>
            <a:avLst/>
            <a:gdLst>
              <a:gd name="T0" fmla="*/ 0 w 2748"/>
              <a:gd name="T1" fmla="*/ 0 h 732"/>
              <a:gd name="T2" fmla="*/ 2748 w 2748"/>
              <a:gd name="T3" fmla="*/ 732 h 7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48" h="732">
                <a:moveTo>
                  <a:pt x="0" y="0"/>
                </a:moveTo>
                <a:lnTo>
                  <a:pt x="2748" y="732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1464" name="Freeform 24"/>
          <p:cNvSpPr>
            <a:spLocks/>
          </p:cNvSpPr>
          <p:nvPr/>
        </p:nvSpPr>
        <p:spPr bwMode="auto">
          <a:xfrm>
            <a:off x="561975" y="4162703"/>
            <a:ext cx="4391025" cy="741600"/>
          </a:xfrm>
          <a:custGeom>
            <a:avLst/>
            <a:gdLst>
              <a:gd name="T0" fmla="*/ 0 w 2760"/>
              <a:gd name="T1" fmla="*/ 0 h 474"/>
              <a:gd name="T2" fmla="*/ 2760 w 2760"/>
              <a:gd name="T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60" h="474">
                <a:moveTo>
                  <a:pt x="0" y="0"/>
                </a:moveTo>
                <a:lnTo>
                  <a:pt x="2760" y="474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61484" name="Group 44"/>
          <p:cNvGrpSpPr>
            <a:grpSpLocks/>
          </p:cNvGrpSpPr>
          <p:nvPr/>
        </p:nvGrpSpPr>
        <p:grpSpPr bwMode="auto">
          <a:xfrm>
            <a:off x="7467600" y="3976964"/>
            <a:ext cx="1524000" cy="2209800"/>
            <a:chOff x="4704" y="2448"/>
            <a:chExt cx="960" cy="1392"/>
          </a:xfrm>
        </p:grpSpPr>
        <p:sp>
          <p:nvSpPr>
            <p:cNvPr id="61465" name="Rectangle 25"/>
            <p:cNvSpPr>
              <a:spLocks noChangeArrowheads="1"/>
            </p:cNvSpPr>
            <p:nvPr/>
          </p:nvSpPr>
          <p:spPr bwMode="auto">
            <a:xfrm>
              <a:off x="4704" y="2448"/>
              <a:ext cx="960" cy="139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61468" name="Oval 28"/>
            <p:cNvSpPr>
              <a:spLocks noChangeAspect="1" noChangeArrowheads="1"/>
            </p:cNvSpPr>
            <p:nvPr/>
          </p:nvSpPr>
          <p:spPr bwMode="auto">
            <a:xfrm>
              <a:off x="5148" y="3504"/>
              <a:ext cx="23" cy="23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61479" name="Freeform 39"/>
          <p:cNvSpPr>
            <a:spLocks/>
          </p:cNvSpPr>
          <p:nvPr/>
        </p:nvSpPr>
        <p:spPr bwMode="auto">
          <a:xfrm>
            <a:off x="4953000" y="4910414"/>
            <a:ext cx="2430000" cy="734400"/>
          </a:xfrm>
          <a:custGeom>
            <a:avLst/>
            <a:gdLst>
              <a:gd name="T0" fmla="*/ 0 w 1530"/>
              <a:gd name="T1" fmla="*/ 0 h 468"/>
              <a:gd name="T2" fmla="*/ 1530 w 1530"/>
              <a:gd name="T3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0" h="468">
                <a:moveTo>
                  <a:pt x="0" y="0"/>
                </a:moveTo>
                <a:lnTo>
                  <a:pt x="1530" y="468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1480" name="Freeform 40"/>
          <p:cNvSpPr>
            <a:spLocks/>
          </p:cNvSpPr>
          <p:nvPr/>
        </p:nvSpPr>
        <p:spPr bwMode="auto">
          <a:xfrm>
            <a:off x="4962513" y="5333892"/>
            <a:ext cx="2428875" cy="306000"/>
          </a:xfrm>
          <a:custGeom>
            <a:avLst/>
            <a:gdLst>
              <a:gd name="T0" fmla="*/ 0 w 1530"/>
              <a:gd name="T1" fmla="*/ 0 h 198"/>
              <a:gd name="T2" fmla="*/ 1530 w 1530"/>
              <a:gd name="T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0" h="198">
                <a:moveTo>
                  <a:pt x="0" y="0"/>
                </a:moveTo>
                <a:lnTo>
                  <a:pt x="1530" y="198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5FDFBEE2-8B05-579F-5055-8B6FD7CE7797}"/>
              </a:ext>
            </a:extLst>
          </p:cNvPr>
          <p:cNvGrpSpPr/>
          <p:nvPr/>
        </p:nvGrpSpPr>
        <p:grpSpPr>
          <a:xfrm>
            <a:off x="4897067" y="3976964"/>
            <a:ext cx="2494333" cy="2209800"/>
            <a:chOff x="4897067" y="3886200"/>
            <a:chExt cx="2494333" cy="2209800"/>
          </a:xfrm>
        </p:grpSpPr>
        <p:sp>
          <p:nvSpPr>
            <p:cNvPr id="61469" name="Freeform 29"/>
            <p:cNvSpPr>
              <a:spLocks/>
            </p:cNvSpPr>
            <p:nvPr/>
          </p:nvSpPr>
          <p:spPr bwMode="auto">
            <a:xfrm>
              <a:off x="4953000" y="3886200"/>
              <a:ext cx="2438400" cy="2209800"/>
            </a:xfrm>
            <a:custGeom>
              <a:avLst/>
              <a:gdLst>
                <a:gd name="T0" fmla="*/ 0 w 1536"/>
                <a:gd name="T1" fmla="*/ 588 h 1392"/>
                <a:gd name="T2" fmla="*/ 0 w 1536"/>
                <a:gd name="T3" fmla="*/ 0 h 1392"/>
                <a:gd name="T4" fmla="*/ 1536 w 1536"/>
                <a:gd name="T5" fmla="*/ 0 h 1392"/>
                <a:gd name="T6" fmla="*/ 1536 w 1536"/>
                <a:gd name="T7" fmla="*/ 1392 h 1392"/>
                <a:gd name="T8" fmla="*/ 0 w 1536"/>
                <a:gd name="T9" fmla="*/ 1392 h 1392"/>
                <a:gd name="T10" fmla="*/ 0 w 1536"/>
                <a:gd name="T11" fmla="*/ 846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6" h="1392">
                  <a:moveTo>
                    <a:pt x="0" y="588"/>
                  </a:moveTo>
                  <a:lnTo>
                    <a:pt x="0" y="0"/>
                  </a:lnTo>
                  <a:lnTo>
                    <a:pt x="1536" y="0"/>
                  </a:lnTo>
                  <a:lnTo>
                    <a:pt x="1536" y="1392"/>
                  </a:lnTo>
                  <a:lnTo>
                    <a:pt x="0" y="1392"/>
                  </a:lnTo>
                  <a:lnTo>
                    <a:pt x="0" y="84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1C2A86B-B6B9-F358-359B-E4A1AA7356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97067" y="4801681"/>
              <a:ext cx="101646" cy="432000"/>
              <a:chOff x="2114779" y="3896618"/>
              <a:chExt cx="432000" cy="1836000"/>
            </a:xfrm>
          </p:grpSpPr>
          <p:grpSp>
            <p:nvGrpSpPr>
              <p:cNvPr id="10" name="Groep 9">
                <a:extLst>
                  <a:ext uri="{FF2B5EF4-FFF2-40B4-BE49-F238E27FC236}">
                    <a16:creationId xmlns:a16="http://schemas.microsoft.com/office/drawing/2014/main" id="{9ECFC24C-FFDA-95E0-A57F-B30DD1B1C029}"/>
                  </a:ext>
                </a:extLst>
              </p:cNvPr>
              <p:cNvGrpSpPr/>
              <p:nvPr/>
            </p:nvGrpSpPr>
            <p:grpSpPr>
              <a:xfrm>
                <a:off x="2114779" y="3896618"/>
                <a:ext cx="432000" cy="1836000"/>
                <a:chOff x="1762413" y="3861048"/>
                <a:chExt cx="443885" cy="1836000"/>
              </a:xfrm>
            </p:grpSpPr>
            <p:sp>
              <p:nvSpPr>
                <p:cNvPr id="14" name="Boog 13">
                  <a:extLst>
                    <a:ext uri="{FF2B5EF4-FFF2-40B4-BE49-F238E27FC236}">
                      <a16:creationId xmlns:a16="http://schemas.microsoft.com/office/drawing/2014/main" id="{EBBF6E57-592A-3563-FFD8-65D04D5534FD}"/>
                    </a:ext>
                  </a:extLst>
                </p:cNvPr>
                <p:cNvSpPr/>
                <p:nvPr/>
              </p:nvSpPr>
              <p:spPr bwMode="auto">
                <a:xfrm>
                  <a:off x="1762413" y="3861048"/>
                  <a:ext cx="432000" cy="1836000"/>
                </a:xfrm>
                <a:prstGeom prst="arc">
                  <a:avLst>
                    <a:gd name="adj1" fmla="val 16200000"/>
                    <a:gd name="adj2" fmla="val 5371982"/>
                  </a:avLst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5" name="Boog 14">
                  <a:extLst>
                    <a:ext uri="{FF2B5EF4-FFF2-40B4-BE49-F238E27FC236}">
                      <a16:creationId xmlns:a16="http://schemas.microsoft.com/office/drawing/2014/main" id="{40396889-B60D-1C70-963E-659B0E2A09B1}"/>
                    </a:ext>
                  </a:extLst>
                </p:cNvPr>
                <p:cNvSpPr/>
                <p:nvPr/>
              </p:nvSpPr>
              <p:spPr bwMode="auto">
                <a:xfrm rot="10800000">
                  <a:off x="1774298" y="3861048"/>
                  <a:ext cx="432000" cy="1836000"/>
                </a:xfrm>
                <a:prstGeom prst="arc">
                  <a:avLst>
                    <a:gd name="adj1" fmla="val 16200000"/>
                    <a:gd name="adj2" fmla="val 5371982"/>
                  </a:avLst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348B2640-E9CC-2ACD-B714-19250D192C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13613" y="4804788"/>
                <a:ext cx="36002" cy="36142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0FA5A182-F092-9BB8-0231-0F3BB066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164" y="3213560"/>
            <a:ext cx="1905000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Onscherp beeld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FC53986-1901-817E-8A30-7BC53DFB0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164" y="6162888"/>
            <a:ext cx="1905000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36000" r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Scherper beeld</a:t>
            </a:r>
          </a:p>
        </p:txBody>
      </p:sp>
      <p:sp>
        <p:nvSpPr>
          <p:cNvPr id="61467" name="Oval 27"/>
          <p:cNvSpPr>
            <a:spLocks noChangeAspect="1" noChangeArrowheads="1"/>
          </p:cNvSpPr>
          <p:nvPr/>
        </p:nvSpPr>
        <p:spPr bwMode="auto">
          <a:xfrm>
            <a:off x="550972" y="4149618"/>
            <a:ext cx="36000" cy="36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1478" name="Freeform 38"/>
          <p:cNvSpPr>
            <a:spLocks/>
          </p:cNvSpPr>
          <p:nvPr/>
        </p:nvSpPr>
        <p:spPr bwMode="auto">
          <a:xfrm>
            <a:off x="571499" y="4167464"/>
            <a:ext cx="6819889" cy="1472428"/>
          </a:xfrm>
          <a:custGeom>
            <a:avLst/>
            <a:gdLst>
              <a:gd name="T0" fmla="*/ 0 w 4320"/>
              <a:gd name="T1" fmla="*/ 0 h 951"/>
              <a:gd name="T2" fmla="*/ 4320 w 4320"/>
              <a:gd name="T3" fmla="*/ 951 h 951"/>
              <a:gd name="connsiteX0" fmla="*/ 0 w 10013"/>
              <a:gd name="connsiteY0" fmla="*/ 0 h 9819"/>
              <a:gd name="connsiteX1" fmla="*/ 10013 w 10013"/>
              <a:gd name="connsiteY1" fmla="*/ 9819 h 9819"/>
              <a:gd name="connsiteX0" fmla="*/ 0 w 9987"/>
              <a:gd name="connsiteY0" fmla="*/ 0 h 10092"/>
              <a:gd name="connsiteX1" fmla="*/ 9987 w 9987"/>
              <a:gd name="connsiteY1" fmla="*/ 10092 h 1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87" h="10092">
                <a:moveTo>
                  <a:pt x="0" y="0"/>
                </a:moveTo>
                <a:lnTo>
                  <a:pt x="9987" y="10092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075A62-2DAF-7E65-F2D3-54CFC0CAB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250" y="1695032"/>
            <a:ext cx="459000" cy="612000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540043-9655-878A-A11E-CE20E38C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" y="4614056"/>
            <a:ext cx="900000" cy="120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DA55DF8-8289-7466-A336-6658B0A83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" y="1836302"/>
            <a:ext cx="900000" cy="120000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896CAC64-47C2-A8AE-9D05-82C464603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0302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camera 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osbcura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altLang="nl-N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lens):</a:t>
            </a:r>
            <a:endParaRPr lang="nl-NL" altLang="nl-N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C4E30CD-0AAB-7EAC-2A07-7FBFCC7E30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44" y="4586420"/>
            <a:ext cx="666453" cy="888604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13" name="Tekstvak 31">
            <a:extLst>
              <a:ext uri="{FF2B5EF4-FFF2-40B4-BE49-F238E27FC236}">
                <a16:creationId xmlns:a16="http://schemas.microsoft.com/office/drawing/2014/main" id="{69735EC9-8950-45FB-D7E4-5DEF3C3B3414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361950" y="1217438"/>
            <a:ext cx="7020000" cy="1764000"/>
          </a:xfrm>
          <a:custGeom>
            <a:avLst/>
            <a:gdLst>
              <a:gd name="T0" fmla="*/ 0 w 4290"/>
              <a:gd name="T1" fmla="*/ 0 h 1116"/>
              <a:gd name="T2" fmla="*/ 4290 w 4290"/>
              <a:gd name="T3" fmla="*/ 1116 h 11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90" h="1116">
                <a:moveTo>
                  <a:pt x="0" y="0"/>
                </a:moveTo>
                <a:lnTo>
                  <a:pt x="4290" y="1116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546CF3E-1F91-4134-2BA8-EC26C210DE13}"/>
              </a:ext>
            </a:extLst>
          </p:cNvPr>
          <p:cNvCxnSpPr>
            <a:cxnSpLocks/>
          </p:cNvCxnSpPr>
          <p:nvPr/>
        </p:nvCxnSpPr>
        <p:spPr>
          <a:xfrm flipV="1">
            <a:off x="728080" y="4713514"/>
            <a:ext cx="7308000" cy="90962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D5D2D253-6D5F-4E8A-6A2A-2195D11AC181}"/>
              </a:ext>
            </a:extLst>
          </p:cNvPr>
          <p:cNvCxnSpPr>
            <a:cxnSpLocks/>
          </p:cNvCxnSpPr>
          <p:nvPr/>
        </p:nvCxnSpPr>
        <p:spPr>
          <a:xfrm>
            <a:off x="541718" y="4629732"/>
            <a:ext cx="7668000" cy="828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88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5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175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 animBg="1"/>
      <p:bldP spid="61466" grpId="0" animBg="1"/>
      <p:bldP spid="61481" grpId="0" animBg="1"/>
      <p:bldP spid="61442" grpId="0" autoUpdateAnimBg="0"/>
      <p:bldP spid="61450" grpId="0" autoUpdateAnimBg="0"/>
      <p:bldP spid="61448" grpId="0" animBg="1"/>
      <p:bldP spid="61454" grpId="0" animBg="1"/>
      <p:bldP spid="61456" grpId="0" animBg="1"/>
      <p:bldP spid="61463" grpId="0" animBg="1"/>
      <p:bldP spid="61464" grpId="0" animBg="1"/>
      <p:bldP spid="61479" grpId="0" animBg="1"/>
      <p:bldP spid="61480" grpId="0" animBg="1"/>
      <p:bldP spid="3" grpId="0" animBg="1"/>
      <p:bldP spid="4" grpId="0" animBg="1"/>
      <p:bldP spid="61467" grpId="0" animBg="1"/>
      <p:bldP spid="61478" grpId="0" animBg="1"/>
      <p:bldP spid="17" grpId="0" autoUpdateAnimBg="0"/>
      <p:bldP spid="614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Text Box 9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Een </a:t>
            </a:r>
            <a:r>
              <a:rPr kumimoji="0" lang="en-US" altLang="nl-NL" sz="280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afbeelding</a:t>
            </a:r>
            <a:r>
              <a:rPr kumimoji="0" lang="en-US" altLang="nl-NL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met de camera obscura</a:t>
            </a:r>
            <a:endParaRPr kumimoji="0" lang="nl-NL" altLang="nl-NL" sz="2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78BFD768-EF67-6222-1646-89EB19420E1C}"/>
              </a:ext>
            </a:extLst>
          </p:cNvPr>
          <p:cNvGrpSpPr/>
          <p:nvPr/>
        </p:nvGrpSpPr>
        <p:grpSpPr>
          <a:xfrm>
            <a:off x="-36512" y="706438"/>
            <a:ext cx="9232302" cy="6208000"/>
            <a:chOff x="-652942" y="706438"/>
            <a:chExt cx="9232302" cy="6208000"/>
          </a:xfrm>
        </p:grpSpPr>
        <p:pic>
          <p:nvPicPr>
            <p:cNvPr id="119818" name="Picture 10" descr="cameraobscura Skagit Valley Colle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6640" y="706438"/>
              <a:ext cx="9216000" cy="62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B43790FC-B803-5BB0-EAEB-3634DD793C61}"/>
                </a:ext>
              </a:extLst>
            </p:cNvPr>
            <p:cNvSpPr txBox="1"/>
            <p:nvPr/>
          </p:nvSpPr>
          <p:spPr>
            <a:xfrm>
              <a:off x="-652942" y="6467170"/>
              <a:ext cx="3160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Skagit Valley College, VS</a:t>
              </a:r>
            </a:p>
          </p:txBody>
        </p:sp>
      </p:grpSp>
      <p:sp>
        <p:nvSpPr>
          <p:cNvPr id="5" name="Tekstvak 31">
            <a:extLst>
              <a:ext uri="{FF2B5EF4-FFF2-40B4-BE49-F238E27FC236}">
                <a16:creationId xmlns:a16="http://schemas.microsoft.com/office/drawing/2014/main" id="{C44632AE-1112-EF0D-226F-22276F23911F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87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B2C49-DB09-F980-B198-6E7B1922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" y="-295"/>
            <a:ext cx="3131840" cy="523220"/>
          </a:xfrm>
        </p:spPr>
        <p:txBody>
          <a:bodyPr wrap="square">
            <a:spAutoFit/>
          </a:bodyPr>
          <a:lstStyle/>
          <a:p>
            <a:pPr algn="l"/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 1/4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7C53AC2-FDC4-5071-E7B0-56D60432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8929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bolle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lens is in het midden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dikker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, een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holle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de rand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dikker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03C82B0-129C-DE18-ABF7-A620139D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1986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lens erg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, dan is 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brandpuntafstand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en 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lenssterkte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91B50E9-896A-85A8-DFEC-08C207927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810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</a:t>
            </a:r>
            <a:r>
              <a:rPr lang="en-US" altLang="nl-NL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constructiestralen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D3F1E44-AFEC-EFE6-36F4-B5472BCE8BCE}"/>
              </a:ext>
            </a:extLst>
          </p:cNvPr>
          <p:cNvSpPr txBox="1"/>
          <p:nvPr/>
        </p:nvSpPr>
        <p:spPr>
          <a:xfrm>
            <a:off x="0" y="5615789"/>
            <a:ext cx="9112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willekeurige</a:t>
            </a:r>
            <a:r>
              <a:rPr lang="en-US" altLang="nl-NL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vanuit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de lens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beeldpunt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93E05420-8595-B50A-A89A-62C4EB362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95043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000" i="1">
                <a:latin typeface="Arial" panose="020B0604020202020204" pitchFamily="34" charset="0"/>
                <a:cs typeface="Arial" panose="020B0604020202020204" pitchFamily="34" charset="0"/>
              </a:rPr>
              <a:t>Convergent </a:t>
            </a:r>
            <a:r>
              <a:rPr lang="en-US" altLang="nl-NL" sz="2000" i="1" err="1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0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i="1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0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i="1" err="1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000" i="1" err="1">
                <a:latin typeface="Arial" panose="020B0604020202020204" pitchFamily="34" charset="0"/>
                <a:cs typeface="Arial" panose="020B0604020202020204" pitchFamily="34" charset="0"/>
              </a:rPr>
              <a:t>divergente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stralen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i="1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0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i="1" err="1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55F66F49-BF9E-877A-D4D6-D4006758B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872"/>
            <a:ext cx="3131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Lenzen</a:t>
            </a:r>
            <a:r>
              <a:rPr lang="en-US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nl-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constructies</a:t>
            </a:r>
            <a:r>
              <a:rPr lang="en-US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ep 63">
            <a:extLst>
              <a:ext uri="{FF2B5EF4-FFF2-40B4-BE49-F238E27FC236}">
                <a16:creationId xmlns:a16="http://schemas.microsoft.com/office/drawing/2014/main" id="{316A2CAF-863F-FDE4-8A10-09A75D388272}"/>
              </a:ext>
            </a:extLst>
          </p:cNvPr>
          <p:cNvGrpSpPr/>
          <p:nvPr/>
        </p:nvGrpSpPr>
        <p:grpSpPr>
          <a:xfrm>
            <a:off x="1540399" y="2872454"/>
            <a:ext cx="5915588" cy="2646817"/>
            <a:chOff x="1540399" y="3541665"/>
            <a:chExt cx="5915588" cy="2646817"/>
          </a:xfrm>
        </p:grpSpPr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4C95948-7D73-6010-EF22-C760091957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94509" y="3541665"/>
              <a:ext cx="5457811" cy="2551631"/>
              <a:chOff x="181062" y="1309417"/>
              <a:chExt cx="7770746" cy="3632973"/>
            </a:xfrm>
          </p:grpSpPr>
          <p:grpSp>
            <p:nvGrpSpPr>
              <p:cNvPr id="30" name="Groep 29">
                <a:extLst>
                  <a:ext uri="{FF2B5EF4-FFF2-40B4-BE49-F238E27FC236}">
                    <a16:creationId xmlns:a16="http://schemas.microsoft.com/office/drawing/2014/main" id="{41A1CFE2-0A26-7855-4ADE-4D8C33FA88D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1062" y="1309417"/>
                <a:ext cx="7618194" cy="3453361"/>
                <a:chOff x="181062" y="1309417"/>
                <a:chExt cx="7618194" cy="3453361"/>
              </a:xfrm>
            </p:grpSpPr>
            <p:sp>
              <p:nvSpPr>
                <p:cNvPr id="32" name="Freeform 15">
                  <a:extLst>
                    <a:ext uri="{FF2B5EF4-FFF2-40B4-BE49-F238E27FC236}">
                      <a16:creationId xmlns:a16="http://schemas.microsoft.com/office/drawing/2014/main" id="{154E20A0-8ABD-0097-E730-9E40D14D6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756" y="2344802"/>
                  <a:ext cx="2171700" cy="2160000"/>
                </a:xfrm>
                <a:custGeom>
                  <a:avLst/>
                  <a:gdLst>
                    <a:gd name="T0" fmla="*/ 0 w 1368"/>
                    <a:gd name="T1" fmla="*/ 0 h 1312"/>
                    <a:gd name="T2" fmla="*/ 1368 w 1368"/>
                    <a:gd name="T3" fmla="*/ 1312 h 1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68" h="1312">
                      <a:moveTo>
                        <a:pt x="0" y="0"/>
                      </a:moveTo>
                      <a:lnTo>
                        <a:pt x="1368" y="1312"/>
                      </a:lnTo>
                    </a:path>
                  </a:pathLst>
                </a:custGeom>
                <a:noFill/>
                <a:ln w="1905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Freeform 46">
                  <a:extLst>
                    <a:ext uri="{FF2B5EF4-FFF2-40B4-BE49-F238E27FC236}">
                      <a16:creationId xmlns:a16="http://schemas.microsoft.com/office/drawing/2014/main" id="{A2854F85-42B5-342E-D189-8653BD31F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756" y="2332102"/>
                  <a:ext cx="1588" cy="720725"/>
                </a:xfrm>
                <a:custGeom>
                  <a:avLst/>
                  <a:gdLst>
                    <a:gd name="T0" fmla="*/ 0 w 1"/>
                    <a:gd name="T1" fmla="*/ 464 h 464"/>
                    <a:gd name="T2" fmla="*/ 0 w 1"/>
                    <a:gd name="T3" fmla="*/ 0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464">
                      <a:moveTo>
                        <a:pt x="0" y="4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114">
                  <a:extLst>
                    <a:ext uri="{FF2B5EF4-FFF2-40B4-BE49-F238E27FC236}">
                      <a16:creationId xmlns:a16="http://schemas.microsoft.com/office/drawing/2014/main" id="{961C4648-C292-0C37-501B-343425FA4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681" y="2946782"/>
                  <a:ext cx="184150" cy="579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nl-NL" altLang="nl-NL" sz="320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5" name="Freeform 17">
                  <a:extLst>
                    <a:ext uri="{FF2B5EF4-FFF2-40B4-BE49-F238E27FC236}">
                      <a16:creationId xmlns:a16="http://schemas.microsoft.com/office/drawing/2014/main" id="{7D6D3E0E-0CB0-1697-3CC9-B900D0417C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34456" y="2348874"/>
                  <a:ext cx="4860000" cy="2413904"/>
                </a:xfrm>
                <a:custGeom>
                  <a:avLst/>
                  <a:gdLst>
                    <a:gd name="T0" fmla="*/ 0 w 3440"/>
                    <a:gd name="T1" fmla="*/ 0 h 1680"/>
                    <a:gd name="T2" fmla="*/ 3440 w 3440"/>
                    <a:gd name="T3" fmla="*/ 1680 h 1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440" h="1680">
                      <a:moveTo>
                        <a:pt x="0" y="0"/>
                      </a:moveTo>
                      <a:lnTo>
                        <a:pt x="3440" y="1680"/>
                      </a:ln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21">
                  <a:extLst>
                    <a:ext uri="{FF2B5EF4-FFF2-40B4-BE49-F238E27FC236}">
                      <a16:creationId xmlns:a16="http://schemas.microsoft.com/office/drawing/2014/main" id="{233A7C4B-C81F-A129-1D96-6FDF8DBC7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9856" y="4504802"/>
                  <a:ext cx="4752000" cy="0"/>
                </a:xfrm>
                <a:custGeom>
                  <a:avLst/>
                  <a:gdLst>
                    <a:gd name="T0" fmla="*/ 0 w 3176"/>
                    <a:gd name="T1" fmla="*/ 0 h 16"/>
                    <a:gd name="T2" fmla="*/ 3176 w 3176"/>
                    <a:gd name="T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176" h="16">
                      <a:moveTo>
                        <a:pt x="0" y="0"/>
                      </a:moveTo>
                      <a:lnTo>
                        <a:pt x="3176" y="16"/>
                      </a:lnTo>
                    </a:path>
                  </a:pathLst>
                </a:custGeom>
                <a:noFill/>
                <a:ln w="1905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8">
                  <a:extLst>
                    <a:ext uri="{FF2B5EF4-FFF2-40B4-BE49-F238E27FC236}">
                      <a16:creationId xmlns:a16="http://schemas.microsoft.com/office/drawing/2014/main" id="{4DA9E696-D8DD-02C5-F82E-F9752BDC42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9256" y="3061082"/>
                  <a:ext cx="720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E1EE0B4E-3167-A9E8-1CD8-44FBA2E272CA}"/>
                    </a:ext>
                  </a:extLst>
                </p:cNvPr>
                <p:cNvGrpSpPr/>
                <p:nvPr/>
              </p:nvGrpSpPr>
              <p:grpSpPr>
                <a:xfrm>
                  <a:off x="2665212" y="1309417"/>
                  <a:ext cx="433388" cy="3415391"/>
                  <a:chOff x="2599356" y="1143935"/>
                  <a:chExt cx="433388" cy="3415391"/>
                </a:xfrm>
              </p:grpSpPr>
              <p:sp>
                <p:nvSpPr>
                  <p:cNvPr id="58" name="Line 7">
                    <a:extLst>
                      <a:ext uri="{FF2B5EF4-FFF2-40B4-BE49-F238E27FC236}">
                        <a16:creationId xmlns:a16="http://schemas.microsoft.com/office/drawing/2014/main" id="{16D48F92-A788-BF2D-3864-AA80B7799C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79713" y="1535326"/>
                    <a:ext cx="0" cy="30240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9" name="Freeform 13">
                    <a:extLst>
                      <a:ext uri="{FF2B5EF4-FFF2-40B4-BE49-F238E27FC236}">
                        <a16:creationId xmlns:a16="http://schemas.microsoft.com/office/drawing/2014/main" id="{6B8B706C-254C-FE69-732B-CA7221F4AC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9356" y="1143935"/>
                    <a:ext cx="433388" cy="513529"/>
                  </a:xfrm>
                  <a:custGeom>
                    <a:avLst/>
                    <a:gdLst>
                      <a:gd name="T0" fmla="*/ 0 w 1"/>
                      <a:gd name="T1" fmla="*/ 0 h 117"/>
                      <a:gd name="T2" fmla="*/ 0 w 1"/>
                      <a:gd name="T3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17">
                        <a:moveTo>
                          <a:pt x="0" y="0"/>
                        </a:moveTo>
                        <a:lnTo>
                          <a:pt x="0" y="117"/>
                        </a:lnTo>
                      </a:path>
                    </a:pathLst>
                  </a:custGeom>
                  <a:noFill/>
                  <a:ln w="28575" cmpd="sng">
                    <a:noFill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nl-NL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+</a:t>
                    </a: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5CB3B12C-18CB-B17D-22E4-5E7EAF0CDC3D}"/>
                    </a:ext>
                  </a:extLst>
                </p:cNvPr>
                <p:cNvGrpSpPr/>
                <p:nvPr/>
              </p:nvGrpSpPr>
              <p:grpSpPr>
                <a:xfrm>
                  <a:off x="1197291" y="2473262"/>
                  <a:ext cx="3605661" cy="655620"/>
                  <a:chOff x="1197291" y="2473262"/>
                  <a:chExt cx="3605661" cy="655620"/>
                </a:xfrm>
              </p:grpSpPr>
              <p:sp>
                <p:nvSpPr>
                  <p:cNvPr id="53" name="Line 9">
                    <a:extLst>
                      <a:ext uri="{FF2B5EF4-FFF2-40B4-BE49-F238E27FC236}">
                        <a16:creationId xmlns:a16="http://schemas.microsoft.com/office/drawing/2014/main" id="{A962AB04-9553-E089-9BE6-D1D705665C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75906" y="2984882"/>
                    <a:ext cx="0" cy="1440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" name="Line 10">
                    <a:extLst>
                      <a:ext uri="{FF2B5EF4-FFF2-40B4-BE49-F238E27FC236}">
                        <a16:creationId xmlns:a16="http://schemas.microsoft.com/office/drawing/2014/main" id="{8DFE3C06-235B-9DF2-D50F-F8E0DC2AB0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88244" y="2984882"/>
                    <a:ext cx="0" cy="1440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55" name="Groep 54">
                    <a:extLst>
                      <a:ext uri="{FF2B5EF4-FFF2-40B4-BE49-F238E27FC236}">
                        <a16:creationId xmlns:a16="http://schemas.microsoft.com/office/drawing/2014/main" id="{8BDDD36D-E5E5-5CB8-00F7-C984AEE9E5AA}"/>
                      </a:ext>
                    </a:extLst>
                  </p:cNvPr>
                  <p:cNvGrpSpPr/>
                  <p:nvPr/>
                </p:nvGrpSpPr>
                <p:grpSpPr>
                  <a:xfrm>
                    <a:off x="1197291" y="2473262"/>
                    <a:ext cx="3605661" cy="569670"/>
                    <a:chOff x="1197291" y="2473262"/>
                    <a:chExt cx="3605661" cy="569670"/>
                  </a:xfrm>
                </p:grpSpPr>
                <p:sp>
                  <p:nvSpPr>
                    <p:cNvPr id="56" name="Rectangle 3">
                      <a:extLst>
                        <a:ext uri="{FF2B5EF4-FFF2-40B4-BE49-F238E27FC236}">
                          <a16:creationId xmlns:a16="http://schemas.microsoft.com/office/drawing/2014/main" id="{2A9794BD-E184-2E91-3620-5D5D6D1A6D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7291" y="2473262"/>
                      <a:ext cx="733873" cy="5696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sz="2000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altLang="nl-NL" sz="2000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7" name="Rectangle 23">
                      <a:extLst>
                        <a:ext uri="{FF2B5EF4-FFF2-40B4-BE49-F238E27FC236}">
                          <a16:creationId xmlns:a16="http://schemas.microsoft.com/office/drawing/2014/main" id="{6668C188-FEC1-0CAC-80E7-54BB2AB323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9079" y="2473262"/>
                      <a:ext cx="733873" cy="5696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sz="2000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altLang="nl-NL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6BE8C6FF-BD3E-C5E2-7988-6C13B2486746}"/>
                    </a:ext>
                  </a:extLst>
                </p:cNvPr>
                <p:cNvGrpSpPr/>
                <p:nvPr/>
              </p:nvGrpSpPr>
              <p:grpSpPr>
                <a:xfrm>
                  <a:off x="2852236" y="3045177"/>
                  <a:ext cx="4320000" cy="569670"/>
                  <a:chOff x="2859856" y="4669075"/>
                  <a:chExt cx="4320000" cy="569670"/>
                </a:xfrm>
              </p:grpSpPr>
              <p:sp>
                <p:nvSpPr>
                  <p:cNvPr id="51" name="Freeform 27">
                    <a:extLst>
                      <a:ext uri="{FF2B5EF4-FFF2-40B4-BE49-F238E27FC236}">
                        <a16:creationId xmlns:a16="http://schemas.microsoft.com/office/drawing/2014/main" id="{086A75C9-3394-F9C5-2A19-EDC088004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9856" y="4782710"/>
                    <a:ext cx="4320000" cy="1588"/>
                  </a:xfrm>
                  <a:custGeom>
                    <a:avLst/>
                    <a:gdLst>
                      <a:gd name="T0" fmla="*/ 2632 w 2632"/>
                      <a:gd name="T1" fmla="*/ 0 h 1"/>
                      <a:gd name="T2" fmla="*/ 0 w 2632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632" h="1">
                        <a:moveTo>
                          <a:pt x="2632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2" name="Rectangle 29">
                    <a:extLst>
                      <a:ext uri="{FF2B5EF4-FFF2-40B4-BE49-F238E27FC236}">
                        <a16:creationId xmlns:a16="http://schemas.microsoft.com/office/drawing/2014/main" id="{23BE01CB-945C-EACD-A7E7-D5679D7E7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42210" y="4669075"/>
                    <a:ext cx="533399" cy="5696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</a:t>
                    </a:r>
                    <a:endParaRPr lang="nl-NL" altLang="nl-NL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BA59572F-14D2-DCF1-7A53-FA5CB18C02F7}"/>
                    </a:ext>
                  </a:extLst>
                </p:cNvPr>
                <p:cNvGrpSpPr/>
                <p:nvPr/>
              </p:nvGrpSpPr>
              <p:grpSpPr>
                <a:xfrm>
                  <a:off x="664978" y="2988099"/>
                  <a:ext cx="2160000" cy="569670"/>
                  <a:chOff x="649738" y="4304022"/>
                  <a:chExt cx="2160000" cy="569670"/>
                </a:xfrm>
              </p:grpSpPr>
              <p:sp>
                <p:nvSpPr>
                  <p:cNvPr id="49" name="Freeform 25">
                    <a:extLst>
                      <a:ext uri="{FF2B5EF4-FFF2-40B4-BE49-F238E27FC236}">
                        <a16:creationId xmlns:a16="http://schemas.microsoft.com/office/drawing/2014/main" id="{E80B8D72-7BB4-E6D0-E41D-0B7CD8928C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9738" y="4463400"/>
                    <a:ext cx="2160000" cy="0"/>
                  </a:xfrm>
                  <a:custGeom>
                    <a:avLst/>
                    <a:gdLst>
                      <a:gd name="T0" fmla="*/ 1269 w 1269"/>
                      <a:gd name="T1" fmla="*/ 0 h 5"/>
                      <a:gd name="T2" fmla="*/ 0 w 1269"/>
                      <a:gd name="T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69" h="5">
                        <a:moveTo>
                          <a:pt x="1269" y="0"/>
                        </a:moveTo>
                        <a:lnTo>
                          <a:pt x="0" y="5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0" name="Rectangle 30">
                    <a:extLst>
                      <a:ext uri="{FF2B5EF4-FFF2-40B4-BE49-F238E27FC236}">
                        <a16:creationId xmlns:a16="http://schemas.microsoft.com/office/drawing/2014/main" id="{D0355361-73A6-3BAB-BBA4-7CC149B2E9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49227" y="4304022"/>
                    <a:ext cx="533399" cy="5696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</a:t>
                    </a:r>
                    <a:endParaRPr lang="nl-NL" altLang="nl-NL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A16B5E69-4461-C348-332F-DEC462987C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34456" y="3057453"/>
                  <a:ext cx="4752000" cy="1578740"/>
                </a:xfrm>
                <a:custGeom>
                  <a:avLst/>
                  <a:gdLst>
                    <a:gd name="T0" fmla="*/ 0 w 3200"/>
                    <a:gd name="T1" fmla="*/ 0 h 1056"/>
                    <a:gd name="T2" fmla="*/ 3200 w 3200"/>
                    <a:gd name="T3" fmla="*/ 1056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00" h="1056">
                      <a:moveTo>
                        <a:pt x="0" y="0"/>
                      </a:moveTo>
                      <a:lnTo>
                        <a:pt x="3200" y="1056"/>
                      </a:ln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49">
                  <a:extLst>
                    <a:ext uri="{FF2B5EF4-FFF2-40B4-BE49-F238E27FC236}">
                      <a16:creationId xmlns:a16="http://schemas.microsoft.com/office/drawing/2014/main" id="{32A2FAD6-B1CD-7A04-57C4-D77125B9AB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2619" y="3061082"/>
                  <a:ext cx="1588" cy="1439863"/>
                </a:xfrm>
                <a:custGeom>
                  <a:avLst/>
                  <a:gdLst>
                    <a:gd name="T0" fmla="*/ 0 w 1"/>
                    <a:gd name="T1" fmla="*/ 0 h 920"/>
                    <a:gd name="T2" fmla="*/ 1 w 1"/>
                    <a:gd name="T3" fmla="*/ 920 h 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20">
                      <a:moveTo>
                        <a:pt x="0" y="0"/>
                      </a:moveTo>
                      <a:lnTo>
                        <a:pt x="1" y="920"/>
                      </a:ln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Text Box 122">
                  <a:extLst>
                    <a:ext uri="{FF2B5EF4-FFF2-40B4-BE49-F238E27FC236}">
                      <a16:creationId xmlns:a16="http://schemas.microsoft.com/office/drawing/2014/main" id="{890932AA-9308-A923-2171-381FF4090D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1062" y="2398725"/>
                  <a:ext cx="431800" cy="5696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200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45" name="Text Box 123">
                  <a:extLst>
                    <a:ext uri="{FF2B5EF4-FFF2-40B4-BE49-F238E27FC236}">
                      <a16:creationId xmlns:a16="http://schemas.microsoft.com/office/drawing/2014/main" id="{A2C98638-5EA0-17B9-BD53-1DA068C9C1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47013" y="3504293"/>
                  <a:ext cx="431800" cy="5696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200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46" name="Text Box 123">
                  <a:extLst>
                    <a:ext uri="{FF2B5EF4-FFF2-40B4-BE49-F238E27FC236}">
                      <a16:creationId xmlns:a16="http://schemas.microsoft.com/office/drawing/2014/main" id="{FF24BA64-AD62-CAE1-E8D2-0DE94A3418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0481" y="2666741"/>
                  <a:ext cx="4318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240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4F3DBBBC-4B7E-8C99-854A-E8DCCF584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756" y="2348866"/>
                  <a:ext cx="2196000" cy="1588"/>
                </a:xfrm>
                <a:custGeom>
                  <a:avLst/>
                  <a:gdLst>
                    <a:gd name="T0" fmla="*/ 0 w 1352"/>
                    <a:gd name="T1" fmla="*/ 0 h 1"/>
                    <a:gd name="T2" fmla="*/ 1352 w 13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52" h="1">
                      <a:moveTo>
                        <a:pt x="0" y="0"/>
                      </a:moveTo>
                      <a:lnTo>
                        <a:pt x="1352" y="0"/>
                      </a:lnTo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1BBA2D40-810E-13A6-08E2-48CC6B721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756" y="2346326"/>
                  <a:ext cx="2171700" cy="720000"/>
                </a:xfrm>
                <a:custGeom>
                  <a:avLst/>
                  <a:gdLst>
                    <a:gd name="T0" fmla="*/ 0 w 1368"/>
                    <a:gd name="T1" fmla="*/ 0 h 440"/>
                    <a:gd name="T2" fmla="*/ 1368 w 1368"/>
                    <a:gd name="T3" fmla="*/ 44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68" h="440">
                      <a:moveTo>
                        <a:pt x="0" y="0"/>
                      </a:moveTo>
                      <a:lnTo>
                        <a:pt x="1368" y="440"/>
                      </a:ln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18A51CF4-0043-2894-41E5-73DECC4D4410}"/>
                  </a:ext>
                </a:extLst>
              </p:cNvPr>
              <p:cNvSpPr/>
              <p:nvPr/>
            </p:nvSpPr>
            <p:spPr>
              <a:xfrm>
                <a:off x="669880" y="1851949"/>
                <a:ext cx="7281928" cy="3090441"/>
              </a:xfrm>
              <a:custGeom>
                <a:avLst/>
                <a:gdLst>
                  <a:gd name="connsiteX0" fmla="*/ 0 w 7303626"/>
                  <a:gd name="connsiteY0" fmla="*/ 462988 h 3090441"/>
                  <a:gd name="connsiteX1" fmla="*/ 2199190 w 7303626"/>
                  <a:gd name="connsiteY1" fmla="*/ 0 h 3090441"/>
                  <a:gd name="connsiteX2" fmla="*/ 7303626 w 7303626"/>
                  <a:gd name="connsiteY2" fmla="*/ 3090441 h 3090441"/>
                  <a:gd name="connsiteX0" fmla="*/ 0 w 7281928"/>
                  <a:gd name="connsiteY0" fmla="*/ 484686 h 3090441"/>
                  <a:gd name="connsiteX1" fmla="*/ 2177492 w 7281928"/>
                  <a:gd name="connsiteY1" fmla="*/ 0 h 3090441"/>
                  <a:gd name="connsiteX2" fmla="*/ 7281928 w 7281928"/>
                  <a:gd name="connsiteY2" fmla="*/ 3090441 h 309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81928" h="3090441">
                    <a:moveTo>
                      <a:pt x="0" y="484686"/>
                    </a:moveTo>
                    <a:lnTo>
                      <a:pt x="2177492" y="0"/>
                    </a:lnTo>
                    <a:lnTo>
                      <a:pt x="7281928" y="3090441"/>
                    </a:lnTo>
                  </a:path>
                </a:pathLst>
              </a:custGeom>
              <a:noFill/>
              <a:ln w="19050">
                <a:solidFill>
                  <a:srgbClr val="00B050"/>
                </a:solidFill>
                <a:tailEnd type="triangle" w="lg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63" name="Groep 62">
              <a:extLst>
                <a:ext uri="{FF2B5EF4-FFF2-40B4-BE49-F238E27FC236}">
                  <a16:creationId xmlns:a16="http://schemas.microsoft.com/office/drawing/2014/main" id="{21ECEB75-284F-0DC8-B805-7B93870E2BF8}"/>
                </a:ext>
              </a:extLst>
            </p:cNvPr>
            <p:cNvGrpSpPr/>
            <p:nvPr/>
          </p:nvGrpSpPr>
          <p:grpSpPr>
            <a:xfrm>
              <a:off x="1540399" y="5788372"/>
              <a:ext cx="5915588" cy="400110"/>
              <a:chOff x="1540399" y="5877272"/>
              <a:chExt cx="5915588" cy="400110"/>
            </a:xfrm>
          </p:grpSpPr>
          <p:sp>
            <p:nvSpPr>
              <p:cNvPr id="60" name="Text Box 3">
                <a:extLst>
                  <a:ext uri="{FF2B5EF4-FFF2-40B4-BE49-F238E27FC236}">
                    <a16:creationId xmlns:a16="http://schemas.microsoft.com/office/drawing/2014/main" id="{E7BACDEE-CEA5-9693-C921-120DE09A0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399" y="5877272"/>
                <a:ext cx="231107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divergente</a:t>
                </a:r>
                <a:r>
                  <a:rPr lang="en-US" altLang="nl-NL" sz="2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stralen</a:t>
                </a:r>
                <a:endParaRPr lang="nl-NL" altLang="nl-NL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 Box 3">
                <a:extLst>
                  <a:ext uri="{FF2B5EF4-FFF2-40B4-BE49-F238E27FC236}">
                    <a16:creationId xmlns:a16="http://schemas.microsoft.com/office/drawing/2014/main" id="{43D975F7-C589-9788-8D5F-0134A9A3E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1694" y="5877272"/>
                <a:ext cx="347429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convergente</a:t>
                </a:r>
                <a:r>
                  <a:rPr lang="en-US" altLang="nl-NL" sz="2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000" err="1">
                    <a:latin typeface="Arial" panose="020B0604020202020204" pitchFamily="34" charset="0"/>
                    <a:cs typeface="Arial" panose="020B0604020202020204" pitchFamily="34" charset="0"/>
                  </a:rPr>
                  <a:t>stralen</a:t>
                </a:r>
                <a:endParaRPr lang="nl-NL" altLang="nl-NL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" name="Tekstvak 31">
            <a:extLst>
              <a:ext uri="{FF2B5EF4-FFF2-40B4-BE49-F238E27FC236}">
                <a16:creationId xmlns:a16="http://schemas.microsoft.com/office/drawing/2014/main" id="{59273284-1A42-137A-4AB3-704184CB998D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8B34906B-0B31-8E69-4200-D2259806CF63}"/>
              </a:ext>
            </a:extLst>
          </p:cNvPr>
          <p:cNvGrpSpPr/>
          <p:nvPr/>
        </p:nvGrpSpPr>
        <p:grpSpPr>
          <a:xfrm>
            <a:off x="7465638" y="-290536"/>
            <a:ext cx="1846962" cy="2176697"/>
            <a:chOff x="7190346" y="-290536"/>
            <a:chExt cx="1846962" cy="2176697"/>
          </a:xfrm>
        </p:grpSpPr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B34749C1-39D4-CE50-0054-B0B2EAEC663D}"/>
                </a:ext>
              </a:extLst>
            </p:cNvPr>
            <p:cNvGrpSpPr/>
            <p:nvPr/>
          </p:nvGrpSpPr>
          <p:grpSpPr>
            <a:xfrm>
              <a:off x="7793453" y="-290536"/>
              <a:ext cx="1243855" cy="2160000"/>
              <a:chOff x="6892553" y="2924659"/>
              <a:chExt cx="1243855" cy="2182369"/>
            </a:xfrm>
          </p:grpSpPr>
          <p:graphicFrame>
            <p:nvGraphicFramePr>
              <p:cNvPr id="67" name="Grafiek 66">
                <a:extLst>
                  <a:ext uri="{FF2B5EF4-FFF2-40B4-BE49-F238E27FC236}">
                    <a16:creationId xmlns:a16="http://schemas.microsoft.com/office/drawing/2014/main" id="{B262E232-175C-8073-756C-169083D8E4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7280323"/>
                  </p:ext>
                </p:extLst>
              </p:nvPr>
            </p:nvGraphicFramePr>
            <p:xfrm>
              <a:off x="6892553" y="2947028"/>
              <a:ext cx="919807" cy="216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71" name="Grafiek 70">
                <a:extLst>
                  <a:ext uri="{FF2B5EF4-FFF2-40B4-BE49-F238E27FC236}">
                    <a16:creationId xmlns:a16="http://schemas.microsoft.com/office/drawing/2014/main" id="{4AA089F3-578A-978B-CAD1-DD31CC2F3C0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3794138"/>
                  </p:ext>
                </p:extLst>
              </p:nvPr>
            </p:nvGraphicFramePr>
            <p:xfrm>
              <a:off x="6984408" y="2924659"/>
              <a:ext cx="1152000" cy="216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graphicFrame>
          <p:nvGraphicFramePr>
            <p:cNvPr id="9" name="Grafiek 8">
              <a:extLst>
                <a:ext uri="{FF2B5EF4-FFF2-40B4-BE49-F238E27FC236}">
                  <a16:creationId xmlns:a16="http://schemas.microsoft.com/office/drawing/2014/main" id="{953DC80C-CF77-D179-EE2E-1B8E48CC85F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309629"/>
                </p:ext>
              </p:extLst>
            </p:nvPr>
          </p:nvGraphicFramePr>
          <p:xfrm>
            <a:off x="7190346" y="-273839"/>
            <a:ext cx="792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375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0"/>
    </mc:Choice>
    <mc:Fallback xmlns="">
      <p:transition spd="slow" advTm="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6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kstvak 43">
            <a:extLst>
              <a:ext uri="{FF2B5EF4-FFF2-40B4-BE49-F238E27FC236}">
                <a16:creationId xmlns:a16="http://schemas.microsoft.com/office/drawing/2014/main" id="{773B6304-8BC2-7752-BBF4-CFD6C90CF396}"/>
              </a:ext>
            </a:extLst>
          </p:cNvPr>
          <p:cNvSpPr txBox="1"/>
          <p:nvPr/>
        </p:nvSpPr>
        <p:spPr>
          <a:xfrm>
            <a:off x="-3228" y="3039522"/>
            <a:ext cx="2136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lenssterkte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S: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id="{857B2ED7-837C-8655-67A6-3175B07E719C}"/>
                  </a:ext>
                </a:extLst>
              </p:cNvPr>
              <p:cNvSpPr txBox="1"/>
              <p:nvPr/>
            </p:nvSpPr>
            <p:spPr bwMode="auto">
              <a:xfrm>
                <a:off x="2721668" y="4116489"/>
                <a:ext cx="2429604" cy="7861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den>
                      </m:f>
                      <m:r>
                        <a:rPr lang="nl-NL" sz="2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den>
                      </m:f>
                      <m:r>
                        <a:rPr lang="nl-NL" sz="2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nl-NL" sz="24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id="{857B2ED7-837C-8655-67A6-3175B07E7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1668" y="4116489"/>
                <a:ext cx="2429604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kstvak 42">
            <a:extLst>
              <a:ext uri="{FF2B5EF4-FFF2-40B4-BE49-F238E27FC236}">
                <a16:creationId xmlns:a16="http://schemas.microsoft.com/office/drawing/2014/main" id="{BEB7B2E6-1AFF-9A66-4F8F-BC955674713C}"/>
              </a:ext>
            </a:extLst>
          </p:cNvPr>
          <p:cNvSpPr txBox="1"/>
          <p:nvPr/>
        </p:nvSpPr>
        <p:spPr>
          <a:xfrm>
            <a:off x="-3228" y="666150"/>
            <a:ext cx="3406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lineaire vergroting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2000" dirty="0"/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62819546-4DD6-3FF4-C816-82AF85B95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807" y="15404"/>
            <a:ext cx="2471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formules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6E6FC76E-C66F-6906-CDBE-E16365D171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-3228" y="15404"/>
            <a:ext cx="3002067" cy="52322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Samenvatting 2/4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18385B0C-0002-CDA1-4258-8B6B5ED5F8E5}"/>
              </a:ext>
            </a:extLst>
          </p:cNvPr>
          <p:cNvSpPr txBox="1"/>
          <p:nvPr/>
        </p:nvSpPr>
        <p:spPr>
          <a:xfrm>
            <a:off x="-3228" y="4247893"/>
            <a:ext cx="2429604" cy="363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lenzenformule:</a:t>
            </a:r>
            <a:endParaRPr lang="nl-NL" sz="2000" dirty="0"/>
          </a:p>
        </p:txBody>
      </p:sp>
      <p:sp>
        <p:nvSpPr>
          <p:cNvPr id="2" name="Tekstvak 31">
            <a:extLst>
              <a:ext uri="{FF2B5EF4-FFF2-40B4-BE49-F238E27FC236}">
                <a16:creationId xmlns:a16="http://schemas.microsoft.com/office/drawing/2014/main" id="{04B1FB09-3D30-BB70-A749-6EFBDCC21F57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B2E01AD-D2D7-0292-5440-32B6D21B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8" y="4245738"/>
            <a:ext cx="3617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 =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voorwerpafstand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m (cm)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E0CB827-AF21-6ADE-9E69-E88F2A8AF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8" y="4672783"/>
            <a:ext cx="3617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beeldafstand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m (cm)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D2C13A9-76D0-635F-F530-EBFA59B6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7" y="5099828"/>
            <a:ext cx="3776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brandpuntafstand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m (cm)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26E0298E-5A80-C217-FBB4-AF4BA1614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7" y="666150"/>
            <a:ext cx="417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grootte van het voorwerp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E5858764-C042-289F-E1EA-57A945B1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7" y="1126016"/>
            <a:ext cx="417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grootte van het beeld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EDFCFA5E-FB4C-2E8A-67C1-F5152F4C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7" y="1843057"/>
            <a:ext cx="4466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 =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voorwerpafstand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m (cm)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B15E5C96-8FA8-4C56-4DC1-4831C14FC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117" y="2302923"/>
            <a:ext cx="4466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beeldafstand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m (cm)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045B395-FF32-22C7-1799-2450EAA79B56}"/>
              </a:ext>
            </a:extLst>
          </p:cNvPr>
          <p:cNvSpPr txBox="1"/>
          <p:nvPr/>
        </p:nvSpPr>
        <p:spPr>
          <a:xfrm>
            <a:off x="4637117" y="3045122"/>
            <a:ext cx="431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 in m en S in </a:t>
            </a:r>
            <a:r>
              <a:rPr lang="nl-NL" sz="20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dpt</a:t>
            </a:r>
            <a:r>
              <a:rPr lang="nl-NL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(dioptrie)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CA1CE059-6C00-3832-B204-2270C31800FE}"/>
                  </a:ext>
                </a:extLst>
              </p:cNvPr>
              <p:cNvSpPr txBox="1"/>
              <p:nvPr/>
            </p:nvSpPr>
            <p:spPr bwMode="auto">
              <a:xfrm>
                <a:off x="2710782" y="2819594"/>
                <a:ext cx="1601787" cy="7838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nl-NL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nl-NL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Object 20">
                <a:extLst>
                  <a:ext uri="{FF2B5EF4-FFF2-40B4-BE49-F238E27FC236}">
                    <a16:creationId xmlns:a16="http://schemas.microsoft.com/office/drawing/2014/main" id="{CA1CE059-6C00-3832-B204-2270C318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0782" y="2819594"/>
                <a:ext cx="1601787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5">
            <a:extLst>
              <a:ext uri="{FF2B5EF4-FFF2-40B4-BE49-F238E27FC236}">
                <a16:creationId xmlns:a16="http://schemas.microsoft.com/office/drawing/2014/main" id="{8F19040C-2F74-6FCA-9227-37E53B938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834" y="5536705"/>
            <a:ext cx="5525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Als b &lt; 0 dan is het </a:t>
            </a:r>
            <a:r>
              <a:rPr lang="en-US" altLang="nl-N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AE71FB79-5442-0178-8CE1-3A243822D3B6}"/>
              </a:ext>
            </a:extLst>
          </p:cNvPr>
          <p:cNvGrpSpPr/>
          <p:nvPr/>
        </p:nvGrpSpPr>
        <p:grpSpPr>
          <a:xfrm>
            <a:off x="2699896" y="455194"/>
            <a:ext cx="1333500" cy="1869164"/>
            <a:chOff x="2721668" y="439999"/>
            <a:chExt cx="1333500" cy="1869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50759498-D651-FF38-0574-320B1C7A2DCB}"/>
                    </a:ext>
                  </a:extLst>
                </p:cNvPr>
                <p:cNvSpPr txBox="1"/>
                <p:nvPr/>
              </p:nvSpPr>
              <p:spPr>
                <a:xfrm>
                  <a:off x="2765112" y="1822107"/>
                  <a:ext cx="895309" cy="487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NL" sz="2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nl-NL" sz="2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box>
                          <m:boxPr>
                            <m:ctrlPr>
                              <a:rPr lang="nl-NL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sz="2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nl-NL" sz="26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nl-NL" sz="26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nl-NL" sz="2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50759498-D651-FF38-0574-320B1C7A2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5112" y="1822107"/>
                  <a:ext cx="895309" cy="4870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38">
                  <a:extLst>
                    <a:ext uri="{FF2B5EF4-FFF2-40B4-BE49-F238E27FC236}">
                      <a16:creationId xmlns:a16="http://schemas.microsoft.com/office/drawing/2014/main" id="{2491E2B9-0D34-AF91-48A6-BC72B09F5C03}"/>
                    </a:ext>
                  </a:extLst>
                </p:cNvPr>
                <p:cNvSpPr txBox="1"/>
                <p:nvPr/>
              </p:nvSpPr>
              <p:spPr bwMode="auto">
                <a:xfrm>
                  <a:off x="2721668" y="439999"/>
                  <a:ext cx="1333500" cy="7838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NL" sz="24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nl-NL" sz="24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l-NL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24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sz="24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den>
                        </m:f>
                      </m:oMath>
                    </m:oMathPara>
                  </a14:m>
                  <a:endParaRPr lang="nl-NL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bject 38">
                  <a:extLst>
                    <a:ext uri="{FF2B5EF4-FFF2-40B4-BE49-F238E27FC236}">
                      <a16:creationId xmlns:a16="http://schemas.microsoft.com/office/drawing/2014/main" id="{2491E2B9-0D34-AF91-48A6-BC72B09F5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21668" y="439999"/>
                  <a:ext cx="1333500" cy="7838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3949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3" grpId="0"/>
      <p:bldP spid="49" grpId="0"/>
      <p:bldP spid="52" grpId="0"/>
      <p:bldP spid="54" grpId="0"/>
      <p:bldP spid="4" grpId="0" autoUpdateAnimBg="0"/>
      <p:bldP spid="5" grpId="0" autoUpdateAnimBg="0"/>
      <p:bldP spid="6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/>
      <p:bldP spid="20" grpId="0"/>
      <p:bldP spid="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B23B0-FAD8-01E6-F133-1FCC0D25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620"/>
            <a:ext cx="7772400" cy="523220"/>
          </a:xfrm>
        </p:spPr>
        <p:txBody>
          <a:bodyPr>
            <a:spAutoFit/>
          </a:bodyPr>
          <a:lstStyle/>
          <a:p>
            <a:pPr algn="l"/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 3/4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D34D97F-1795-65EE-9DF6-0BE5CA9E5D55}"/>
              </a:ext>
            </a:extLst>
          </p:cNvPr>
          <p:cNvSpPr txBox="1"/>
          <p:nvPr/>
        </p:nvSpPr>
        <p:spPr>
          <a:xfrm>
            <a:off x="11313" y="4293096"/>
            <a:ext cx="9112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De lens is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oogbol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lang) om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kijken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krijgt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om in de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verte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kijken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74F4492-FE6C-4406-E882-924170A8045F}"/>
              </a:ext>
            </a:extLst>
          </p:cNvPr>
          <p:cNvSpPr txBox="1"/>
          <p:nvPr/>
        </p:nvSpPr>
        <p:spPr>
          <a:xfrm>
            <a:off x="8728" y="6020098"/>
            <a:ext cx="9112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De lens is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plat (de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oogbol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kort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) om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dichtbij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kijken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krijgt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een +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dichtbij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kijken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lezen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sz="200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B56A86F-6089-36AD-B8C8-A83B50C43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" y="476956"/>
            <a:ext cx="1835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Oog en  </a:t>
            </a:r>
            <a:r>
              <a:rPr lang="en-US" altLang="nl-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8FBA40C-D5C7-E55A-A3BA-D4A2DC0A2739}"/>
              </a:ext>
            </a:extLst>
          </p:cNvPr>
          <p:cNvSpPr txBox="1"/>
          <p:nvPr/>
        </p:nvSpPr>
        <p:spPr>
          <a:xfrm>
            <a:off x="8728" y="845422"/>
            <a:ext cx="9112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Belangrijke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onderdelen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hoornvlies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, lens, pupil en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netvlies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(scherm).</a:t>
            </a:r>
            <a:endParaRPr lang="nl-NL" sz="2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0A604DF-3C86-C1A2-BD40-3E1B2E8C51B5}"/>
              </a:ext>
            </a:extLst>
          </p:cNvPr>
          <p:cNvSpPr txBox="1"/>
          <p:nvPr/>
        </p:nvSpPr>
        <p:spPr>
          <a:xfrm>
            <a:off x="8728" y="1251989"/>
            <a:ext cx="7992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beeldt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de lens het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op het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netvlies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71B2DB1-6FC6-3BD7-8075-308B15A22B25}"/>
              </a:ext>
            </a:extLst>
          </p:cNvPr>
          <p:cNvSpPr txBox="1"/>
          <p:nvPr/>
        </p:nvSpPr>
        <p:spPr>
          <a:xfrm>
            <a:off x="8727" y="5132362"/>
            <a:ext cx="7432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verziende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achter het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netvlies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liggen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FE6C836-7F3B-1FBE-42F2-90228482CBDA}"/>
              </a:ext>
            </a:extLst>
          </p:cNvPr>
          <p:cNvSpPr txBox="1"/>
          <p:nvPr/>
        </p:nvSpPr>
        <p:spPr>
          <a:xfrm>
            <a:off x="8728" y="3524438"/>
            <a:ext cx="9112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bijziende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netvlies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liggen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554BB09A-F750-2D32-F5B4-0ECDF60FF46A}"/>
              </a:ext>
            </a:extLst>
          </p:cNvPr>
          <p:cNvGrpSpPr>
            <a:grpSpLocks noChangeAspect="1"/>
          </p:cNvGrpSpPr>
          <p:nvPr/>
        </p:nvGrpSpPr>
        <p:grpSpPr>
          <a:xfrm>
            <a:off x="4378885" y="3541336"/>
            <a:ext cx="4245625" cy="1188000"/>
            <a:chOff x="85726" y="1295400"/>
            <a:chExt cx="8662988" cy="2424113"/>
          </a:xfrm>
        </p:grpSpPr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981F77B4-C42F-56D4-DF15-13C2559D5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6" y="1295400"/>
              <a:ext cx="8662988" cy="2424113"/>
              <a:chOff x="54" y="816"/>
              <a:chExt cx="5457" cy="1527"/>
            </a:xfrm>
          </p:grpSpPr>
          <p:grpSp>
            <p:nvGrpSpPr>
              <p:cNvPr id="11" name="Group 6">
                <a:extLst>
                  <a:ext uri="{FF2B5EF4-FFF2-40B4-BE49-F238E27FC236}">
                    <a16:creationId xmlns:a16="http://schemas.microsoft.com/office/drawing/2014/main" id="{DFAA7A5E-98E1-DA50-91B3-635DF23FDF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" y="816"/>
                <a:ext cx="5035" cy="1527"/>
                <a:chOff x="476" y="816"/>
                <a:chExt cx="5035" cy="1527"/>
              </a:xfrm>
            </p:grpSpPr>
            <p:grpSp>
              <p:nvGrpSpPr>
                <p:cNvPr id="13" name="Group 7">
                  <a:extLst>
                    <a:ext uri="{FF2B5EF4-FFF2-40B4-BE49-F238E27FC236}">
                      <a16:creationId xmlns:a16="http://schemas.microsoft.com/office/drawing/2014/main" id="{2CA4AED5-65AD-20FE-93E3-DC459958EBF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993" y="1312"/>
                  <a:ext cx="192" cy="526"/>
                  <a:chOff x="1968" y="2544"/>
                  <a:chExt cx="240" cy="1153"/>
                </a:xfrm>
              </p:grpSpPr>
              <p:sp>
                <p:nvSpPr>
                  <p:cNvPr id="16" name="Arc 8">
                    <a:extLst>
                      <a:ext uri="{FF2B5EF4-FFF2-40B4-BE49-F238E27FC236}">
                        <a16:creationId xmlns:a16="http://schemas.microsoft.com/office/drawing/2014/main" id="{95273244-24F7-2C2A-6311-40E3B46316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67" y="2545"/>
                    <a:ext cx="141" cy="1152"/>
                  </a:xfrm>
                  <a:custGeom>
                    <a:avLst/>
                    <a:gdLst>
                      <a:gd name="G0" fmla="+- 1722 0 0"/>
                      <a:gd name="G1" fmla="+- 21600 0 0"/>
                      <a:gd name="G2" fmla="+- 21600 0 0"/>
                      <a:gd name="T0" fmla="*/ 1722 w 23322"/>
                      <a:gd name="T1" fmla="*/ 0 h 43200"/>
                      <a:gd name="T2" fmla="*/ 0 w 23322"/>
                      <a:gd name="T3" fmla="*/ 43131 h 43200"/>
                      <a:gd name="T4" fmla="*/ 1722 w 23322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322" h="43200" fill="none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</a:path>
                      <a:path w="23322" h="43200" stroke="0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  <a:lnTo>
                          <a:pt x="1722" y="216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71765"/>
                          <a:invGamma/>
                        </a:schemeClr>
                      </a:gs>
                    </a:gsLst>
                    <a:lin ang="5400000" scaled="1"/>
                  </a:gra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" name="Arc 9">
                    <a:extLst>
                      <a:ext uri="{FF2B5EF4-FFF2-40B4-BE49-F238E27FC236}">
                        <a16:creationId xmlns:a16="http://schemas.microsoft.com/office/drawing/2014/main" id="{8DB90CDD-3E0E-7ADB-AA87-1C7F71BEBE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H="1">
                    <a:off x="1968" y="2544"/>
                    <a:ext cx="141" cy="1152"/>
                  </a:xfrm>
                  <a:custGeom>
                    <a:avLst/>
                    <a:gdLst>
                      <a:gd name="G0" fmla="+- 1722 0 0"/>
                      <a:gd name="G1" fmla="+- 21600 0 0"/>
                      <a:gd name="G2" fmla="+- 21600 0 0"/>
                      <a:gd name="T0" fmla="*/ 1722 w 23322"/>
                      <a:gd name="T1" fmla="*/ 0 h 43200"/>
                      <a:gd name="T2" fmla="*/ 0 w 23322"/>
                      <a:gd name="T3" fmla="*/ 43131 h 43200"/>
                      <a:gd name="T4" fmla="*/ 1722 w 23322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322" h="43200" fill="none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</a:path>
                      <a:path w="23322" h="43200" stroke="0" extrusionOk="0">
                        <a:moveTo>
                          <a:pt x="1721" y="0"/>
                        </a:moveTo>
                        <a:cubicBezTo>
                          <a:pt x="13651" y="0"/>
                          <a:pt x="23322" y="9670"/>
                          <a:pt x="23322" y="21600"/>
                        </a:cubicBezTo>
                        <a:cubicBezTo>
                          <a:pt x="23322" y="33529"/>
                          <a:pt x="13651" y="43200"/>
                          <a:pt x="1722" y="43200"/>
                        </a:cubicBezTo>
                        <a:cubicBezTo>
                          <a:pt x="1147" y="43200"/>
                          <a:pt x="572" y="43177"/>
                          <a:pt x="-1" y="43131"/>
                        </a:cubicBezTo>
                        <a:lnTo>
                          <a:pt x="1722" y="216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71765"/>
                          <a:invGamma/>
                        </a:schemeClr>
                      </a:gs>
                    </a:gsLst>
                    <a:lin ang="5400000" scaled="1"/>
                  </a:gra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4" name="Arc 10">
                  <a:extLst>
                    <a:ext uri="{FF2B5EF4-FFF2-40B4-BE49-F238E27FC236}">
                      <a16:creationId xmlns:a16="http://schemas.microsoft.com/office/drawing/2014/main" id="{6D8C2225-BF35-9F91-4280-DD1B0229CC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5331140">
                  <a:off x="4033" y="868"/>
                  <a:ext cx="1527" cy="1423"/>
                </a:xfrm>
                <a:custGeom>
                  <a:avLst/>
                  <a:gdLst>
                    <a:gd name="G0" fmla="+- 21600 0 0"/>
                    <a:gd name="G1" fmla="+- 20407 0 0"/>
                    <a:gd name="G2" fmla="+- 21600 0 0"/>
                    <a:gd name="T0" fmla="*/ 28679 w 43200"/>
                    <a:gd name="T1" fmla="*/ 0 h 42007"/>
                    <a:gd name="T2" fmla="*/ 14147 w 43200"/>
                    <a:gd name="T3" fmla="*/ 134 h 42007"/>
                    <a:gd name="T4" fmla="*/ 21600 w 43200"/>
                    <a:gd name="T5" fmla="*/ 20407 h 42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2007" fill="none" extrusionOk="0">
                      <a:moveTo>
                        <a:pt x="28679" y="-1"/>
                      </a:moveTo>
                      <a:cubicBezTo>
                        <a:pt x="37371" y="3015"/>
                        <a:pt x="43200" y="11206"/>
                        <a:pt x="43200" y="20407"/>
                      </a:cubicBezTo>
                      <a:cubicBezTo>
                        <a:pt x="43200" y="32336"/>
                        <a:pt x="33529" y="42007"/>
                        <a:pt x="21600" y="42007"/>
                      </a:cubicBezTo>
                      <a:cubicBezTo>
                        <a:pt x="9670" y="42007"/>
                        <a:pt x="0" y="32336"/>
                        <a:pt x="0" y="20407"/>
                      </a:cubicBezTo>
                      <a:cubicBezTo>
                        <a:pt x="-1" y="11351"/>
                        <a:pt x="5647" y="3258"/>
                        <a:pt x="14146" y="133"/>
                      </a:cubicBezTo>
                    </a:path>
                    <a:path w="43200" h="42007" stroke="0" extrusionOk="0">
                      <a:moveTo>
                        <a:pt x="28679" y="-1"/>
                      </a:moveTo>
                      <a:cubicBezTo>
                        <a:pt x="37371" y="3015"/>
                        <a:pt x="43200" y="11206"/>
                        <a:pt x="43200" y="20407"/>
                      </a:cubicBezTo>
                      <a:cubicBezTo>
                        <a:pt x="43200" y="32336"/>
                        <a:pt x="33529" y="42007"/>
                        <a:pt x="21600" y="42007"/>
                      </a:cubicBezTo>
                      <a:cubicBezTo>
                        <a:pt x="9670" y="42007"/>
                        <a:pt x="0" y="32336"/>
                        <a:pt x="0" y="20407"/>
                      </a:cubicBezTo>
                      <a:cubicBezTo>
                        <a:pt x="-1" y="11351"/>
                        <a:pt x="5647" y="3258"/>
                        <a:pt x="14146" y="133"/>
                      </a:cubicBezTo>
                      <a:lnTo>
                        <a:pt x="21600" y="20407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11">
                  <a:extLst>
                    <a:ext uri="{FF2B5EF4-FFF2-40B4-BE49-F238E27FC236}">
                      <a16:creationId xmlns:a16="http://schemas.microsoft.com/office/drawing/2014/main" id="{1FC8D76C-9204-A348-7EC1-72F027492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6" y="1570"/>
                  <a:ext cx="50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BFE25B47-BE39-8A78-7A89-6361A0F333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" y="1377"/>
                <a:ext cx="36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84E580AE-2DF1-F757-EE0F-0B6AD816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" y="2149475"/>
              <a:ext cx="8401050" cy="660400"/>
            </a:xfrm>
            <a:custGeom>
              <a:avLst/>
              <a:gdLst>
                <a:gd name="T0" fmla="*/ 5292 w 5292"/>
                <a:gd name="T1" fmla="*/ 284 h 416"/>
                <a:gd name="T2" fmla="*/ 3876 w 5292"/>
                <a:gd name="T3" fmla="*/ 0 h 416"/>
                <a:gd name="T4" fmla="*/ 0 w 5292"/>
                <a:gd name="T5" fmla="*/ 212 h 416"/>
                <a:gd name="T6" fmla="*/ 3876 w 5292"/>
                <a:gd name="T7" fmla="*/ 416 h 416"/>
                <a:gd name="T8" fmla="*/ 5292 w 5292"/>
                <a:gd name="T9" fmla="*/ 14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2" h="416">
                  <a:moveTo>
                    <a:pt x="5292" y="284"/>
                  </a:moveTo>
                  <a:lnTo>
                    <a:pt x="3876" y="0"/>
                  </a:lnTo>
                  <a:lnTo>
                    <a:pt x="0" y="212"/>
                  </a:lnTo>
                  <a:lnTo>
                    <a:pt x="3876" y="416"/>
                  </a:lnTo>
                  <a:lnTo>
                    <a:pt x="5292" y="140"/>
                  </a:lnTo>
                </a:path>
              </a:pathLst>
            </a:custGeom>
            <a:noFill/>
            <a:ln w="19050" cmpd="sng">
              <a:solidFill>
                <a:srgbClr val="0070C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4D9A9F60-B1EE-E316-5BFE-AF0C6B92B1D2}"/>
              </a:ext>
            </a:extLst>
          </p:cNvPr>
          <p:cNvGrpSpPr/>
          <p:nvPr/>
        </p:nvGrpSpPr>
        <p:grpSpPr>
          <a:xfrm>
            <a:off x="-964108" y="1614973"/>
            <a:ext cx="10269154" cy="1761486"/>
            <a:chOff x="-900608" y="1787693"/>
            <a:chExt cx="10269154" cy="1761486"/>
          </a:xfrm>
        </p:grpSpPr>
        <p:grpSp>
          <p:nvGrpSpPr>
            <p:cNvPr id="62" name="Groep 61">
              <a:extLst>
                <a:ext uri="{FF2B5EF4-FFF2-40B4-BE49-F238E27FC236}">
                  <a16:creationId xmlns:a16="http://schemas.microsoft.com/office/drawing/2014/main" id="{BEE868B2-048F-E82A-1A43-041DD51285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900608" y="1800630"/>
              <a:ext cx="4608000" cy="1152000"/>
              <a:chOff x="-36512" y="1340768"/>
              <a:chExt cx="8496000" cy="2124000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C3134B38-FDCA-F1DF-AAA0-962ECBDA0F1F}"/>
                  </a:ext>
                </a:extLst>
              </p:cNvPr>
              <p:cNvGrpSpPr/>
              <p:nvPr/>
            </p:nvGrpSpPr>
            <p:grpSpPr>
              <a:xfrm>
                <a:off x="-36512" y="1340768"/>
                <a:ext cx="8496000" cy="2124000"/>
                <a:chOff x="-36512" y="1581859"/>
                <a:chExt cx="8496000" cy="2124000"/>
              </a:xfrm>
            </p:grpSpPr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58892B16-6682-409D-98AF-9F52A05A85C7}"/>
                    </a:ext>
                  </a:extLst>
                </p:cNvPr>
                <p:cNvGrpSpPr/>
                <p:nvPr/>
              </p:nvGrpSpPr>
              <p:grpSpPr>
                <a:xfrm>
                  <a:off x="6320618" y="1581859"/>
                  <a:ext cx="2134034" cy="2124000"/>
                  <a:chOff x="6320618" y="1581859"/>
                  <a:chExt cx="2134034" cy="2124000"/>
                </a:xfrm>
              </p:grpSpPr>
              <p:sp>
                <p:nvSpPr>
                  <p:cNvPr id="57" name="Arc 23">
                    <a:extLst>
                      <a:ext uri="{FF2B5EF4-FFF2-40B4-BE49-F238E27FC236}">
                        <a16:creationId xmlns:a16="http://schemas.microsoft.com/office/drawing/2014/main" id="{F82EA4B0-8519-E5D9-0F28-F42A5983FF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60000">
                    <a:off x="6402982" y="1654188"/>
                    <a:ext cx="2124000" cy="1979341"/>
                  </a:xfrm>
                  <a:custGeom>
                    <a:avLst/>
                    <a:gdLst>
                      <a:gd name="G0" fmla="+- 21600 0 0"/>
                      <a:gd name="G1" fmla="+- 20407 0 0"/>
                      <a:gd name="G2" fmla="+- 21600 0 0"/>
                      <a:gd name="T0" fmla="*/ 28679 w 43200"/>
                      <a:gd name="T1" fmla="*/ 0 h 42007"/>
                      <a:gd name="T2" fmla="*/ 14147 w 43200"/>
                      <a:gd name="T3" fmla="*/ 134 h 42007"/>
                      <a:gd name="T4" fmla="*/ 21600 w 43200"/>
                      <a:gd name="T5" fmla="*/ 20407 h 42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2007" fill="none" extrusionOk="0">
                        <a:moveTo>
                          <a:pt x="28679" y="-1"/>
                        </a:moveTo>
                        <a:cubicBezTo>
                          <a:pt x="37371" y="3015"/>
                          <a:pt x="43200" y="11206"/>
                          <a:pt x="43200" y="20407"/>
                        </a:cubicBezTo>
                        <a:cubicBezTo>
                          <a:pt x="43200" y="32336"/>
                          <a:pt x="33529" y="42007"/>
                          <a:pt x="21600" y="42007"/>
                        </a:cubicBezTo>
                        <a:cubicBezTo>
                          <a:pt x="9670" y="42007"/>
                          <a:pt x="0" y="32336"/>
                          <a:pt x="0" y="20407"/>
                        </a:cubicBezTo>
                        <a:cubicBezTo>
                          <a:pt x="-1" y="11351"/>
                          <a:pt x="5647" y="3258"/>
                          <a:pt x="14146" y="133"/>
                        </a:cubicBezTo>
                      </a:path>
                      <a:path w="43200" h="42007" stroke="0" extrusionOk="0">
                        <a:moveTo>
                          <a:pt x="28679" y="-1"/>
                        </a:moveTo>
                        <a:cubicBezTo>
                          <a:pt x="37371" y="3015"/>
                          <a:pt x="43200" y="11206"/>
                          <a:pt x="43200" y="20407"/>
                        </a:cubicBezTo>
                        <a:cubicBezTo>
                          <a:pt x="43200" y="32336"/>
                          <a:pt x="33529" y="42007"/>
                          <a:pt x="21600" y="42007"/>
                        </a:cubicBezTo>
                        <a:cubicBezTo>
                          <a:pt x="9670" y="42007"/>
                          <a:pt x="0" y="32336"/>
                          <a:pt x="0" y="20407"/>
                        </a:cubicBezTo>
                        <a:cubicBezTo>
                          <a:pt x="-1" y="11351"/>
                          <a:pt x="5647" y="3258"/>
                          <a:pt x="14146" y="133"/>
                        </a:cubicBezTo>
                        <a:lnTo>
                          <a:pt x="21600" y="2040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aphicFrame>
                <p:nvGraphicFramePr>
                  <p:cNvPr id="58" name="Grafiek 57">
                    <a:extLst>
                      <a:ext uri="{FF2B5EF4-FFF2-40B4-BE49-F238E27FC236}">
                        <a16:creationId xmlns:a16="http://schemas.microsoft.com/office/drawing/2014/main" id="{3D310DB7-9565-C89F-0E54-CF45EEACC4AD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58064378"/>
                      </p:ext>
                    </p:extLst>
                  </p:nvPr>
                </p:nvGraphicFramePr>
                <p:xfrm>
                  <a:off x="6320618" y="1815728"/>
                  <a:ext cx="407817" cy="156517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2"/>
                  </a:graphicData>
                </a:graphic>
              </p:graphicFrame>
            </p:grpSp>
            <p:sp>
              <p:nvSpPr>
                <p:cNvPr id="56" name="Line 11">
                  <a:extLst>
                    <a:ext uri="{FF2B5EF4-FFF2-40B4-BE49-F238E27FC236}">
                      <a16:creationId xmlns:a16="http://schemas.microsoft.com/office/drawing/2014/main" id="{7F98D3EB-19F9-A026-027A-4B7C85C65C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6512" y="2634858"/>
                  <a:ext cx="8496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F8A5BEE4-49C2-1979-FCB2-9B2A879B0F00}"/>
                  </a:ext>
                </a:extLst>
              </p:cNvPr>
              <p:cNvGrpSpPr/>
              <p:nvPr/>
            </p:nvGrpSpPr>
            <p:grpSpPr>
              <a:xfrm>
                <a:off x="-5613" y="2077566"/>
                <a:ext cx="8452927" cy="609600"/>
                <a:chOff x="-195943" y="2318657"/>
                <a:chExt cx="8643257" cy="609600"/>
              </a:xfrm>
            </p:grpSpPr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E6685944-BB8D-9D21-B904-A1AE7826F1DC}"/>
                    </a:ext>
                  </a:extLst>
                </p:cNvPr>
                <p:cNvSpPr/>
                <p:nvPr/>
              </p:nvSpPr>
              <p:spPr>
                <a:xfrm>
                  <a:off x="-195943" y="2318657"/>
                  <a:ext cx="8643257" cy="609600"/>
                </a:xfrm>
                <a:custGeom>
                  <a:avLst/>
                  <a:gdLst>
                    <a:gd name="connsiteX0" fmla="*/ 0 w 8643257"/>
                    <a:gd name="connsiteY0" fmla="*/ 0 h 609600"/>
                    <a:gd name="connsiteX1" fmla="*/ 87086 w 8643257"/>
                    <a:gd name="connsiteY1" fmla="*/ 0 h 609600"/>
                    <a:gd name="connsiteX2" fmla="*/ 6672943 w 8643257"/>
                    <a:gd name="connsiteY2" fmla="*/ 10886 h 609600"/>
                    <a:gd name="connsiteX3" fmla="*/ 8643257 w 8643257"/>
                    <a:gd name="connsiteY3" fmla="*/ 315686 h 609600"/>
                    <a:gd name="connsiteX4" fmla="*/ 6662057 w 8643257"/>
                    <a:gd name="connsiteY4" fmla="*/ 609600 h 609600"/>
                    <a:gd name="connsiteX5" fmla="*/ 32657 w 8643257"/>
                    <a:gd name="connsiteY5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43257" h="609600">
                      <a:moveTo>
                        <a:pt x="0" y="0"/>
                      </a:moveTo>
                      <a:lnTo>
                        <a:pt x="87086" y="0"/>
                      </a:lnTo>
                      <a:lnTo>
                        <a:pt x="6672943" y="10886"/>
                      </a:lnTo>
                      <a:lnTo>
                        <a:pt x="8643257" y="315686"/>
                      </a:lnTo>
                      <a:lnTo>
                        <a:pt x="6662057" y="609600"/>
                      </a:lnTo>
                      <a:lnTo>
                        <a:pt x="32657" y="609600"/>
                      </a:lnTo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61" name="Rechte verbindingslijn 60">
                  <a:extLst>
                    <a:ext uri="{FF2B5EF4-FFF2-40B4-BE49-F238E27FC236}">
                      <a16:creationId xmlns:a16="http://schemas.microsoft.com/office/drawing/2014/main" id="{E4F6E50C-AD5C-1E40-4441-121D121AEE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95943" y="2633289"/>
                  <a:ext cx="8643257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Groep 70">
              <a:extLst>
                <a:ext uri="{FF2B5EF4-FFF2-40B4-BE49-F238E27FC236}">
                  <a16:creationId xmlns:a16="http://schemas.microsoft.com/office/drawing/2014/main" id="{79F89437-B9AE-8D35-0C8F-575AD06CCE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10057" y="1787693"/>
              <a:ext cx="2617628" cy="1188000"/>
              <a:chOff x="3324510" y="4046369"/>
              <a:chExt cx="4680002" cy="2124000"/>
            </a:xfrm>
          </p:grpSpPr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122D6D6B-E919-4594-FE77-8C07C0E3F728}"/>
                  </a:ext>
                </a:extLst>
              </p:cNvPr>
              <p:cNvGrpSpPr/>
              <p:nvPr/>
            </p:nvGrpSpPr>
            <p:grpSpPr>
              <a:xfrm>
                <a:off x="3324510" y="4046369"/>
                <a:ext cx="4680000" cy="2124000"/>
                <a:chOff x="3309095" y="1581844"/>
                <a:chExt cx="4680000" cy="2124000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553C83C2-9DB6-BE78-4A3B-0F24FEA87423}"/>
                    </a:ext>
                  </a:extLst>
                </p:cNvPr>
                <p:cNvGrpSpPr/>
                <p:nvPr/>
              </p:nvGrpSpPr>
              <p:grpSpPr>
                <a:xfrm>
                  <a:off x="5627303" y="1581844"/>
                  <a:ext cx="2353852" cy="2124000"/>
                  <a:chOff x="5627303" y="1581844"/>
                  <a:chExt cx="2353852" cy="2124000"/>
                </a:xfrm>
              </p:grpSpPr>
              <p:sp>
                <p:nvSpPr>
                  <p:cNvPr id="66" name="Arc 23">
                    <a:extLst>
                      <a:ext uri="{FF2B5EF4-FFF2-40B4-BE49-F238E27FC236}">
                        <a16:creationId xmlns:a16="http://schemas.microsoft.com/office/drawing/2014/main" id="{5EB579B0-C4AD-3F1A-DEEB-89672BFB34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60000">
                    <a:off x="5929484" y="1654173"/>
                    <a:ext cx="2124000" cy="1979342"/>
                  </a:xfrm>
                  <a:custGeom>
                    <a:avLst/>
                    <a:gdLst>
                      <a:gd name="G0" fmla="+- 21600 0 0"/>
                      <a:gd name="G1" fmla="+- 20407 0 0"/>
                      <a:gd name="G2" fmla="+- 21600 0 0"/>
                      <a:gd name="T0" fmla="*/ 28679 w 43200"/>
                      <a:gd name="T1" fmla="*/ 0 h 42007"/>
                      <a:gd name="T2" fmla="*/ 14147 w 43200"/>
                      <a:gd name="T3" fmla="*/ 134 h 42007"/>
                      <a:gd name="T4" fmla="*/ 21600 w 43200"/>
                      <a:gd name="T5" fmla="*/ 20407 h 420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2007" fill="none" extrusionOk="0">
                        <a:moveTo>
                          <a:pt x="28679" y="-1"/>
                        </a:moveTo>
                        <a:cubicBezTo>
                          <a:pt x="37371" y="3015"/>
                          <a:pt x="43200" y="11206"/>
                          <a:pt x="43200" y="20407"/>
                        </a:cubicBezTo>
                        <a:cubicBezTo>
                          <a:pt x="43200" y="32336"/>
                          <a:pt x="33529" y="42007"/>
                          <a:pt x="21600" y="42007"/>
                        </a:cubicBezTo>
                        <a:cubicBezTo>
                          <a:pt x="9670" y="42007"/>
                          <a:pt x="0" y="32336"/>
                          <a:pt x="0" y="20407"/>
                        </a:cubicBezTo>
                        <a:cubicBezTo>
                          <a:pt x="-1" y="11351"/>
                          <a:pt x="5647" y="3258"/>
                          <a:pt x="14146" y="133"/>
                        </a:cubicBezTo>
                      </a:path>
                      <a:path w="43200" h="42007" stroke="0" extrusionOk="0">
                        <a:moveTo>
                          <a:pt x="28679" y="-1"/>
                        </a:moveTo>
                        <a:cubicBezTo>
                          <a:pt x="37371" y="3015"/>
                          <a:pt x="43200" y="11206"/>
                          <a:pt x="43200" y="20407"/>
                        </a:cubicBezTo>
                        <a:cubicBezTo>
                          <a:pt x="43200" y="32336"/>
                          <a:pt x="33529" y="42007"/>
                          <a:pt x="21600" y="42007"/>
                        </a:cubicBezTo>
                        <a:cubicBezTo>
                          <a:pt x="9670" y="42007"/>
                          <a:pt x="0" y="32336"/>
                          <a:pt x="0" y="20407"/>
                        </a:cubicBezTo>
                        <a:cubicBezTo>
                          <a:pt x="-1" y="11351"/>
                          <a:pt x="5647" y="3258"/>
                          <a:pt x="14146" y="133"/>
                        </a:cubicBezTo>
                        <a:lnTo>
                          <a:pt x="21600" y="20407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aphicFrame>
                <p:nvGraphicFramePr>
                  <p:cNvPr id="67" name="Grafiek 66">
                    <a:extLst>
                      <a:ext uri="{FF2B5EF4-FFF2-40B4-BE49-F238E27FC236}">
                        <a16:creationId xmlns:a16="http://schemas.microsoft.com/office/drawing/2014/main" id="{AE4519C3-FE4D-7CE7-3569-9ACAA2CF00E2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00561838"/>
                      </p:ext>
                    </p:extLst>
                  </p:nvPr>
                </p:nvGraphicFramePr>
                <p:xfrm>
                  <a:off x="5627303" y="1815727"/>
                  <a:ext cx="1008110" cy="1565175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p:grpSp>
            <p:sp>
              <p:nvSpPr>
                <p:cNvPr id="65" name="Line 11">
                  <a:extLst>
                    <a:ext uri="{FF2B5EF4-FFF2-40B4-BE49-F238E27FC236}">
                      <a16:creationId xmlns:a16="http://schemas.microsoft.com/office/drawing/2014/main" id="{9759B253-92D8-8CB3-786E-A57E7E40DF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09095" y="2619931"/>
                  <a:ext cx="4680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6D3F9BF7-8A53-8319-086E-88306A553CD4}"/>
                  </a:ext>
                </a:extLst>
              </p:cNvPr>
              <p:cNvGrpSpPr/>
              <p:nvPr/>
            </p:nvGrpSpPr>
            <p:grpSpPr>
              <a:xfrm>
                <a:off x="3648510" y="4788988"/>
                <a:ext cx="4356002" cy="598714"/>
                <a:chOff x="3567779" y="2329543"/>
                <a:chExt cx="4356002" cy="598714"/>
              </a:xfrm>
            </p:grpSpPr>
            <p:sp>
              <p:nvSpPr>
                <p:cNvPr id="69" name="Vrije vorm: vorm 68">
                  <a:extLst>
                    <a:ext uri="{FF2B5EF4-FFF2-40B4-BE49-F238E27FC236}">
                      <a16:creationId xmlns:a16="http://schemas.microsoft.com/office/drawing/2014/main" id="{14272D2E-5F24-C8CA-DEE1-7A4E7E8C6BE0}"/>
                    </a:ext>
                  </a:extLst>
                </p:cNvPr>
                <p:cNvSpPr/>
                <p:nvPr/>
              </p:nvSpPr>
              <p:spPr>
                <a:xfrm>
                  <a:off x="3575985" y="2329543"/>
                  <a:ext cx="4333240" cy="598714"/>
                </a:xfrm>
                <a:custGeom>
                  <a:avLst/>
                  <a:gdLst>
                    <a:gd name="connsiteX0" fmla="*/ 0 w 8643257"/>
                    <a:gd name="connsiteY0" fmla="*/ 0 h 609600"/>
                    <a:gd name="connsiteX1" fmla="*/ 87086 w 8643257"/>
                    <a:gd name="connsiteY1" fmla="*/ 0 h 609600"/>
                    <a:gd name="connsiteX2" fmla="*/ 6672943 w 8643257"/>
                    <a:gd name="connsiteY2" fmla="*/ 10886 h 609600"/>
                    <a:gd name="connsiteX3" fmla="*/ 8643257 w 8643257"/>
                    <a:gd name="connsiteY3" fmla="*/ 315686 h 609600"/>
                    <a:gd name="connsiteX4" fmla="*/ 6662057 w 8643257"/>
                    <a:gd name="connsiteY4" fmla="*/ 609600 h 609600"/>
                    <a:gd name="connsiteX5" fmla="*/ 32657 w 8643257"/>
                    <a:gd name="connsiteY5" fmla="*/ 609600 h 609600"/>
                    <a:gd name="connsiteX0" fmla="*/ 0 w 8643257"/>
                    <a:gd name="connsiteY0" fmla="*/ 0 h 609600"/>
                    <a:gd name="connsiteX1" fmla="*/ 6672943 w 8643257"/>
                    <a:gd name="connsiteY1" fmla="*/ 10886 h 609600"/>
                    <a:gd name="connsiteX2" fmla="*/ 8643257 w 8643257"/>
                    <a:gd name="connsiteY2" fmla="*/ 315686 h 609600"/>
                    <a:gd name="connsiteX3" fmla="*/ 6662057 w 8643257"/>
                    <a:gd name="connsiteY3" fmla="*/ 609600 h 609600"/>
                    <a:gd name="connsiteX4" fmla="*/ 32657 w 8643257"/>
                    <a:gd name="connsiteY4" fmla="*/ 609600 h 609600"/>
                    <a:gd name="connsiteX0" fmla="*/ 4288971 w 8610600"/>
                    <a:gd name="connsiteY0" fmla="*/ 293914 h 598714"/>
                    <a:gd name="connsiteX1" fmla="*/ 6640286 w 8610600"/>
                    <a:gd name="connsiteY1" fmla="*/ 0 h 598714"/>
                    <a:gd name="connsiteX2" fmla="*/ 8610600 w 8610600"/>
                    <a:gd name="connsiteY2" fmla="*/ 304800 h 598714"/>
                    <a:gd name="connsiteX3" fmla="*/ 6629400 w 8610600"/>
                    <a:gd name="connsiteY3" fmla="*/ 598714 h 598714"/>
                    <a:gd name="connsiteX4" fmla="*/ 0 w 8610600"/>
                    <a:gd name="connsiteY4" fmla="*/ 598714 h 598714"/>
                    <a:gd name="connsiteX0" fmla="*/ 21771 w 4343400"/>
                    <a:gd name="connsiteY0" fmla="*/ 293914 h 598714"/>
                    <a:gd name="connsiteX1" fmla="*/ 2373086 w 4343400"/>
                    <a:gd name="connsiteY1" fmla="*/ 0 h 598714"/>
                    <a:gd name="connsiteX2" fmla="*/ 4343400 w 4343400"/>
                    <a:gd name="connsiteY2" fmla="*/ 304800 h 598714"/>
                    <a:gd name="connsiteX3" fmla="*/ 2362200 w 4343400"/>
                    <a:gd name="connsiteY3" fmla="*/ 598714 h 598714"/>
                    <a:gd name="connsiteX4" fmla="*/ 0 w 4343400"/>
                    <a:gd name="connsiteY4" fmla="*/ 293914 h 598714"/>
                    <a:gd name="connsiteX0" fmla="*/ 21771 w 4343400"/>
                    <a:gd name="connsiteY0" fmla="*/ 293914 h 598714"/>
                    <a:gd name="connsiteX1" fmla="*/ 2373086 w 4343400"/>
                    <a:gd name="connsiteY1" fmla="*/ 0 h 598714"/>
                    <a:gd name="connsiteX2" fmla="*/ 4343400 w 4343400"/>
                    <a:gd name="connsiteY2" fmla="*/ 289560 h 598714"/>
                    <a:gd name="connsiteX3" fmla="*/ 2362200 w 4343400"/>
                    <a:gd name="connsiteY3" fmla="*/ 598714 h 598714"/>
                    <a:gd name="connsiteX4" fmla="*/ 0 w 4343400"/>
                    <a:gd name="connsiteY4" fmla="*/ 293914 h 598714"/>
                    <a:gd name="connsiteX0" fmla="*/ 21771 w 4353560"/>
                    <a:gd name="connsiteY0" fmla="*/ 293914 h 598714"/>
                    <a:gd name="connsiteX1" fmla="*/ 2373086 w 4353560"/>
                    <a:gd name="connsiteY1" fmla="*/ 0 h 598714"/>
                    <a:gd name="connsiteX2" fmla="*/ 4353560 w 4353560"/>
                    <a:gd name="connsiteY2" fmla="*/ 294640 h 598714"/>
                    <a:gd name="connsiteX3" fmla="*/ 2362200 w 4353560"/>
                    <a:gd name="connsiteY3" fmla="*/ 598714 h 598714"/>
                    <a:gd name="connsiteX4" fmla="*/ 0 w 4353560"/>
                    <a:gd name="connsiteY4" fmla="*/ 293914 h 598714"/>
                    <a:gd name="connsiteX0" fmla="*/ 21771 w 4348480"/>
                    <a:gd name="connsiteY0" fmla="*/ 293914 h 598714"/>
                    <a:gd name="connsiteX1" fmla="*/ 2373086 w 4348480"/>
                    <a:gd name="connsiteY1" fmla="*/ 0 h 598714"/>
                    <a:gd name="connsiteX2" fmla="*/ 4348480 w 4348480"/>
                    <a:gd name="connsiteY2" fmla="*/ 294640 h 598714"/>
                    <a:gd name="connsiteX3" fmla="*/ 2362200 w 4348480"/>
                    <a:gd name="connsiteY3" fmla="*/ 598714 h 598714"/>
                    <a:gd name="connsiteX4" fmla="*/ 0 w 4348480"/>
                    <a:gd name="connsiteY4" fmla="*/ 293914 h 598714"/>
                    <a:gd name="connsiteX0" fmla="*/ 21771 w 4333240"/>
                    <a:gd name="connsiteY0" fmla="*/ 293914 h 598714"/>
                    <a:gd name="connsiteX1" fmla="*/ 2373086 w 4333240"/>
                    <a:gd name="connsiteY1" fmla="*/ 0 h 598714"/>
                    <a:gd name="connsiteX2" fmla="*/ 4333240 w 4333240"/>
                    <a:gd name="connsiteY2" fmla="*/ 294640 h 598714"/>
                    <a:gd name="connsiteX3" fmla="*/ 2362200 w 4333240"/>
                    <a:gd name="connsiteY3" fmla="*/ 598714 h 598714"/>
                    <a:gd name="connsiteX4" fmla="*/ 0 w 4333240"/>
                    <a:gd name="connsiteY4" fmla="*/ 293914 h 598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3240" h="598714">
                      <a:moveTo>
                        <a:pt x="21771" y="293914"/>
                      </a:moveTo>
                      <a:lnTo>
                        <a:pt x="2373086" y="0"/>
                      </a:lnTo>
                      <a:lnTo>
                        <a:pt x="4333240" y="294640"/>
                      </a:lnTo>
                      <a:lnTo>
                        <a:pt x="2362200" y="598714"/>
                      </a:lnTo>
                      <a:lnTo>
                        <a:pt x="0" y="293914"/>
                      </a:lnTo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70" name="Rechte verbindingslijn 69">
                  <a:extLst>
                    <a:ext uri="{FF2B5EF4-FFF2-40B4-BE49-F238E27FC236}">
                      <a16:creationId xmlns:a16="http://schemas.microsoft.com/office/drawing/2014/main" id="{1267A158-BF6C-9370-98B4-C7062C8CD4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7779" y="2623458"/>
                  <a:ext cx="4356002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33CBC75C-0B52-398A-B6FF-311A56308228}"/>
                </a:ext>
              </a:extLst>
            </p:cNvPr>
            <p:cNvGrpSpPr/>
            <p:nvPr/>
          </p:nvGrpSpPr>
          <p:grpSpPr>
            <a:xfrm>
              <a:off x="1473943" y="2902848"/>
              <a:ext cx="7894603" cy="646331"/>
              <a:chOff x="1473943" y="2902848"/>
              <a:chExt cx="7894603" cy="646331"/>
            </a:xfrm>
          </p:grpSpPr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ACB759D0-861E-8117-221E-E5E15E22F949}"/>
                  </a:ext>
                </a:extLst>
              </p:cNvPr>
              <p:cNvSpPr txBox="1"/>
              <p:nvPr/>
            </p:nvSpPr>
            <p:spPr>
              <a:xfrm>
                <a:off x="1473943" y="2902848"/>
                <a:ext cx="24236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nl-NL" err="1">
                    <a:latin typeface="Arial" panose="020B0604020202020204" pitchFamily="34" charset="0"/>
                    <a:cs typeface="Arial" panose="020B0604020202020204" pitchFamily="34" charset="0"/>
                  </a:rPr>
                  <a:t>voorwerp</a:t>
                </a:r>
                <a:r>
                  <a:rPr lang="en-US" altLang="nl-NL">
                    <a:latin typeface="Arial" panose="020B0604020202020204" pitchFamily="34" charset="0"/>
                    <a:cs typeface="Arial" panose="020B0604020202020204" pitchFamily="34" charset="0"/>
                  </a:rPr>
                  <a:t> in de </a:t>
                </a:r>
                <a:r>
                  <a:rPr lang="en-US" altLang="nl-NL" err="1">
                    <a:latin typeface="Arial" panose="020B0604020202020204" pitchFamily="34" charset="0"/>
                    <a:cs typeface="Arial" panose="020B0604020202020204" pitchFamily="34" charset="0"/>
                  </a:rPr>
                  <a:t>verte</a:t>
                </a:r>
                <a:r>
                  <a:rPr lang="en-US" altLang="nl-NL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altLang="nl-NL" err="1">
                    <a:latin typeface="Arial" panose="020B0604020202020204" pitchFamily="34" charset="0"/>
                    <a:cs typeface="Arial" panose="020B0604020202020204" pitchFamily="34" charset="0"/>
                  </a:rPr>
                  <a:t>ongeaccommodeerd</a:t>
                </a:r>
                <a:endParaRPr lang="nl-NL"/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9215492B-E00C-5975-B1A6-81A6B6E46C3B}"/>
                  </a:ext>
                </a:extLst>
              </p:cNvPr>
              <p:cNvSpPr txBox="1"/>
              <p:nvPr/>
            </p:nvSpPr>
            <p:spPr>
              <a:xfrm>
                <a:off x="5971024" y="2902848"/>
                <a:ext cx="33975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nl-NL" err="1">
                    <a:latin typeface="Arial" panose="020B0604020202020204" pitchFamily="34" charset="0"/>
                    <a:cs typeface="Arial" panose="020B0604020202020204" pitchFamily="34" charset="0"/>
                  </a:rPr>
                  <a:t>voorwerp</a:t>
                </a:r>
                <a:r>
                  <a:rPr lang="en-US" altLang="nl-NL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err="1">
                    <a:latin typeface="Arial" panose="020B0604020202020204" pitchFamily="34" charset="0"/>
                    <a:cs typeface="Arial" panose="020B0604020202020204" pitchFamily="34" charset="0"/>
                  </a:rPr>
                  <a:t>dichtbij</a:t>
                </a:r>
                <a:r>
                  <a:rPr lang="en-US" altLang="nl-NL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altLang="nl-NL" err="1">
                    <a:latin typeface="Arial" panose="020B0604020202020204" pitchFamily="34" charset="0"/>
                    <a:cs typeface="Arial" panose="020B0604020202020204" pitchFamily="34" charset="0"/>
                  </a:rPr>
                  <a:t>maximaal</a:t>
                </a:r>
                <a:r>
                  <a:rPr lang="en-US" altLang="nl-NL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err="1">
                    <a:latin typeface="Arial" panose="020B0604020202020204" pitchFamily="34" charset="0"/>
                    <a:cs typeface="Arial" panose="020B0604020202020204" pitchFamily="34" charset="0"/>
                  </a:rPr>
                  <a:t>geaccommodeerd</a:t>
                </a:r>
                <a:endParaRPr lang="nl-NL"/>
              </a:p>
            </p:txBody>
          </p:sp>
        </p:grpSp>
      </p:grpSp>
      <p:sp>
        <p:nvSpPr>
          <p:cNvPr id="32" name="Tekstvak 31">
            <a:extLst>
              <a:ext uri="{FF2B5EF4-FFF2-40B4-BE49-F238E27FC236}">
                <a16:creationId xmlns:a16="http://schemas.microsoft.com/office/drawing/2014/main" id="{BFD0495B-FD8A-4649-6D13-6AA81C4109BE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2E69543B-025A-C377-B659-54FC4F048621}"/>
              </a:ext>
            </a:extLst>
          </p:cNvPr>
          <p:cNvGrpSpPr/>
          <p:nvPr/>
        </p:nvGrpSpPr>
        <p:grpSpPr>
          <a:xfrm>
            <a:off x="5340114" y="5161695"/>
            <a:ext cx="3723779" cy="1188000"/>
            <a:chOff x="5340114" y="5161695"/>
            <a:chExt cx="3723779" cy="1188000"/>
          </a:xfrm>
        </p:grpSpPr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858A3D7E-E3D7-3E48-79AF-8667E0B23834}"/>
                </a:ext>
              </a:extLst>
            </p:cNvPr>
            <p:cNvGrpSpPr/>
            <p:nvPr/>
          </p:nvGrpSpPr>
          <p:grpSpPr>
            <a:xfrm>
              <a:off x="5801158" y="5585058"/>
              <a:ext cx="3262735" cy="311905"/>
              <a:chOff x="5801158" y="5585058"/>
              <a:chExt cx="3262735" cy="311905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327D9536-1EDF-4770-7CBE-D42D238941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01158" y="5585058"/>
                <a:ext cx="2772727" cy="311905"/>
                <a:chOff x="3353566" y="2329110"/>
                <a:chExt cx="5334458" cy="600075"/>
              </a:xfrm>
            </p:grpSpPr>
            <p:sp>
              <p:nvSpPr>
                <p:cNvPr id="22" name="Text Box 25">
                  <a:extLst>
                    <a:ext uri="{FF2B5EF4-FFF2-40B4-BE49-F238E27FC236}">
                      <a16:creationId xmlns:a16="http://schemas.microsoft.com/office/drawing/2014/main" id="{7EC46284-01DF-C748-110A-C020143B36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3566" y="2332284"/>
                  <a:ext cx="576263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280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3E7CFCD5-CF9E-18BB-52CE-A70D5FA9E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8829" y="2329110"/>
                  <a:ext cx="5039195" cy="600075"/>
                </a:xfrm>
                <a:custGeom>
                  <a:avLst/>
                  <a:gdLst>
                    <a:gd name="T0" fmla="*/ 3252 w 3258"/>
                    <a:gd name="T1" fmla="*/ 132 h 486"/>
                    <a:gd name="T2" fmla="*/ 1836 w 3258"/>
                    <a:gd name="T3" fmla="*/ 0 h 486"/>
                    <a:gd name="T4" fmla="*/ 0 w 3258"/>
                    <a:gd name="T5" fmla="*/ 242 h 486"/>
                    <a:gd name="T6" fmla="*/ 1830 w 3258"/>
                    <a:gd name="T7" fmla="*/ 486 h 486"/>
                    <a:gd name="T8" fmla="*/ 3258 w 3258"/>
                    <a:gd name="T9" fmla="*/ 324 h 486"/>
                    <a:gd name="connsiteX0" fmla="*/ 9971 w 10000"/>
                    <a:gd name="connsiteY0" fmla="*/ 3170 h 10000"/>
                    <a:gd name="connsiteX1" fmla="*/ 5635 w 10000"/>
                    <a:gd name="connsiteY1" fmla="*/ 0 h 10000"/>
                    <a:gd name="connsiteX2" fmla="*/ 0 w 10000"/>
                    <a:gd name="connsiteY2" fmla="*/ 4979 h 10000"/>
                    <a:gd name="connsiteX3" fmla="*/ 5617 w 10000"/>
                    <a:gd name="connsiteY3" fmla="*/ 10000 h 10000"/>
                    <a:gd name="connsiteX4" fmla="*/ 10000 w 10000"/>
                    <a:gd name="connsiteY4" fmla="*/ 6667 h 10000"/>
                    <a:gd name="connsiteX0" fmla="*/ 9971 w 10000"/>
                    <a:gd name="connsiteY0" fmla="*/ 3533 h 10000"/>
                    <a:gd name="connsiteX1" fmla="*/ 5635 w 10000"/>
                    <a:gd name="connsiteY1" fmla="*/ 0 h 10000"/>
                    <a:gd name="connsiteX2" fmla="*/ 0 w 10000"/>
                    <a:gd name="connsiteY2" fmla="*/ 4979 h 10000"/>
                    <a:gd name="connsiteX3" fmla="*/ 5617 w 10000"/>
                    <a:gd name="connsiteY3" fmla="*/ 10000 h 10000"/>
                    <a:gd name="connsiteX4" fmla="*/ 10000 w 10000"/>
                    <a:gd name="connsiteY4" fmla="*/ 6667 h 10000"/>
                    <a:gd name="connsiteX0" fmla="*/ 9971 w 9971"/>
                    <a:gd name="connsiteY0" fmla="*/ 3533 h 10000"/>
                    <a:gd name="connsiteX1" fmla="*/ 5635 w 9971"/>
                    <a:gd name="connsiteY1" fmla="*/ 0 h 10000"/>
                    <a:gd name="connsiteX2" fmla="*/ 0 w 9971"/>
                    <a:gd name="connsiteY2" fmla="*/ 4979 h 10000"/>
                    <a:gd name="connsiteX3" fmla="*/ 5617 w 9971"/>
                    <a:gd name="connsiteY3" fmla="*/ 10000 h 10000"/>
                    <a:gd name="connsiteX4" fmla="*/ 9951 w 9971"/>
                    <a:gd name="connsiteY4" fmla="*/ 6667 h 10000"/>
                    <a:gd name="connsiteX0" fmla="*/ 9754 w 9980"/>
                    <a:gd name="connsiteY0" fmla="*/ 3533 h 10000"/>
                    <a:gd name="connsiteX1" fmla="*/ 5651 w 9980"/>
                    <a:gd name="connsiteY1" fmla="*/ 0 h 10000"/>
                    <a:gd name="connsiteX2" fmla="*/ 0 w 9980"/>
                    <a:gd name="connsiteY2" fmla="*/ 4979 h 10000"/>
                    <a:gd name="connsiteX3" fmla="*/ 5633 w 9980"/>
                    <a:gd name="connsiteY3" fmla="*/ 10000 h 10000"/>
                    <a:gd name="connsiteX4" fmla="*/ 9980 w 9980"/>
                    <a:gd name="connsiteY4" fmla="*/ 6667 h 10000"/>
                    <a:gd name="connsiteX0" fmla="*/ 9774 w 9791"/>
                    <a:gd name="connsiteY0" fmla="*/ 3533 h 10000"/>
                    <a:gd name="connsiteX1" fmla="*/ 5662 w 9791"/>
                    <a:gd name="connsiteY1" fmla="*/ 0 h 10000"/>
                    <a:gd name="connsiteX2" fmla="*/ 0 w 9791"/>
                    <a:gd name="connsiteY2" fmla="*/ 4979 h 10000"/>
                    <a:gd name="connsiteX3" fmla="*/ 5644 w 9791"/>
                    <a:gd name="connsiteY3" fmla="*/ 10000 h 10000"/>
                    <a:gd name="connsiteX4" fmla="*/ 9791 w 9791"/>
                    <a:gd name="connsiteY4" fmla="*/ 7156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91" h="10000">
                      <a:moveTo>
                        <a:pt x="9774" y="3533"/>
                      </a:moveTo>
                      <a:lnTo>
                        <a:pt x="5662" y="0"/>
                      </a:lnTo>
                      <a:lnTo>
                        <a:pt x="0" y="4979"/>
                      </a:lnTo>
                      <a:lnTo>
                        <a:pt x="5644" y="10000"/>
                      </a:lnTo>
                      <a:lnTo>
                        <a:pt x="9791" y="7156"/>
                      </a:lnTo>
                    </a:path>
                  </a:pathLst>
                </a:custGeom>
                <a:noFill/>
                <a:ln w="19050" cmpd="sng">
                  <a:solidFill>
                    <a:srgbClr val="0070C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Oval 39">
                  <a:extLst>
                    <a:ext uri="{FF2B5EF4-FFF2-40B4-BE49-F238E27FC236}">
                      <a16:creationId xmlns:a16="http://schemas.microsoft.com/office/drawing/2014/main" id="{93591242-4A2B-D0F1-2ED2-1E2D42F256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9402" y="2518251"/>
                  <a:ext cx="36000" cy="216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41625396-AF14-23A3-9BE4-D2E597EF9E4C}"/>
                  </a:ext>
                </a:extLst>
              </p:cNvPr>
              <p:cNvSpPr/>
              <p:nvPr/>
            </p:nvSpPr>
            <p:spPr>
              <a:xfrm>
                <a:off x="8571524" y="5702497"/>
                <a:ext cx="492369" cy="99646"/>
              </a:xfrm>
              <a:custGeom>
                <a:avLst/>
                <a:gdLst>
                  <a:gd name="connsiteX0" fmla="*/ 46892 w 1676400"/>
                  <a:gd name="connsiteY0" fmla="*/ 0 h 293077"/>
                  <a:gd name="connsiteX1" fmla="*/ 1676400 w 1676400"/>
                  <a:gd name="connsiteY1" fmla="*/ 140677 h 293077"/>
                  <a:gd name="connsiteX2" fmla="*/ 0 w 1676400"/>
                  <a:gd name="connsiteY2" fmla="*/ 293077 h 293077"/>
                  <a:gd name="connsiteX0" fmla="*/ 46892 w 1529862"/>
                  <a:gd name="connsiteY0" fmla="*/ 0 h 293077"/>
                  <a:gd name="connsiteX1" fmla="*/ 1529862 w 1529862"/>
                  <a:gd name="connsiteY1" fmla="*/ 134816 h 293077"/>
                  <a:gd name="connsiteX2" fmla="*/ 0 w 1529862"/>
                  <a:gd name="connsiteY2" fmla="*/ 293077 h 293077"/>
                  <a:gd name="connsiteX0" fmla="*/ 1043354 w 1529862"/>
                  <a:gd name="connsiteY0" fmla="*/ 0 h 205154"/>
                  <a:gd name="connsiteX1" fmla="*/ 1529862 w 1529862"/>
                  <a:gd name="connsiteY1" fmla="*/ 46893 h 205154"/>
                  <a:gd name="connsiteX2" fmla="*/ 0 w 1529862"/>
                  <a:gd name="connsiteY2" fmla="*/ 205154 h 205154"/>
                  <a:gd name="connsiteX0" fmla="*/ 5861 w 492369"/>
                  <a:gd name="connsiteY0" fmla="*/ 0 h 99646"/>
                  <a:gd name="connsiteX1" fmla="*/ 492369 w 492369"/>
                  <a:gd name="connsiteY1" fmla="*/ 46893 h 99646"/>
                  <a:gd name="connsiteX2" fmla="*/ 0 w 492369"/>
                  <a:gd name="connsiteY2" fmla="*/ 99646 h 99646"/>
                  <a:gd name="connsiteX0" fmla="*/ 5861 w 492369"/>
                  <a:gd name="connsiteY0" fmla="*/ 0 h 99646"/>
                  <a:gd name="connsiteX1" fmla="*/ 492369 w 492369"/>
                  <a:gd name="connsiteY1" fmla="*/ 46893 h 99646"/>
                  <a:gd name="connsiteX2" fmla="*/ 0 w 492369"/>
                  <a:gd name="connsiteY2" fmla="*/ 99646 h 9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2369" h="99646">
                    <a:moveTo>
                      <a:pt x="5861" y="0"/>
                    </a:moveTo>
                    <a:lnTo>
                      <a:pt x="492369" y="46893"/>
                    </a:lnTo>
                    <a:cubicBezTo>
                      <a:pt x="-66431" y="97693"/>
                      <a:pt x="558800" y="48846"/>
                      <a:pt x="0" y="99646"/>
                    </a:cubicBezTo>
                  </a:path>
                </a:pathLst>
              </a:custGeom>
              <a:noFill/>
              <a:ln w="190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17E6BCC3-A868-3686-477E-BB49150A4EAD}"/>
                </a:ext>
              </a:extLst>
            </p:cNvPr>
            <p:cNvGrpSpPr/>
            <p:nvPr/>
          </p:nvGrpSpPr>
          <p:grpSpPr>
            <a:xfrm>
              <a:off x="5340114" y="5161695"/>
              <a:ext cx="3231045" cy="1188000"/>
              <a:chOff x="2204427" y="1581844"/>
              <a:chExt cx="5776728" cy="2124000"/>
            </a:xfrm>
          </p:grpSpPr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84D029F6-4788-44A2-8184-C779FF685BCB}"/>
                  </a:ext>
                </a:extLst>
              </p:cNvPr>
              <p:cNvGrpSpPr/>
              <p:nvPr/>
            </p:nvGrpSpPr>
            <p:grpSpPr>
              <a:xfrm>
                <a:off x="5805650" y="1581844"/>
                <a:ext cx="2175505" cy="2124000"/>
                <a:chOff x="5805650" y="1581844"/>
                <a:chExt cx="2175505" cy="2124000"/>
              </a:xfrm>
            </p:grpSpPr>
            <p:sp>
              <p:nvSpPr>
                <p:cNvPr id="50" name="Arc 23">
                  <a:extLst>
                    <a:ext uri="{FF2B5EF4-FFF2-40B4-BE49-F238E27FC236}">
                      <a16:creationId xmlns:a16="http://schemas.microsoft.com/office/drawing/2014/main" id="{2AE745E8-BB86-226E-14CB-0D551943EC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60000">
                  <a:off x="5929484" y="1654173"/>
                  <a:ext cx="2124000" cy="1979342"/>
                </a:xfrm>
                <a:custGeom>
                  <a:avLst/>
                  <a:gdLst>
                    <a:gd name="G0" fmla="+- 21600 0 0"/>
                    <a:gd name="G1" fmla="+- 20407 0 0"/>
                    <a:gd name="G2" fmla="+- 21600 0 0"/>
                    <a:gd name="T0" fmla="*/ 28679 w 43200"/>
                    <a:gd name="T1" fmla="*/ 0 h 42007"/>
                    <a:gd name="T2" fmla="*/ 14147 w 43200"/>
                    <a:gd name="T3" fmla="*/ 134 h 42007"/>
                    <a:gd name="T4" fmla="*/ 21600 w 43200"/>
                    <a:gd name="T5" fmla="*/ 20407 h 42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2007" fill="none" extrusionOk="0">
                      <a:moveTo>
                        <a:pt x="28679" y="-1"/>
                      </a:moveTo>
                      <a:cubicBezTo>
                        <a:pt x="37371" y="3015"/>
                        <a:pt x="43200" y="11206"/>
                        <a:pt x="43200" y="20407"/>
                      </a:cubicBezTo>
                      <a:cubicBezTo>
                        <a:pt x="43200" y="32336"/>
                        <a:pt x="33529" y="42007"/>
                        <a:pt x="21600" y="42007"/>
                      </a:cubicBezTo>
                      <a:cubicBezTo>
                        <a:pt x="9670" y="42007"/>
                        <a:pt x="0" y="32336"/>
                        <a:pt x="0" y="20407"/>
                      </a:cubicBezTo>
                      <a:cubicBezTo>
                        <a:pt x="-1" y="11351"/>
                        <a:pt x="5647" y="3258"/>
                        <a:pt x="14146" y="133"/>
                      </a:cubicBezTo>
                    </a:path>
                    <a:path w="43200" h="42007" stroke="0" extrusionOk="0">
                      <a:moveTo>
                        <a:pt x="28679" y="-1"/>
                      </a:moveTo>
                      <a:cubicBezTo>
                        <a:pt x="37371" y="3015"/>
                        <a:pt x="43200" y="11206"/>
                        <a:pt x="43200" y="20407"/>
                      </a:cubicBezTo>
                      <a:cubicBezTo>
                        <a:pt x="43200" y="32336"/>
                        <a:pt x="33529" y="42007"/>
                        <a:pt x="21600" y="42007"/>
                      </a:cubicBezTo>
                      <a:cubicBezTo>
                        <a:pt x="9670" y="42007"/>
                        <a:pt x="0" y="32336"/>
                        <a:pt x="0" y="20407"/>
                      </a:cubicBezTo>
                      <a:cubicBezTo>
                        <a:pt x="-1" y="11351"/>
                        <a:pt x="5647" y="3258"/>
                        <a:pt x="14146" y="133"/>
                      </a:cubicBezTo>
                      <a:lnTo>
                        <a:pt x="21600" y="20407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51" name="Grafiek 50">
                  <a:extLst>
                    <a:ext uri="{FF2B5EF4-FFF2-40B4-BE49-F238E27FC236}">
                      <a16:creationId xmlns:a16="http://schemas.microsoft.com/office/drawing/2014/main" id="{3848A7A9-2250-2FBA-1943-5F3AFC3D0C92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727529481"/>
                    </p:ext>
                  </p:extLst>
                </p:nvPr>
              </p:nvGraphicFramePr>
              <p:xfrm>
                <a:off x="5805650" y="1815727"/>
                <a:ext cx="547609" cy="15651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p:grpSp>
          <p:sp>
            <p:nvSpPr>
              <p:cNvPr id="49" name="Line 11">
                <a:extLst>
                  <a:ext uri="{FF2B5EF4-FFF2-40B4-BE49-F238E27FC236}">
                    <a16:creationId xmlns:a16="http://schemas.microsoft.com/office/drawing/2014/main" id="{19776C5B-41DE-61B6-E428-8E2940700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4427" y="2619931"/>
                <a:ext cx="57541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8184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vak 37">
            <a:extLst>
              <a:ext uri="{FF2B5EF4-FFF2-40B4-BE49-F238E27FC236}">
                <a16:creationId xmlns:a16="http://schemas.microsoft.com/office/drawing/2014/main" id="{03E5417B-9260-0044-CB72-0FD763825F9F}"/>
              </a:ext>
            </a:extLst>
          </p:cNvPr>
          <p:cNvSpPr txBox="1"/>
          <p:nvPr/>
        </p:nvSpPr>
        <p:spPr>
          <a:xfrm>
            <a:off x="-5832" y="2778753"/>
            <a:ext cx="8682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 startAt="2"/>
            </a:pP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000" u="sng" err="1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regelt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hoeveelheid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die op de sensor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valt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AFE2FB2F-14D5-3947-27C9-0C932491D7C2}"/>
              </a:ext>
            </a:extLst>
          </p:cNvPr>
          <p:cNvSpPr txBox="1"/>
          <p:nvPr/>
        </p:nvSpPr>
        <p:spPr>
          <a:xfrm>
            <a:off x="-5832" y="5889466"/>
            <a:ext cx="809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 startAt="4"/>
            </a:pPr>
            <a:r>
              <a:rPr lang="en-US" altLang="nl-NL" sz="2000" u="sng">
                <a:latin typeface="Arial" panose="020B0604020202020204" pitchFamily="34" charset="0"/>
                <a:cs typeface="Arial" panose="020B0604020202020204" pitchFamily="34" charset="0"/>
              </a:rPr>
              <a:t>De camera obscura 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is een camera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lens.</a:t>
            </a:r>
          </a:p>
          <a:p>
            <a:pPr indent="266700"/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een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opening is het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redelijk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scherp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donker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/>
          </a:p>
        </p:txBody>
      </p:sp>
      <p:sp>
        <p:nvSpPr>
          <p:cNvPr id="42" name="Text Box 3">
            <a:extLst>
              <a:ext uri="{FF2B5EF4-FFF2-40B4-BE49-F238E27FC236}">
                <a16:creationId xmlns:a16="http://schemas.microsoft.com/office/drawing/2014/main" id="{4A768960-D1CA-6587-67FD-1496BD40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32" y="501781"/>
            <a:ext cx="3024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000" b="1">
                <a:latin typeface="Arial" panose="020B0604020202020204" pitchFamily="34" charset="0"/>
                <a:cs typeface="Arial" panose="020B0604020202020204" pitchFamily="34" charset="0"/>
              </a:rPr>
              <a:t>De camera:</a:t>
            </a:r>
            <a:endParaRPr lang="nl-NL" altLang="nl-NL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6E6FC76E-C66F-6906-CDBE-E16365D171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-5832" y="-295"/>
            <a:ext cx="3131840" cy="52322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Samenvatting 4/4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C523B96-159C-104E-0A78-F99AF4AFF2BD}"/>
              </a:ext>
            </a:extLst>
          </p:cNvPr>
          <p:cNvSpPr txBox="1"/>
          <p:nvPr/>
        </p:nvSpPr>
        <p:spPr>
          <a:xfrm>
            <a:off x="6229" y="908720"/>
            <a:ext cx="5363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Belangrijkste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onderdelen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1. Lens, 2.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, 3.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sluiter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gordijn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beeldsensor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(scherm).</a:t>
            </a:r>
            <a:endParaRPr lang="nl-NL" sz="200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11F72B-44F2-5769-87DF-5F34D3EDBCB3}"/>
              </a:ext>
            </a:extLst>
          </p:cNvPr>
          <p:cNvSpPr txBox="1"/>
          <p:nvPr/>
        </p:nvSpPr>
        <p:spPr>
          <a:xfrm>
            <a:off x="-5832" y="3339340"/>
            <a:ext cx="9112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  en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onscherp</a:t>
            </a:r>
            <a:r>
              <a:rPr lang="en-US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BBCBCA-6539-C2B6-4DB5-4CC18EBE1D9A}"/>
              </a:ext>
            </a:extLst>
          </p:cNvPr>
          <p:cNvSpPr txBox="1"/>
          <p:nvPr/>
        </p:nvSpPr>
        <p:spPr>
          <a:xfrm>
            <a:off x="-5832" y="2218166"/>
            <a:ext cx="702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000" u="sng"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zorgt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scherp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beeldsensor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A380A44-0253-8BE7-5D8C-B4DD786625A4}"/>
              </a:ext>
            </a:extLst>
          </p:cNvPr>
          <p:cNvSpPr txBox="1"/>
          <p:nvPr/>
        </p:nvSpPr>
        <p:spPr>
          <a:xfrm>
            <a:off x="-5832" y="3899927"/>
            <a:ext cx="8682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 startAt="3"/>
            </a:pP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Met de </a:t>
            </a:r>
            <a:r>
              <a:rPr lang="en-US" altLang="nl-NL" sz="2000" i="1" u="sng" err="1">
                <a:latin typeface="Arial" panose="020B0604020202020204" pitchFamily="34" charset="0"/>
                <a:cs typeface="Arial" panose="020B0604020202020204" pitchFamily="34" charset="0"/>
              </a:rPr>
              <a:t>sluiter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regel je de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hoeveelheid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die op de sensor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valt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AA951A3-ED82-5DF0-4C9B-01E978F1E5A7}"/>
              </a:ext>
            </a:extLst>
          </p:cNvPr>
          <p:cNvSpPr txBox="1"/>
          <p:nvPr/>
        </p:nvSpPr>
        <p:spPr>
          <a:xfrm>
            <a:off x="-5832" y="4460514"/>
            <a:ext cx="9112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lange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sluitertijd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afbeelding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bewegend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endParaRPr lang="en-US" alt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/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onscherp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6C0265-B6C9-D72E-545A-A2FFD7D95666}"/>
              </a:ext>
            </a:extLst>
          </p:cNvPr>
          <p:cNvSpPr txBox="1"/>
          <p:nvPr/>
        </p:nvSpPr>
        <p:spPr>
          <a:xfrm>
            <a:off x="-5832" y="5328877"/>
            <a:ext cx="9149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afbeelding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overbelicht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Daarom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kies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err="1"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alt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/>
          </a:p>
        </p:txBody>
      </p:sp>
      <p:grpSp>
        <p:nvGrpSpPr>
          <p:cNvPr id="68" name="Groep 67">
            <a:extLst>
              <a:ext uri="{FF2B5EF4-FFF2-40B4-BE49-F238E27FC236}">
                <a16:creationId xmlns:a16="http://schemas.microsoft.com/office/drawing/2014/main" id="{E1361DDA-224B-B2FC-BD97-166EFFDD7B30}"/>
              </a:ext>
            </a:extLst>
          </p:cNvPr>
          <p:cNvGrpSpPr/>
          <p:nvPr/>
        </p:nvGrpSpPr>
        <p:grpSpPr>
          <a:xfrm>
            <a:off x="5597948" y="33576"/>
            <a:ext cx="3654572" cy="3037841"/>
            <a:chOff x="5436820" y="33576"/>
            <a:chExt cx="3654572" cy="3037841"/>
          </a:xfrm>
        </p:grpSpPr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CC881C10-8080-B1D0-0F4D-3550DA9FA402}"/>
                </a:ext>
              </a:extLst>
            </p:cNvPr>
            <p:cNvSpPr txBox="1"/>
            <p:nvPr/>
          </p:nvSpPr>
          <p:spPr>
            <a:xfrm>
              <a:off x="6417673" y="1844824"/>
              <a:ext cx="4558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nl-NL" sz="2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sz="2000"/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BFAF782E-9CC3-EF81-2F10-F27A576A7456}"/>
                </a:ext>
              </a:extLst>
            </p:cNvPr>
            <p:cNvSpPr txBox="1"/>
            <p:nvPr/>
          </p:nvSpPr>
          <p:spPr>
            <a:xfrm>
              <a:off x="6703664" y="1844824"/>
              <a:ext cx="4558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nl-NL" sz="2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sz="2000"/>
            </a:p>
          </p:txBody>
        </p: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58FC0340-E0DA-DC98-90BC-D3196724244E}"/>
                </a:ext>
              </a:extLst>
            </p:cNvPr>
            <p:cNvSpPr txBox="1"/>
            <p:nvPr/>
          </p:nvSpPr>
          <p:spPr>
            <a:xfrm>
              <a:off x="8363451" y="1844824"/>
              <a:ext cx="4558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nl-NL" sz="2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nl-NL" sz="2000"/>
            </a:p>
          </p:txBody>
        </p: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0974B993-FEEC-8B54-44FE-A86D41132A5B}"/>
                </a:ext>
              </a:extLst>
            </p:cNvPr>
            <p:cNvGrpSpPr/>
            <p:nvPr/>
          </p:nvGrpSpPr>
          <p:grpSpPr>
            <a:xfrm>
              <a:off x="5436820" y="33576"/>
              <a:ext cx="3311644" cy="3037841"/>
              <a:chOff x="5076056" y="33576"/>
              <a:chExt cx="3311644" cy="3037841"/>
            </a:xfrm>
          </p:grpSpPr>
          <p:grpSp>
            <p:nvGrpSpPr>
              <p:cNvPr id="17" name="Groep 16">
                <a:extLst>
                  <a:ext uri="{FF2B5EF4-FFF2-40B4-BE49-F238E27FC236}">
                    <a16:creationId xmlns:a16="http://schemas.microsoft.com/office/drawing/2014/main" id="{86C765CA-C467-9975-A320-3E775112FAE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76056" y="33576"/>
                <a:ext cx="3311644" cy="3037841"/>
                <a:chOff x="2282612" y="391159"/>
                <a:chExt cx="5482485" cy="5029200"/>
              </a:xfrm>
            </p:grpSpPr>
            <p:grpSp>
              <p:nvGrpSpPr>
                <p:cNvPr id="18" name="Groep 17">
                  <a:extLst>
                    <a:ext uri="{FF2B5EF4-FFF2-40B4-BE49-F238E27FC236}">
                      <a16:creationId xmlns:a16="http://schemas.microsoft.com/office/drawing/2014/main" id="{615A8324-4B70-9FD0-C428-268C25FC31EA}"/>
                    </a:ext>
                  </a:extLst>
                </p:cNvPr>
                <p:cNvGrpSpPr/>
                <p:nvPr/>
              </p:nvGrpSpPr>
              <p:grpSpPr>
                <a:xfrm>
                  <a:off x="4463257" y="1081088"/>
                  <a:ext cx="0" cy="3567112"/>
                  <a:chOff x="4463257" y="1081088"/>
                  <a:chExt cx="0" cy="3567112"/>
                </a:xfrm>
              </p:grpSpPr>
              <p:sp>
                <p:nvSpPr>
                  <p:cNvPr id="55" name="Freeform 8">
                    <a:extLst>
                      <a:ext uri="{FF2B5EF4-FFF2-40B4-BE49-F238E27FC236}">
                        <a16:creationId xmlns:a16="http://schemas.microsoft.com/office/drawing/2014/main" id="{0D36D5EC-0839-B053-A521-BED7C3B83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63257" y="1081088"/>
                    <a:ext cx="0" cy="1619250"/>
                  </a:xfrm>
                  <a:custGeom>
                    <a:avLst/>
                    <a:gdLst>
                      <a:gd name="T0" fmla="*/ 0 w 14"/>
                      <a:gd name="T1" fmla="*/ 0 h 1020"/>
                      <a:gd name="T2" fmla="*/ 14 w 14"/>
                      <a:gd name="T3" fmla="*/ 1020 h 10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4" h="1020">
                        <a:moveTo>
                          <a:pt x="0" y="0"/>
                        </a:moveTo>
                        <a:lnTo>
                          <a:pt x="14" y="102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6" name="Freeform 9">
                    <a:extLst>
                      <a:ext uri="{FF2B5EF4-FFF2-40B4-BE49-F238E27FC236}">
                        <a16:creationId xmlns:a16="http://schemas.microsoft.com/office/drawing/2014/main" id="{93072125-158E-F758-FE3C-1400B99169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63257" y="3106738"/>
                    <a:ext cx="0" cy="1541462"/>
                  </a:xfrm>
                  <a:custGeom>
                    <a:avLst/>
                    <a:gdLst>
                      <a:gd name="T0" fmla="*/ 13 w 13"/>
                      <a:gd name="T1" fmla="*/ 0 h 971"/>
                      <a:gd name="T2" fmla="*/ 0 w 13"/>
                      <a:gd name="T3" fmla="*/ 971 h 9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3" h="971">
                        <a:moveTo>
                          <a:pt x="13" y="0"/>
                        </a:moveTo>
                        <a:lnTo>
                          <a:pt x="0" y="971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9" name="Freeform 10">
                  <a:extLst>
                    <a:ext uri="{FF2B5EF4-FFF2-40B4-BE49-F238E27FC236}">
                      <a16:creationId xmlns:a16="http://schemas.microsoft.com/office/drawing/2014/main" id="{B721CB5E-682B-870B-B907-513C9BB5C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4588" y="1600078"/>
                  <a:ext cx="5373512" cy="3371942"/>
                </a:xfrm>
                <a:custGeom>
                  <a:avLst/>
                  <a:gdLst>
                    <a:gd name="T0" fmla="*/ 3327 w 3327"/>
                    <a:gd name="T1" fmla="*/ 2016 h 2016"/>
                    <a:gd name="T2" fmla="*/ 1337 w 3327"/>
                    <a:gd name="T3" fmla="*/ 633 h 2016"/>
                    <a:gd name="T4" fmla="*/ 0 w 3327"/>
                    <a:gd name="T5" fmla="*/ 6 h 2016"/>
                    <a:gd name="T6" fmla="*/ 18 w 3327"/>
                    <a:gd name="T7" fmla="*/ 0 h 2016"/>
                    <a:gd name="T8" fmla="*/ 1337 w 3327"/>
                    <a:gd name="T9" fmla="*/ 898 h 2016"/>
                    <a:gd name="T10" fmla="*/ 3327 w 3327"/>
                    <a:gd name="T11" fmla="*/ 2016 h 2016"/>
                    <a:gd name="connsiteX0" fmla="*/ 10174 w 10174"/>
                    <a:gd name="connsiteY0" fmla="*/ 10298 h 10298"/>
                    <a:gd name="connsiteX1" fmla="*/ 4193 w 10174"/>
                    <a:gd name="connsiteY1" fmla="*/ 3438 h 10298"/>
                    <a:gd name="connsiteX2" fmla="*/ 174 w 10174"/>
                    <a:gd name="connsiteY2" fmla="*/ 328 h 10298"/>
                    <a:gd name="connsiteX3" fmla="*/ 0 w 10174"/>
                    <a:gd name="connsiteY3" fmla="*/ 0 h 10298"/>
                    <a:gd name="connsiteX4" fmla="*/ 4193 w 10174"/>
                    <a:gd name="connsiteY4" fmla="*/ 4752 h 10298"/>
                    <a:gd name="connsiteX5" fmla="*/ 10174 w 10174"/>
                    <a:gd name="connsiteY5" fmla="*/ 10298 h 10298"/>
                    <a:gd name="connsiteX0" fmla="*/ 10174 w 10174"/>
                    <a:gd name="connsiteY0" fmla="*/ 10298 h 10298"/>
                    <a:gd name="connsiteX1" fmla="*/ 4193 w 10174"/>
                    <a:gd name="connsiteY1" fmla="*/ 3438 h 10298"/>
                    <a:gd name="connsiteX2" fmla="*/ 0 w 10174"/>
                    <a:gd name="connsiteY2" fmla="*/ 0 h 10298"/>
                    <a:gd name="connsiteX3" fmla="*/ 4193 w 10174"/>
                    <a:gd name="connsiteY3" fmla="*/ 4752 h 10298"/>
                    <a:gd name="connsiteX4" fmla="*/ 10174 w 10174"/>
                    <a:gd name="connsiteY4" fmla="*/ 10298 h 10298"/>
                    <a:gd name="connsiteX0" fmla="*/ 10174 w 10174"/>
                    <a:gd name="connsiteY0" fmla="*/ 10298 h 10298"/>
                    <a:gd name="connsiteX1" fmla="*/ 4133 w 10174"/>
                    <a:gd name="connsiteY1" fmla="*/ 3438 h 10298"/>
                    <a:gd name="connsiteX2" fmla="*/ 0 w 10174"/>
                    <a:gd name="connsiteY2" fmla="*/ 0 h 10298"/>
                    <a:gd name="connsiteX3" fmla="*/ 4193 w 10174"/>
                    <a:gd name="connsiteY3" fmla="*/ 4752 h 10298"/>
                    <a:gd name="connsiteX4" fmla="*/ 10174 w 10174"/>
                    <a:gd name="connsiteY4" fmla="*/ 10298 h 10298"/>
                    <a:gd name="connsiteX0" fmla="*/ 10174 w 10174"/>
                    <a:gd name="connsiteY0" fmla="*/ 10298 h 10298"/>
                    <a:gd name="connsiteX1" fmla="*/ 4133 w 10174"/>
                    <a:gd name="connsiteY1" fmla="*/ 3438 h 10298"/>
                    <a:gd name="connsiteX2" fmla="*/ 0 w 10174"/>
                    <a:gd name="connsiteY2" fmla="*/ 0 h 10298"/>
                    <a:gd name="connsiteX3" fmla="*/ 4145 w 10174"/>
                    <a:gd name="connsiteY3" fmla="*/ 4692 h 10298"/>
                    <a:gd name="connsiteX4" fmla="*/ 10174 w 10174"/>
                    <a:gd name="connsiteY4" fmla="*/ 10298 h 10298"/>
                    <a:gd name="connsiteX0" fmla="*/ 10174 w 10174"/>
                    <a:gd name="connsiteY0" fmla="*/ 10536 h 10536"/>
                    <a:gd name="connsiteX1" fmla="*/ 4133 w 10174"/>
                    <a:gd name="connsiteY1" fmla="*/ 3438 h 10536"/>
                    <a:gd name="connsiteX2" fmla="*/ 0 w 10174"/>
                    <a:gd name="connsiteY2" fmla="*/ 0 h 10536"/>
                    <a:gd name="connsiteX3" fmla="*/ 4145 w 10174"/>
                    <a:gd name="connsiteY3" fmla="*/ 4692 h 10536"/>
                    <a:gd name="connsiteX4" fmla="*/ 10174 w 10174"/>
                    <a:gd name="connsiteY4" fmla="*/ 10536 h 1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4" h="10536">
                      <a:moveTo>
                        <a:pt x="10174" y="10536"/>
                      </a:moveTo>
                      <a:lnTo>
                        <a:pt x="4133" y="3438"/>
                      </a:lnTo>
                      <a:lnTo>
                        <a:pt x="0" y="0"/>
                      </a:lnTo>
                      <a:lnTo>
                        <a:pt x="4145" y="4692"/>
                      </a:lnTo>
                      <a:lnTo>
                        <a:pt x="10174" y="10536"/>
                      </a:ln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12">
                  <a:extLst>
                    <a:ext uri="{FF2B5EF4-FFF2-40B4-BE49-F238E27FC236}">
                      <a16:creationId xmlns:a16="http://schemas.microsoft.com/office/drawing/2014/main" id="{8B6F8EB9-C7AE-14DF-E1F6-F51E1260A5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43813" y="525120"/>
                  <a:ext cx="0" cy="4724400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Freeform 32">
                  <a:extLst>
                    <a:ext uri="{FF2B5EF4-FFF2-40B4-BE49-F238E27FC236}">
                      <a16:creationId xmlns:a16="http://schemas.microsoft.com/office/drawing/2014/main" id="{70AC4FA9-445D-C448-0774-64596638B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0173" y="1614632"/>
                  <a:ext cx="5364000" cy="3348000"/>
                </a:xfrm>
                <a:custGeom>
                  <a:avLst/>
                  <a:gdLst>
                    <a:gd name="T0" fmla="*/ 0 w 3346"/>
                    <a:gd name="T1" fmla="*/ 0 h 2011"/>
                    <a:gd name="T2" fmla="*/ 3346 w 3346"/>
                    <a:gd name="T3" fmla="*/ 2011 h 2011"/>
                    <a:gd name="connsiteX0" fmla="*/ 0 w 10000"/>
                    <a:gd name="connsiteY0" fmla="*/ 0 h 10099"/>
                    <a:gd name="connsiteX1" fmla="*/ 10000 w 10000"/>
                    <a:gd name="connsiteY1" fmla="*/ 10099 h 10099"/>
                    <a:gd name="connsiteX0" fmla="*/ 0 w 10000"/>
                    <a:gd name="connsiteY0" fmla="*/ 0 h 10298"/>
                    <a:gd name="connsiteX1" fmla="*/ 10000 w 10000"/>
                    <a:gd name="connsiteY1" fmla="*/ 10298 h 10298"/>
                    <a:gd name="connsiteX0" fmla="*/ 0 w 9964"/>
                    <a:gd name="connsiteY0" fmla="*/ 0 h 10059"/>
                    <a:gd name="connsiteX1" fmla="*/ 9964 w 9964"/>
                    <a:gd name="connsiteY1" fmla="*/ 10059 h 10059"/>
                    <a:gd name="connsiteX0" fmla="*/ 0 w 9988"/>
                    <a:gd name="connsiteY0" fmla="*/ 0 h 10119"/>
                    <a:gd name="connsiteX1" fmla="*/ 9988 w 9988"/>
                    <a:gd name="connsiteY1" fmla="*/ 10119 h 10119"/>
                    <a:gd name="connsiteX0" fmla="*/ 0 w 10036"/>
                    <a:gd name="connsiteY0" fmla="*/ 0 h 9863"/>
                    <a:gd name="connsiteX1" fmla="*/ 10036 w 10036"/>
                    <a:gd name="connsiteY1" fmla="*/ 9863 h 9863"/>
                    <a:gd name="connsiteX0" fmla="*/ 0 w 10072"/>
                    <a:gd name="connsiteY0" fmla="*/ 0 h 10119"/>
                    <a:gd name="connsiteX1" fmla="*/ 10072 w 10072"/>
                    <a:gd name="connsiteY1" fmla="*/ 10119 h 10119"/>
                    <a:gd name="connsiteX0" fmla="*/ 0 w 10036"/>
                    <a:gd name="connsiteY0" fmla="*/ 0 h 10278"/>
                    <a:gd name="connsiteX1" fmla="*/ 10036 w 10036"/>
                    <a:gd name="connsiteY1" fmla="*/ 10278 h 1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36" h="10278">
                      <a:moveTo>
                        <a:pt x="0" y="0"/>
                      </a:moveTo>
                      <a:lnTo>
                        <a:pt x="10036" y="10278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Freeform 34">
                  <a:extLst>
                    <a:ext uri="{FF2B5EF4-FFF2-40B4-BE49-F238E27FC236}">
                      <a16:creationId xmlns:a16="http://schemas.microsoft.com/office/drawing/2014/main" id="{08E32BE6-6AB5-38F1-3BFD-A0BD49A94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6572" y="391159"/>
                  <a:ext cx="3438525" cy="5029200"/>
                </a:xfrm>
                <a:custGeom>
                  <a:avLst/>
                  <a:gdLst>
                    <a:gd name="T0" fmla="*/ 12 w 2166"/>
                    <a:gd name="T1" fmla="*/ 726 h 3168"/>
                    <a:gd name="T2" fmla="*/ 12 w 2166"/>
                    <a:gd name="T3" fmla="*/ 402 h 3168"/>
                    <a:gd name="T4" fmla="*/ 2166 w 2166"/>
                    <a:gd name="T5" fmla="*/ 0 h 3168"/>
                    <a:gd name="T6" fmla="*/ 2166 w 2166"/>
                    <a:gd name="T7" fmla="*/ 3168 h 3168"/>
                    <a:gd name="T8" fmla="*/ 0 w 2166"/>
                    <a:gd name="T9" fmla="*/ 2700 h 3168"/>
                    <a:gd name="T10" fmla="*/ 0 w 2166"/>
                    <a:gd name="T11" fmla="*/ 2358 h 3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6" h="3168">
                      <a:moveTo>
                        <a:pt x="12" y="726"/>
                      </a:moveTo>
                      <a:lnTo>
                        <a:pt x="12" y="402"/>
                      </a:lnTo>
                      <a:lnTo>
                        <a:pt x="2166" y="0"/>
                      </a:lnTo>
                      <a:lnTo>
                        <a:pt x="2166" y="3168"/>
                      </a:lnTo>
                      <a:lnTo>
                        <a:pt x="0" y="2700"/>
                      </a:lnTo>
                      <a:lnTo>
                        <a:pt x="0" y="2358"/>
                      </a:lnTo>
                    </a:path>
                  </a:pathLst>
                </a:custGeom>
                <a:noFill/>
                <a:ln w="38100" cmpd="sng">
                  <a:solidFill>
                    <a:srgbClr val="9966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41">
                  <a:extLst>
                    <a:ext uri="{FF2B5EF4-FFF2-40B4-BE49-F238E27FC236}">
                      <a16:creationId xmlns:a16="http://schemas.microsoft.com/office/drawing/2014/main" id="{9B7E570A-48A6-DD24-67B8-7A3915E34A3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82612" y="1598622"/>
                  <a:ext cx="36000" cy="3600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331201CF-018A-44C7-6C31-9F71E6F0DABE}"/>
                    </a:ext>
                  </a:extLst>
                </p:cNvPr>
                <p:cNvGrpSpPr/>
                <p:nvPr/>
              </p:nvGrpSpPr>
              <p:grpSpPr>
                <a:xfrm>
                  <a:off x="2371735" y="1033763"/>
                  <a:ext cx="5256213" cy="3052460"/>
                  <a:chOff x="2371735" y="1033763"/>
                  <a:chExt cx="5256213" cy="3052460"/>
                </a:xfrm>
              </p:grpSpPr>
              <p:grpSp>
                <p:nvGrpSpPr>
                  <p:cNvPr id="28" name="Group 14">
                    <a:extLst>
                      <a:ext uri="{FF2B5EF4-FFF2-40B4-BE49-F238E27FC236}">
                        <a16:creationId xmlns:a16="http://schemas.microsoft.com/office/drawing/2014/main" id="{899A68C6-FC88-A31D-94A2-D47B2FB8F0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71735" y="1571625"/>
                    <a:ext cx="5256213" cy="2514598"/>
                    <a:chOff x="1611" y="990"/>
                    <a:chExt cx="3311" cy="1584"/>
                  </a:xfrm>
                </p:grpSpPr>
                <p:sp>
                  <p:nvSpPr>
                    <p:cNvPr id="30" name="Rectangle 15">
                      <a:extLst>
                        <a:ext uri="{FF2B5EF4-FFF2-40B4-BE49-F238E27FC236}">
                          <a16:creationId xmlns:a16="http://schemas.microsoft.com/office/drawing/2014/main" id="{36A4ED18-2A0C-B4AD-59A5-7ABCC49AB2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7" y="1270"/>
                      <a:ext cx="490" cy="6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sz="1400" baseline="-25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altLang="nl-NL" sz="1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31" name="Group 17">
                      <a:extLst>
                        <a:ext uri="{FF2B5EF4-FFF2-40B4-BE49-F238E27FC236}">
                          <a16:creationId xmlns:a16="http://schemas.microsoft.com/office/drawing/2014/main" id="{88F3EEB0-55FF-4542-B769-657E44DE19E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1" y="990"/>
                      <a:ext cx="3311" cy="1584"/>
                      <a:chOff x="1611" y="990"/>
                      <a:chExt cx="3311" cy="1584"/>
                    </a:xfrm>
                  </p:grpSpPr>
                  <p:sp>
                    <p:nvSpPr>
                      <p:cNvPr id="33" name="Line 18">
                        <a:extLst>
                          <a:ext uri="{FF2B5EF4-FFF2-40B4-BE49-F238E27FC236}">
                            <a16:creationId xmlns:a16="http://schemas.microsoft.com/office/drawing/2014/main" id="{A7FA1DAA-F1CB-C4D4-4837-A2F7D65318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50" y="990"/>
                        <a:ext cx="0" cy="158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4" name="Line 19">
                        <a:extLst>
                          <a:ext uri="{FF2B5EF4-FFF2-40B4-BE49-F238E27FC236}">
                            <a16:creationId xmlns:a16="http://schemas.microsoft.com/office/drawing/2014/main" id="{5F49D4A5-5EA9-67B2-A660-E7C8D3EDD8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11" y="1824"/>
                        <a:ext cx="3311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5" name="Line 20">
                        <a:extLst>
                          <a:ext uri="{FF2B5EF4-FFF2-40B4-BE49-F238E27FC236}">
                            <a16:creationId xmlns:a16="http://schemas.microsoft.com/office/drawing/2014/main" id="{C2304495-502A-2247-4C6F-471676F721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48" y="1776"/>
                        <a:ext cx="0" cy="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3" name="Line 21">
                        <a:extLst>
                          <a:ext uri="{FF2B5EF4-FFF2-40B4-BE49-F238E27FC236}">
                            <a16:creationId xmlns:a16="http://schemas.microsoft.com/office/drawing/2014/main" id="{C36AC9A8-8379-5C5A-AC68-FB569B77743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8" y="1776"/>
                        <a:ext cx="0" cy="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2" name="Rectangle 25">
                      <a:extLst>
                        <a:ext uri="{FF2B5EF4-FFF2-40B4-BE49-F238E27FC236}">
                          <a16:creationId xmlns:a16="http://schemas.microsoft.com/office/drawing/2014/main" id="{88446F07-73C7-352A-93AF-7F10F6FED17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31" y="1313"/>
                      <a:ext cx="518" cy="6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sz="1400" baseline="-25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altLang="nl-NL" sz="1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9" name="Tekstvak 28">
                    <a:extLst>
                      <a:ext uri="{FF2B5EF4-FFF2-40B4-BE49-F238E27FC236}">
                        <a16:creationId xmlns:a16="http://schemas.microsoft.com/office/drawing/2014/main" id="{0F4AFF0A-EDFC-64EA-9CCE-6F49C06F18B9}"/>
                      </a:ext>
                    </a:extLst>
                  </p:cNvPr>
                  <p:cNvSpPr txBox="1"/>
                  <p:nvPr/>
                </p:nvSpPr>
                <p:spPr>
                  <a:xfrm>
                    <a:off x="4038182" y="1033763"/>
                    <a:ext cx="393901" cy="461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+</a:t>
                    </a:r>
                  </a:p>
                </p:txBody>
              </p:sp>
            </p:grpSp>
            <p:grpSp>
              <p:nvGrpSpPr>
                <p:cNvPr id="25" name="Groep 24">
                  <a:extLst>
                    <a:ext uri="{FF2B5EF4-FFF2-40B4-BE49-F238E27FC236}">
                      <a16:creationId xmlns:a16="http://schemas.microsoft.com/office/drawing/2014/main" id="{CFF53B52-7A06-5822-45B7-02A2BD88DFAE}"/>
                    </a:ext>
                  </a:extLst>
                </p:cNvPr>
                <p:cNvGrpSpPr/>
                <p:nvPr/>
              </p:nvGrpSpPr>
              <p:grpSpPr>
                <a:xfrm>
                  <a:off x="2282612" y="1601083"/>
                  <a:ext cx="5375275" cy="3367790"/>
                  <a:chOff x="2275244" y="1509758"/>
                  <a:chExt cx="5376506" cy="3423375"/>
                </a:xfrm>
              </p:grpSpPr>
              <p:cxnSp>
                <p:nvCxnSpPr>
                  <p:cNvPr id="26" name="Rechte verbindingslijn 25">
                    <a:extLst>
                      <a:ext uri="{FF2B5EF4-FFF2-40B4-BE49-F238E27FC236}">
                        <a16:creationId xmlns:a16="http://schemas.microsoft.com/office/drawing/2014/main" id="{9C3792A2-A202-A4ED-EC5B-634B9799FE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72354" y="1676255"/>
                    <a:ext cx="3179396" cy="325687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Vrije vorm: vorm 26">
                    <a:extLst>
                      <a:ext uri="{FF2B5EF4-FFF2-40B4-BE49-F238E27FC236}">
                        <a16:creationId xmlns:a16="http://schemas.microsoft.com/office/drawing/2014/main" id="{42B5A2ED-817D-7443-2382-10805625BDC1}"/>
                      </a:ext>
                    </a:extLst>
                  </p:cNvPr>
                  <p:cNvSpPr/>
                  <p:nvPr/>
                </p:nvSpPr>
                <p:spPr>
                  <a:xfrm>
                    <a:off x="2275244" y="1509757"/>
                    <a:ext cx="2196504" cy="146377"/>
                  </a:xfrm>
                  <a:custGeom>
                    <a:avLst/>
                    <a:gdLst>
                      <a:gd name="connsiteX0" fmla="*/ 0 w 2133600"/>
                      <a:gd name="connsiteY0" fmla="*/ 0 h 146539"/>
                      <a:gd name="connsiteX1" fmla="*/ 1992923 w 2133600"/>
                      <a:gd name="connsiteY1" fmla="*/ 5862 h 146539"/>
                      <a:gd name="connsiteX2" fmla="*/ 2133600 w 2133600"/>
                      <a:gd name="connsiteY2" fmla="*/ 146539 h 146539"/>
                      <a:gd name="connsiteX0" fmla="*/ 0 w 2133600"/>
                      <a:gd name="connsiteY0" fmla="*/ 7047 h 153586"/>
                      <a:gd name="connsiteX1" fmla="*/ 1992923 w 2133600"/>
                      <a:gd name="connsiteY1" fmla="*/ 0 h 153586"/>
                      <a:gd name="connsiteX2" fmla="*/ 2133600 w 2133600"/>
                      <a:gd name="connsiteY2" fmla="*/ 153586 h 153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33600" h="153586">
                        <a:moveTo>
                          <a:pt x="0" y="7047"/>
                        </a:moveTo>
                        <a:lnTo>
                          <a:pt x="1992923" y="0"/>
                        </a:lnTo>
                        <a:cubicBezTo>
                          <a:pt x="2039815" y="46892"/>
                          <a:pt x="2086708" y="106694"/>
                          <a:pt x="2133600" y="153586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sp>
            <p:nvSpPr>
              <p:cNvPr id="66" name="Line 12">
                <a:extLst>
                  <a:ext uri="{FF2B5EF4-FFF2-40B4-BE49-F238E27FC236}">
                    <a16:creationId xmlns:a16="http://schemas.microsoft.com/office/drawing/2014/main" id="{92234DAA-F6BF-7597-28C8-EC84AA59C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54516" y="122114"/>
                <a:ext cx="0" cy="284400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83570694-F2EF-5D50-5D91-6698CB77D6BF}"/>
                </a:ext>
              </a:extLst>
            </p:cNvPr>
            <p:cNvSpPr txBox="1"/>
            <p:nvPr/>
          </p:nvSpPr>
          <p:spPr>
            <a:xfrm>
              <a:off x="8635500" y="1844824"/>
              <a:ext cx="4558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nl-NL" sz="2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nl-NL" sz="2000"/>
            </a:p>
          </p:txBody>
        </p:sp>
      </p:grpSp>
      <p:sp>
        <p:nvSpPr>
          <p:cNvPr id="9" name="Tekstvak 31">
            <a:extLst>
              <a:ext uri="{FF2B5EF4-FFF2-40B4-BE49-F238E27FC236}">
                <a16:creationId xmlns:a16="http://schemas.microsoft.com/office/drawing/2014/main" id="{9997478B-F9BD-90F8-C218-69979F33AD63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65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52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B2C49-DB09-F980-B198-6E7B1922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086" y="3167390"/>
            <a:ext cx="7772400" cy="523220"/>
          </a:xfrm>
        </p:spPr>
        <p:txBody>
          <a:bodyPr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</a:p>
        </p:txBody>
      </p:sp>
      <p:sp>
        <p:nvSpPr>
          <p:cNvPr id="4" name="Tekstvak 31">
            <a:extLst>
              <a:ext uri="{FF2B5EF4-FFF2-40B4-BE49-F238E27FC236}">
                <a16:creationId xmlns:a16="http://schemas.microsoft.com/office/drawing/2014/main" id="{CAB872C7-1ED9-C128-D0FD-B013649352B5}"/>
              </a:ext>
            </a:extLst>
          </p:cNvPr>
          <p:cNvSpPr txBox="1"/>
          <p:nvPr/>
        </p:nvSpPr>
        <p:spPr>
          <a:xfrm>
            <a:off x="8315808" y="6487062"/>
            <a:ext cx="8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3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0"/>
    </mc:Choice>
    <mc:Fallback xmlns="">
      <p:transition spd="slow" advTm="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EF3C73B6-09BC-4186-13C6-CBF3E1EF3F7C}"/>
              </a:ext>
            </a:extLst>
          </p:cNvPr>
          <p:cNvGrpSpPr/>
          <p:nvPr/>
        </p:nvGrpSpPr>
        <p:grpSpPr>
          <a:xfrm>
            <a:off x="323528" y="45016"/>
            <a:ext cx="5328000" cy="3528000"/>
            <a:chOff x="806541" y="752707"/>
            <a:chExt cx="8814732" cy="3528000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04DC9F1D-2922-4A5F-5F7D-D26E43BBCBAD}"/>
                </a:ext>
              </a:extLst>
            </p:cNvPr>
            <p:cNvGrpSpPr/>
            <p:nvPr/>
          </p:nvGrpSpPr>
          <p:grpSpPr>
            <a:xfrm>
              <a:off x="2489783" y="752707"/>
              <a:ext cx="2005682" cy="3528000"/>
              <a:chOff x="2489783" y="752707"/>
              <a:chExt cx="2005682" cy="3528000"/>
            </a:xfrm>
          </p:grpSpPr>
          <p:graphicFrame>
            <p:nvGraphicFramePr>
              <p:cNvPr id="13" name="Grafiek 12">
                <a:extLst>
                  <a:ext uri="{FF2B5EF4-FFF2-40B4-BE49-F238E27FC236}">
                    <a16:creationId xmlns:a16="http://schemas.microsoft.com/office/drawing/2014/main" id="{37203595-109F-0B8B-E6FB-4290BE65B0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68091385"/>
                  </p:ext>
                </p:extLst>
              </p:nvPr>
            </p:nvGraphicFramePr>
            <p:xfrm>
              <a:off x="2489783" y="752707"/>
              <a:ext cx="2005682" cy="352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4" name="Line 50">
                <a:extLst>
                  <a:ext uri="{FF2B5EF4-FFF2-40B4-BE49-F238E27FC236}">
                    <a16:creationId xmlns:a16="http://schemas.microsoft.com/office/drawing/2014/main" id="{6E4F4699-3CCC-7731-BA22-FFC56F614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6988" y="1571808"/>
                <a:ext cx="0" cy="19800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96A5D729-28E4-9593-CA1A-1D9D18E7CA46}"/>
                </a:ext>
              </a:extLst>
            </p:cNvPr>
            <p:cNvCxnSpPr/>
            <p:nvPr/>
          </p:nvCxnSpPr>
          <p:spPr>
            <a:xfrm flipV="1">
              <a:off x="806541" y="2602999"/>
              <a:ext cx="8814732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B0ADE388-DD0B-5A15-9DBC-EAB12EC15E2B}"/>
              </a:ext>
            </a:extLst>
          </p:cNvPr>
          <p:cNvGrpSpPr/>
          <p:nvPr/>
        </p:nvGrpSpPr>
        <p:grpSpPr>
          <a:xfrm>
            <a:off x="323928" y="2709312"/>
            <a:ext cx="3600000" cy="3528000"/>
            <a:chOff x="1992412" y="752707"/>
            <a:chExt cx="3600000" cy="3528000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1F8219C7-440C-8CE3-929C-73A0A7F2DFDE}"/>
                </a:ext>
              </a:extLst>
            </p:cNvPr>
            <p:cNvGrpSpPr/>
            <p:nvPr/>
          </p:nvGrpSpPr>
          <p:grpSpPr>
            <a:xfrm>
              <a:off x="2489783" y="752707"/>
              <a:ext cx="2005682" cy="3528000"/>
              <a:chOff x="2489783" y="752707"/>
              <a:chExt cx="2005682" cy="3528000"/>
            </a:xfrm>
          </p:grpSpPr>
          <p:graphicFrame>
            <p:nvGraphicFramePr>
              <p:cNvPr id="7" name="Grafiek 6">
                <a:extLst>
                  <a:ext uri="{FF2B5EF4-FFF2-40B4-BE49-F238E27FC236}">
                    <a16:creationId xmlns:a16="http://schemas.microsoft.com/office/drawing/2014/main" id="{73899852-048A-B4A7-12F0-3B21C5A4196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07019115"/>
                  </p:ext>
                </p:extLst>
              </p:nvPr>
            </p:nvGraphicFramePr>
            <p:xfrm>
              <a:off x="2489783" y="752707"/>
              <a:ext cx="2005682" cy="352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Line 50">
                <a:extLst>
                  <a:ext uri="{FF2B5EF4-FFF2-40B4-BE49-F238E27FC236}">
                    <a16:creationId xmlns:a16="http://schemas.microsoft.com/office/drawing/2014/main" id="{DB014D3E-C9A4-26BD-253F-0F01F7318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8685" y="1571808"/>
                <a:ext cx="0" cy="19800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0CE4708D-1E14-1F62-F405-668E8E5E1963}"/>
                </a:ext>
              </a:extLst>
            </p:cNvPr>
            <p:cNvCxnSpPr/>
            <p:nvPr/>
          </p:nvCxnSpPr>
          <p:spPr>
            <a:xfrm flipV="1">
              <a:off x="1992412" y="2602999"/>
              <a:ext cx="360000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054"/>
            <a:ext cx="9144000" cy="523220"/>
          </a:xfrm>
        </p:spPr>
        <p:txBody>
          <a:bodyPr>
            <a:spAutoFit/>
          </a:bodyPr>
          <a:lstStyle/>
          <a:p>
            <a:pPr marL="838200" indent="-838200" algn="l"/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hangt de brandpuntafstand van af?</a:t>
            </a:r>
          </a:p>
        </p:txBody>
      </p:sp>
      <p:grpSp>
        <p:nvGrpSpPr>
          <p:cNvPr id="154666" name="Group 42"/>
          <p:cNvGrpSpPr>
            <a:grpSpLocks/>
          </p:cNvGrpSpPr>
          <p:nvPr/>
        </p:nvGrpSpPr>
        <p:grpSpPr bwMode="auto">
          <a:xfrm>
            <a:off x="586480" y="3979850"/>
            <a:ext cx="3036887" cy="1163638"/>
            <a:chOff x="2154" y="2340"/>
            <a:chExt cx="1913" cy="733"/>
          </a:xfrm>
        </p:grpSpPr>
        <p:sp>
          <p:nvSpPr>
            <p:cNvPr id="154667" name="Freeform 43"/>
            <p:cNvSpPr>
              <a:spLocks/>
            </p:cNvSpPr>
            <p:nvPr/>
          </p:nvSpPr>
          <p:spPr bwMode="auto">
            <a:xfrm>
              <a:off x="2154" y="2704"/>
              <a:ext cx="1913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68" name="Freeform 44"/>
            <p:cNvSpPr>
              <a:spLocks/>
            </p:cNvSpPr>
            <p:nvPr/>
          </p:nvSpPr>
          <p:spPr bwMode="auto">
            <a:xfrm>
              <a:off x="2200" y="2592"/>
              <a:ext cx="1862" cy="481"/>
            </a:xfrm>
            <a:custGeom>
              <a:avLst/>
              <a:gdLst>
                <a:gd name="T0" fmla="*/ 0 w 1862"/>
                <a:gd name="T1" fmla="*/ 481 h 481"/>
                <a:gd name="T2" fmla="*/ 554 w 1862"/>
                <a:gd name="T3" fmla="*/ 468 h 481"/>
                <a:gd name="T4" fmla="*/ 878 w 1862"/>
                <a:gd name="T5" fmla="*/ 438 h 481"/>
                <a:gd name="T6" fmla="*/ 1862 w 1862"/>
                <a:gd name="T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2" h="481">
                  <a:moveTo>
                    <a:pt x="0" y="481"/>
                  </a:moveTo>
                  <a:lnTo>
                    <a:pt x="554" y="468"/>
                  </a:lnTo>
                  <a:lnTo>
                    <a:pt x="878" y="438"/>
                  </a:lnTo>
                  <a:lnTo>
                    <a:pt x="1862" y="0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669" name="Freeform 45"/>
            <p:cNvSpPr>
              <a:spLocks/>
            </p:cNvSpPr>
            <p:nvPr/>
          </p:nvSpPr>
          <p:spPr bwMode="auto">
            <a:xfrm>
              <a:off x="2154" y="2340"/>
              <a:ext cx="1908" cy="474"/>
            </a:xfrm>
            <a:custGeom>
              <a:avLst/>
              <a:gdLst>
                <a:gd name="T0" fmla="*/ 0 w 1908"/>
                <a:gd name="T1" fmla="*/ 1 h 474"/>
                <a:gd name="T2" fmla="*/ 600 w 1908"/>
                <a:gd name="T3" fmla="*/ 0 h 474"/>
                <a:gd name="T4" fmla="*/ 924 w 1908"/>
                <a:gd name="T5" fmla="*/ 30 h 474"/>
                <a:gd name="T6" fmla="*/ 1908 w 1908"/>
                <a:gd name="T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8" h="474">
                  <a:moveTo>
                    <a:pt x="0" y="1"/>
                  </a:moveTo>
                  <a:lnTo>
                    <a:pt x="600" y="0"/>
                  </a:lnTo>
                  <a:lnTo>
                    <a:pt x="924" y="30"/>
                  </a:lnTo>
                  <a:lnTo>
                    <a:pt x="1908" y="474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54708" name="Rectangle 84"/>
          <p:cNvSpPr>
            <a:spLocks noChangeArrowheads="1"/>
          </p:cNvSpPr>
          <p:nvPr/>
        </p:nvSpPr>
        <p:spPr bwMode="auto">
          <a:xfrm>
            <a:off x="0" y="5877477"/>
            <a:ext cx="8417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boller een lens des te kleiner is de brandpuntafstand f.</a:t>
            </a:r>
          </a:p>
        </p:txBody>
      </p:sp>
      <p:grpSp>
        <p:nvGrpSpPr>
          <p:cNvPr id="154716" name="Group 92"/>
          <p:cNvGrpSpPr>
            <a:grpSpLocks/>
          </p:cNvGrpSpPr>
          <p:nvPr/>
        </p:nvGrpSpPr>
        <p:grpSpPr bwMode="auto">
          <a:xfrm>
            <a:off x="586745" y="1320633"/>
            <a:ext cx="4911725" cy="1149350"/>
            <a:chOff x="2562" y="916"/>
            <a:chExt cx="3094" cy="724"/>
          </a:xfrm>
        </p:grpSpPr>
        <p:sp>
          <p:nvSpPr>
            <p:cNvPr id="154713" name="Freeform 89"/>
            <p:cNvSpPr>
              <a:spLocks/>
            </p:cNvSpPr>
            <p:nvPr/>
          </p:nvSpPr>
          <p:spPr bwMode="auto">
            <a:xfrm>
              <a:off x="2562" y="1280"/>
              <a:ext cx="3085" cy="1"/>
            </a:xfrm>
            <a:custGeom>
              <a:avLst/>
              <a:gdLst>
                <a:gd name="T0" fmla="*/ 0 w 1913"/>
                <a:gd name="T1" fmla="*/ 0 h 1"/>
                <a:gd name="T2" fmla="*/ 1913 w 19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3" h="1">
                  <a:moveTo>
                    <a:pt x="0" y="0"/>
                  </a:moveTo>
                  <a:lnTo>
                    <a:pt x="1913" y="0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714" name="Freeform 90"/>
            <p:cNvSpPr>
              <a:spLocks/>
            </p:cNvSpPr>
            <p:nvPr/>
          </p:nvSpPr>
          <p:spPr bwMode="auto">
            <a:xfrm>
              <a:off x="2572" y="1208"/>
              <a:ext cx="3076" cy="432"/>
            </a:xfrm>
            <a:custGeom>
              <a:avLst/>
              <a:gdLst>
                <a:gd name="T0" fmla="*/ 0 w 3076"/>
                <a:gd name="T1" fmla="*/ 432 h 432"/>
                <a:gd name="T2" fmla="*/ 548 w 3076"/>
                <a:gd name="T3" fmla="*/ 432 h 432"/>
                <a:gd name="T4" fmla="*/ 692 w 3076"/>
                <a:gd name="T5" fmla="*/ 420 h 432"/>
                <a:gd name="T6" fmla="*/ 3076 w 3076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6" h="432">
                  <a:moveTo>
                    <a:pt x="0" y="432"/>
                  </a:moveTo>
                  <a:lnTo>
                    <a:pt x="548" y="432"/>
                  </a:lnTo>
                  <a:lnTo>
                    <a:pt x="692" y="420"/>
                  </a:lnTo>
                  <a:lnTo>
                    <a:pt x="3076" y="0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4715" name="Freeform 91"/>
            <p:cNvSpPr>
              <a:spLocks/>
            </p:cNvSpPr>
            <p:nvPr/>
          </p:nvSpPr>
          <p:spPr bwMode="auto">
            <a:xfrm>
              <a:off x="2562" y="916"/>
              <a:ext cx="3094" cy="436"/>
            </a:xfrm>
            <a:custGeom>
              <a:avLst/>
              <a:gdLst>
                <a:gd name="T0" fmla="*/ 0 w 3094"/>
                <a:gd name="T1" fmla="*/ 1 h 436"/>
                <a:gd name="T2" fmla="*/ 562 w 3094"/>
                <a:gd name="T3" fmla="*/ 0 h 436"/>
                <a:gd name="T4" fmla="*/ 702 w 3094"/>
                <a:gd name="T5" fmla="*/ 4 h 436"/>
                <a:gd name="T6" fmla="*/ 3094 w 3094"/>
                <a:gd name="T7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4" h="436">
                  <a:moveTo>
                    <a:pt x="0" y="1"/>
                  </a:moveTo>
                  <a:lnTo>
                    <a:pt x="562" y="0"/>
                  </a:lnTo>
                  <a:lnTo>
                    <a:pt x="702" y="4"/>
                  </a:lnTo>
                  <a:lnTo>
                    <a:pt x="3094" y="436"/>
                  </a:lnTo>
                </a:path>
              </a:pathLst>
            </a:custGeom>
            <a:noFill/>
            <a:ln w="1905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55C9795C-682A-E3A1-8DF1-FE1ADAA265A7}"/>
              </a:ext>
            </a:extLst>
          </p:cNvPr>
          <p:cNvGrpSpPr/>
          <p:nvPr/>
        </p:nvGrpSpPr>
        <p:grpSpPr>
          <a:xfrm>
            <a:off x="1782185" y="4074585"/>
            <a:ext cx="1744885" cy="923330"/>
            <a:chOff x="1782185" y="4074585"/>
            <a:chExt cx="1744885" cy="923330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AF49313A-5B01-B519-3AF7-D9F2AB6E2EAF}"/>
                </a:ext>
              </a:extLst>
            </p:cNvPr>
            <p:cNvGrpSpPr/>
            <p:nvPr/>
          </p:nvGrpSpPr>
          <p:grpSpPr>
            <a:xfrm>
              <a:off x="1782185" y="4536250"/>
              <a:ext cx="1439862" cy="461665"/>
              <a:chOff x="1794193" y="2034614"/>
              <a:chExt cx="1439862" cy="461665"/>
            </a:xfrm>
          </p:grpSpPr>
          <p:sp>
            <p:nvSpPr>
              <p:cNvPr id="154718" name="Line 94"/>
              <p:cNvSpPr>
                <a:spLocks noChangeShapeType="1"/>
              </p:cNvSpPr>
              <p:nvPr/>
            </p:nvSpPr>
            <p:spPr bwMode="auto">
              <a:xfrm>
                <a:off x="1794193" y="2124075"/>
                <a:ext cx="14398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06AAE663-0691-DC4D-E908-02B58A7FC443}"/>
                  </a:ext>
                </a:extLst>
              </p:cNvPr>
              <p:cNvSpPr txBox="1"/>
              <p:nvPr/>
            </p:nvSpPr>
            <p:spPr>
              <a:xfrm>
                <a:off x="2284398" y="203461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3ECBE468-A05C-5280-37C8-D8466BFC473E}"/>
                </a:ext>
              </a:extLst>
            </p:cNvPr>
            <p:cNvSpPr txBox="1"/>
            <p:nvPr/>
          </p:nvSpPr>
          <p:spPr>
            <a:xfrm>
              <a:off x="3095022" y="407458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5B5DFA46-E338-0A81-ED30-A3951DD66485}"/>
              </a:ext>
            </a:extLst>
          </p:cNvPr>
          <p:cNvSpPr txBox="1"/>
          <p:nvPr/>
        </p:nvSpPr>
        <p:spPr>
          <a:xfrm>
            <a:off x="4715991" y="146084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D88D3EF3-D55A-E548-30A3-DA3E81191C7C}"/>
              </a:ext>
            </a:extLst>
          </p:cNvPr>
          <p:cNvGrpSpPr/>
          <p:nvPr/>
        </p:nvGrpSpPr>
        <p:grpSpPr>
          <a:xfrm>
            <a:off x="1805552" y="1924671"/>
            <a:ext cx="3096000" cy="461665"/>
            <a:chOff x="1805552" y="5452671"/>
            <a:chExt cx="3096000" cy="461665"/>
          </a:xfrm>
        </p:grpSpPr>
        <p:sp>
          <p:nvSpPr>
            <p:cNvPr id="154719" name="Freeform 95"/>
            <p:cNvSpPr>
              <a:spLocks/>
            </p:cNvSpPr>
            <p:nvPr/>
          </p:nvSpPr>
          <p:spPr bwMode="auto">
            <a:xfrm>
              <a:off x="1805552" y="5525237"/>
              <a:ext cx="3096000" cy="0"/>
            </a:xfrm>
            <a:custGeom>
              <a:avLst/>
              <a:gdLst>
                <a:gd name="T0" fmla="*/ 0 w 2042"/>
                <a:gd name="T1" fmla="*/ 10 h 10"/>
                <a:gd name="T2" fmla="*/ 2042 w 2042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42" h="10">
                  <a:moveTo>
                    <a:pt x="0" y="10"/>
                  </a:moveTo>
                  <a:lnTo>
                    <a:pt x="2042" y="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97F291E5-1787-7A9D-630B-C5A81F7D2C2B}"/>
                </a:ext>
              </a:extLst>
            </p:cNvPr>
            <p:cNvSpPr txBox="1"/>
            <p:nvPr/>
          </p:nvSpPr>
          <p:spPr>
            <a:xfrm>
              <a:off x="3166430" y="5452671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A3685E7F-7409-7F6D-48C1-3AB301E356CC}"/>
              </a:ext>
            </a:extLst>
          </p:cNvPr>
          <p:cNvGrpSpPr/>
          <p:nvPr/>
        </p:nvGrpSpPr>
        <p:grpSpPr>
          <a:xfrm>
            <a:off x="4722183" y="2333475"/>
            <a:ext cx="3882265" cy="1023517"/>
            <a:chOff x="5817015" y="1061432"/>
            <a:chExt cx="3882265" cy="1023517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EEAD5F6-3F36-7BE2-9BB9-D5268911E82D}"/>
                </a:ext>
              </a:extLst>
            </p:cNvPr>
            <p:cNvSpPr txBox="1"/>
            <p:nvPr/>
          </p:nvSpPr>
          <p:spPr>
            <a:xfrm>
              <a:off x="5817015" y="1623284"/>
              <a:ext cx="3632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>
                  <a:latin typeface="Arial" panose="020B0604020202020204" pitchFamily="34" charset="0"/>
                  <a:cs typeface="Arial" panose="020B0604020202020204" pitchFamily="34" charset="0"/>
                </a:rPr>
                <a:t>f is de brandpuntafstand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32B61765-3218-1832-3ACF-E378DC554A2D}"/>
                </a:ext>
              </a:extLst>
            </p:cNvPr>
            <p:cNvSpPr txBox="1"/>
            <p:nvPr/>
          </p:nvSpPr>
          <p:spPr>
            <a:xfrm>
              <a:off x="5817015" y="1061432"/>
              <a:ext cx="3882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F (Focus) is het  brandpunt</a:t>
              </a:r>
            </a:p>
          </p:txBody>
        </p:sp>
      </p:grpSp>
      <p:sp>
        <p:nvSpPr>
          <p:cNvPr id="3" name="Text Box 6">
            <a:extLst>
              <a:ext uri="{FF2B5EF4-FFF2-40B4-BE49-F238E27FC236}">
                <a16:creationId xmlns:a16="http://schemas.microsoft.com/office/drawing/2014/main" id="{45F7BDE6-BE7E-B5F3-DA9D-892F48A9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64917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84">
            <a:extLst>
              <a:ext uri="{FF2B5EF4-FFF2-40B4-BE49-F238E27FC236}">
                <a16:creationId xmlns:a16="http://schemas.microsoft.com/office/drawing/2014/main" id="{CBE326FE-910D-F50D-6C4C-D1C926178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579" y="6420697"/>
            <a:ext cx="84174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 brandpuntafstand hangt ook nog af van het soort glas)</a:t>
            </a:r>
          </a:p>
        </p:txBody>
      </p:sp>
    </p:spTree>
    <p:extLst>
      <p:ext uri="{BB962C8B-B14F-4D97-AF65-F5344CB8AC3E}">
        <p14:creationId xmlns:p14="http://schemas.microsoft.com/office/powerpoint/2010/main" val="21995033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5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5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708" grpId="0" autoUpdateAnimBg="0"/>
      <p:bldP spid="17" grpId="0"/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16024" y="2492896"/>
            <a:ext cx="912797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de optici</a:t>
            </a:r>
            <a:r>
              <a:rPr lang="en-US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wordt de lenssterkte aangegeven met dioptrie.</a:t>
            </a:r>
          </a:p>
        </p:txBody>
      </p:sp>
      <p:pic>
        <p:nvPicPr>
          <p:cNvPr id="162831" name="Picture 15" descr="optici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1409"/>
            <a:ext cx="2934194" cy="1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16024" y="3086578"/>
            <a:ext cx="370790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 heet de lenssterkte S.</a:t>
            </a:r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1427708" y="4541984"/>
            <a:ext cx="51195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is de lenssterkte in dioptrie (</a:t>
            </a:r>
            <a:r>
              <a:rPr lang="nl-NL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2837" name="Rectangle 21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36" name="Object 20"/>
              <p:cNvSpPr txBox="1"/>
              <p:nvPr/>
            </p:nvSpPr>
            <p:spPr bwMode="auto">
              <a:xfrm>
                <a:off x="16024" y="3635809"/>
                <a:ext cx="11811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nl-NL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nl-NL" sz="3200"/>
              </a:p>
            </p:txBody>
          </p:sp>
        </mc:Choice>
        <mc:Fallback xmlns="">
          <p:sp>
            <p:nvSpPr>
              <p:cNvPr id="162836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24" y="3635809"/>
                <a:ext cx="1181100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838" name="Rectangle 22"/>
          <p:cNvSpPr>
            <a:spLocks noChangeArrowheads="1"/>
          </p:cNvSpPr>
          <p:nvPr/>
        </p:nvSpPr>
        <p:spPr bwMode="auto">
          <a:xfrm>
            <a:off x="1427708" y="5181264"/>
            <a:ext cx="46672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is de brandpuntafstand in 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B4E63F-E522-4DB0-CDDD-09B844BE8B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867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lenssterkte S van een bril</a:t>
            </a:r>
            <a:endParaRPr lang="nl-NL" alt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2E13E2F-DF9B-5C96-5057-65095C57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708" y="3902705"/>
            <a:ext cx="6312644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formule staat in de Basis-BINAS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3A93178-B996-A930-5F1F-E80FBEC8B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64917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336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0" grpId="0" autoUpdateAnimBg="0"/>
      <p:bldP spid="162832" grpId="0" autoUpdateAnimBg="0"/>
      <p:bldP spid="162834" grpId="0" autoUpdateAnimBg="0"/>
      <p:bldP spid="162836" grpId="0"/>
      <p:bldP spid="162838" grpId="0" autoUpdateAnimBg="0"/>
      <p:bldP spid="3" grpId="0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0" y="67352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brilleglas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heeft een sterkte van 5 </a:t>
            </a:r>
            <a:r>
              <a:rPr lang="nl-NL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 de brandpuntafstand in cm.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0" y="1757511"/>
            <a:ext cx="1476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</a:t>
            </a: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sz="24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0" y="2478236"/>
            <a:ext cx="1547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Gevr.:</a:t>
            </a:r>
            <a:endParaRPr lang="nl-NL" altLang="nl-NL" sz="24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0" y="3270399"/>
            <a:ext cx="1331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Opl.:</a:t>
            </a:r>
            <a:endParaRPr lang="nl-NL" altLang="nl-NL" sz="24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1144588" y="1757511"/>
            <a:ext cx="16992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5 </a:t>
            </a:r>
            <a:r>
              <a:rPr lang="nl-NL" altLang="nl-NL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endParaRPr lang="nl-NL" altLang="nl-NL" sz="24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1130944" y="2473474"/>
            <a:ext cx="611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nl-NL" altLang="nl-NL" sz="24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58" name="Object 18"/>
              <p:cNvSpPr txBox="1"/>
              <p:nvPr/>
            </p:nvSpPr>
            <p:spPr bwMode="auto">
              <a:xfrm>
                <a:off x="1130944" y="3129863"/>
                <a:ext cx="1640855" cy="700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nl-NL" sz="2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den>
                    </m:f>
                  </m:oMath>
                </a14:m>
                <a:r>
                  <a:rPr lang="nl-NL" sz="2800"/>
                  <a:t>   →</a:t>
                </a:r>
              </a:p>
            </p:txBody>
          </p:sp>
        </mc:Choice>
        <mc:Fallback xmlns="">
          <p:sp>
            <p:nvSpPr>
              <p:cNvPr id="163858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0944" y="3129863"/>
                <a:ext cx="1640855" cy="700705"/>
              </a:xfrm>
              <a:prstGeom prst="rect">
                <a:avLst/>
              </a:prstGeom>
              <a:blipFill>
                <a:blip r:embed="rId2"/>
                <a:stretch>
                  <a:fillRect r="-4833" b="-104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59" name="Object 19"/>
              <p:cNvSpPr txBox="1"/>
              <p:nvPr/>
            </p:nvSpPr>
            <p:spPr bwMode="auto">
              <a:xfrm>
                <a:off x="4327004" y="3069968"/>
                <a:ext cx="1181100" cy="786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nl-NL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nl-NL" sz="2400"/>
              </a:p>
            </p:txBody>
          </p:sp>
        </mc:Choice>
        <mc:Fallback xmlns="">
          <p:sp>
            <p:nvSpPr>
              <p:cNvPr id="163859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7004" y="3069968"/>
                <a:ext cx="1181100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883A4BA-91BA-8DE1-3324-36C982E102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867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lenssterkte </a:t>
            </a:r>
            <a:r>
              <a:rPr lang="en-US" altLang="nl-NL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berekenen</a:t>
            </a:r>
            <a:endParaRPr lang="nl-NL" alt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8861CAD-3E32-6061-1633-87215E5F1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835" y="3285480"/>
            <a:ext cx="2441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nl-NL" sz="24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0,2</a:t>
            </a: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= 20 cm</a:t>
            </a:r>
            <a:endParaRPr lang="nl-NL" altLang="nl-NL" sz="24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8">
                <a:extLst>
                  <a:ext uri="{FF2B5EF4-FFF2-40B4-BE49-F238E27FC236}">
                    <a16:creationId xmlns:a16="http://schemas.microsoft.com/office/drawing/2014/main" id="{579ACC9D-9E18-0852-FB5B-7DBA6D99C875}"/>
                  </a:ext>
                </a:extLst>
              </p:cNvPr>
              <p:cNvSpPr txBox="1"/>
              <p:nvPr/>
            </p:nvSpPr>
            <p:spPr bwMode="auto">
              <a:xfrm>
                <a:off x="2715121" y="3150552"/>
                <a:ext cx="1640855" cy="700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nl-NL" sz="2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den>
                    </m:f>
                  </m:oMath>
                </a14:m>
                <a:r>
                  <a:rPr lang="nl-NL" sz="2800"/>
                  <a:t>   →</a:t>
                </a:r>
              </a:p>
            </p:txBody>
          </p:sp>
        </mc:Choice>
        <mc:Fallback xmlns="">
          <p:sp>
            <p:nvSpPr>
              <p:cNvPr id="5" name="Object 18">
                <a:extLst>
                  <a:ext uri="{FF2B5EF4-FFF2-40B4-BE49-F238E27FC236}">
                    <a16:creationId xmlns:a16="http://schemas.microsoft.com/office/drawing/2014/main" id="{579ACC9D-9E18-0852-FB5B-7DBA6D99C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5121" y="3150552"/>
                <a:ext cx="1640855" cy="700705"/>
              </a:xfrm>
              <a:prstGeom prst="rect">
                <a:avLst/>
              </a:prstGeom>
              <a:blipFill>
                <a:blip r:embed="rId4"/>
                <a:stretch>
                  <a:fillRect r="-5926" b="-104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6">
            <a:extLst>
              <a:ext uri="{FF2B5EF4-FFF2-40B4-BE49-F238E27FC236}">
                <a16:creationId xmlns:a16="http://schemas.microsoft.com/office/drawing/2014/main" id="{CF218306-FD94-0498-447E-EDEBA989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64917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050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utoUpdateAnimBg="0"/>
      <p:bldP spid="163850" grpId="0" autoUpdateAnimBg="0"/>
      <p:bldP spid="163851" grpId="0" autoUpdateAnimBg="0"/>
      <p:bldP spid="163852" grpId="0" autoUpdateAnimBg="0"/>
      <p:bldP spid="163853" grpId="0" autoUpdateAnimBg="0"/>
      <p:bldP spid="163854" grpId="0" autoUpdateAnimBg="0"/>
      <p:bldP spid="163858" grpId="0"/>
      <p:bldP spid="163859" grpId="0"/>
      <p:bldP spid="3" grpId="0" autoUpdateAnimBg="0"/>
      <p:bldP spid="4" grpId="0" autoUpdateAnimBg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03" name="Freeform 15"/>
          <p:cNvSpPr>
            <a:spLocks/>
          </p:cNvSpPr>
          <p:nvPr/>
        </p:nvSpPr>
        <p:spPr bwMode="auto">
          <a:xfrm>
            <a:off x="662756" y="2344802"/>
            <a:ext cx="2171700" cy="2160000"/>
          </a:xfrm>
          <a:custGeom>
            <a:avLst/>
            <a:gdLst>
              <a:gd name="T0" fmla="*/ 0 w 1368"/>
              <a:gd name="T1" fmla="*/ 0 h 1312"/>
              <a:gd name="T2" fmla="*/ 1368 w 1368"/>
              <a:gd name="T3" fmla="*/ 1312 h 13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68" h="1312">
                <a:moveTo>
                  <a:pt x="0" y="0"/>
                </a:moveTo>
                <a:lnTo>
                  <a:pt x="1368" y="1312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934" name="Freeform 46"/>
          <p:cNvSpPr>
            <a:spLocks/>
          </p:cNvSpPr>
          <p:nvPr/>
        </p:nvSpPr>
        <p:spPr bwMode="auto">
          <a:xfrm>
            <a:off x="662756" y="2332102"/>
            <a:ext cx="1588" cy="720725"/>
          </a:xfrm>
          <a:custGeom>
            <a:avLst/>
            <a:gdLst>
              <a:gd name="T0" fmla="*/ 0 w 1"/>
              <a:gd name="T1" fmla="*/ 464 h 464"/>
              <a:gd name="T2" fmla="*/ 0 w 1"/>
              <a:gd name="T3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64">
                <a:moveTo>
                  <a:pt x="0" y="464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00B05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6002" name="Rectangle 114"/>
          <p:cNvSpPr>
            <a:spLocks noChangeArrowheads="1"/>
          </p:cNvSpPr>
          <p:nvPr/>
        </p:nvSpPr>
        <p:spPr bwMode="auto">
          <a:xfrm>
            <a:off x="316681" y="2946782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nl-NL" sz="32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943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constructiestralen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willekeurige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905" name="Freeform 17"/>
          <p:cNvSpPr>
            <a:spLocks/>
          </p:cNvSpPr>
          <p:nvPr/>
        </p:nvSpPr>
        <p:spPr bwMode="auto">
          <a:xfrm>
            <a:off x="2834456" y="2348866"/>
            <a:ext cx="5436000" cy="2700000"/>
          </a:xfrm>
          <a:custGeom>
            <a:avLst/>
            <a:gdLst>
              <a:gd name="T0" fmla="*/ 0 w 3440"/>
              <a:gd name="T1" fmla="*/ 0 h 1680"/>
              <a:gd name="T2" fmla="*/ 3440 w 3440"/>
              <a:gd name="T3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40" h="1680">
                <a:moveTo>
                  <a:pt x="0" y="0"/>
                </a:moveTo>
                <a:lnTo>
                  <a:pt x="3440" y="168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909" name="Freeform 21"/>
          <p:cNvSpPr>
            <a:spLocks/>
          </p:cNvSpPr>
          <p:nvPr/>
        </p:nvSpPr>
        <p:spPr bwMode="auto">
          <a:xfrm>
            <a:off x="2859856" y="4504802"/>
            <a:ext cx="5400000" cy="0"/>
          </a:xfrm>
          <a:custGeom>
            <a:avLst/>
            <a:gdLst>
              <a:gd name="T0" fmla="*/ 0 w 3176"/>
              <a:gd name="T1" fmla="*/ 0 h 16"/>
              <a:gd name="T2" fmla="*/ 3176 w 3176"/>
              <a:gd name="T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76" h="16">
                <a:moveTo>
                  <a:pt x="0" y="0"/>
                </a:moveTo>
                <a:lnTo>
                  <a:pt x="3176" y="16"/>
                </a:ln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599256" y="3061082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B6A6CCAE-3112-34A9-BDAA-7652F36B6A53}"/>
              </a:ext>
            </a:extLst>
          </p:cNvPr>
          <p:cNvGrpSpPr/>
          <p:nvPr/>
        </p:nvGrpSpPr>
        <p:grpSpPr>
          <a:xfrm>
            <a:off x="2659319" y="836712"/>
            <a:ext cx="433388" cy="3994433"/>
            <a:chOff x="2593463" y="671230"/>
            <a:chExt cx="433388" cy="3994433"/>
          </a:xfrm>
        </p:grpSpPr>
        <p:sp>
          <p:nvSpPr>
            <p:cNvPr id="165895" name="Line 7"/>
            <p:cNvSpPr>
              <a:spLocks noChangeShapeType="1"/>
            </p:cNvSpPr>
            <p:nvPr/>
          </p:nvSpPr>
          <p:spPr bwMode="auto">
            <a:xfrm>
              <a:off x="2779713" y="1066800"/>
              <a:ext cx="0" cy="35988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5901" name="Freeform 13"/>
            <p:cNvSpPr>
              <a:spLocks/>
            </p:cNvSpPr>
            <p:nvPr/>
          </p:nvSpPr>
          <p:spPr bwMode="auto">
            <a:xfrm>
              <a:off x="2593463" y="671230"/>
              <a:ext cx="433388" cy="513529"/>
            </a:xfrm>
            <a:custGeom>
              <a:avLst/>
              <a:gdLst>
                <a:gd name="T0" fmla="*/ 0 w 1"/>
                <a:gd name="T1" fmla="*/ 0 h 117"/>
                <a:gd name="T2" fmla="*/ 0 w 1"/>
                <a:gd name="T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17">
                  <a:moveTo>
                    <a:pt x="0" y="0"/>
                  </a:moveTo>
                  <a:lnTo>
                    <a:pt x="0" y="117"/>
                  </a:lnTo>
                </a:path>
              </a:pathLst>
            </a:custGeom>
            <a:noFill/>
            <a:ln w="28575" cmpd="sng">
              <a:noFill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36FF267-A1D0-34E4-40CD-4EA7B6D08EBA}"/>
              </a:ext>
            </a:extLst>
          </p:cNvPr>
          <p:cNvGrpSpPr/>
          <p:nvPr/>
        </p:nvGrpSpPr>
        <p:grpSpPr>
          <a:xfrm>
            <a:off x="1197291" y="2527265"/>
            <a:ext cx="3405187" cy="601617"/>
            <a:chOff x="1197291" y="2527265"/>
            <a:chExt cx="3405187" cy="601617"/>
          </a:xfrm>
        </p:grpSpPr>
        <p:sp>
          <p:nvSpPr>
            <p:cNvPr id="165897" name="Line 9"/>
            <p:cNvSpPr>
              <a:spLocks noChangeShapeType="1"/>
            </p:cNvSpPr>
            <p:nvPr/>
          </p:nvSpPr>
          <p:spPr bwMode="auto">
            <a:xfrm>
              <a:off x="4275906" y="2984882"/>
              <a:ext cx="0" cy="14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5898" name="Line 10"/>
            <p:cNvSpPr>
              <a:spLocks noChangeShapeType="1"/>
            </p:cNvSpPr>
            <p:nvPr/>
          </p:nvSpPr>
          <p:spPr bwMode="auto">
            <a:xfrm>
              <a:off x="1388244" y="2984882"/>
              <a:ext cx="0" cy="14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9889B3FF-0A33-F656-CD8C-E2CF73172D5F}"/>
                </a:ext>
              </a:extLst>
            </p:cNvPr>
            <p:cNvGrpSpPr/>
            <p:nvPr/>
          </p:nvGrpSpPr>
          <p:grpSpPr>
            <a:xfrm>
              <a:off x="1197291" y="2527265"/>
              <a:ext cx="3405187" cy="461665"/>
              <a:chOff x="1197291" y="2527265"/>
              <a:chExt cx="3405187" cy="461665"/>
            </a:xfrm>
          </p:grpSpPr>
          <p:sp>
            <p:nvSpPr>
              <p:cNvPr id="165891" name="Rectangle 3"/>
              <p:cNvSpPr>
                <a:spLocks noChangeArrowheads="1"/>
              </p:cNvSpPr>
              <p:nvPr/>
            </p:nvSpPr>
            <p:spPr bwMode="auto">
              <a:xfrm>
                <a:off x="1197291" y="2527265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nl-NL" altLang="nl-NL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911" name="Rectangle 23"/>
              <p:cNvSpPr>
                <a:spLocks noChangeArrowheads="1"/>
              </p:cNvSpPr>
              <p:nvPr/>
            </p:nvSpPr>
            <p:spPr bwMode="auto">
              <a:xfrm>
                <a:off x="4069078" y="2527265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nl-NL" altLang="nl-NL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66EB4A1B-497D-3AEC-F8F6-C1D2E0BB9028}"/>
              </a:ext>
            </a:extLst>
          </p:cNvPr>
          <p:cNvGrpSpPr/>
          <p:nvPr/>
        </p:nvGrpSpPr>
        <p:grpSpPr>
          <a:xfrm>
            <a:off x="2852236" y="3111351"/>
            <a:ext cx="4320000" cy="461665"/>
            <a:chOff x="2859856" y="4735249"/>
            <a:chExt cx="4320000" cy="461665"/>
          </a:xfrm>
        </p:grpSpPr>
        <p:sp>
          <p:nvSpPr>
            <p:cNvPr id="165915" name="Freeform 27"/>
            <p:cNvSpPr>
              <a:spLocks/>
            </p:cNvSpPr>
            <p:nvPr/>
          </p:nvSpPr>
          <p:spPr bwMode="auto">
            <a:xfrm>
              <a:off x="2859856" y="4782710"/>
              <a:ext cx="4320000" cy="1588"/>
            </a:xfrm>
            <a:custGeom>
              <a:avLst/>
              <a:gdLst>
                <a:gd name="T0" fmla="*/ 2632 w 2632"/>
                <a:gd name="T1" fmla="*/ 0 h 1"/>
                <a:gd name="T2" fmla="*/ 0 w 263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32" h="1">
                  <a:moveTo>
                    <a:pt x="2632" y="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5917" name="Rectangle 29"/>
            <p:cNvSpPr>
              <a:spLocks noChangeArrowheads="1"/>
            </p:cNvSpPr>
            <p:nvPr/>
          </p:nvSpPr>
          <p:spPr bwMode="auto">
            <a:xfrm>
              <a:off x="4758506" y="4735249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alt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AEEF0C15-FFDB-E6F6-49A2-E520695D09C4}"/>
              </a:ext>
            </a:extLst>
          </p:cNvPr>
          <p:cNvGrpSpPr/>
          <p:nvPr/>
        </p:nvGrpSpPr>
        <p:grpSpPr>
          <a:xfrm>
            <a:off x="664978" y="3111351"/>
            <a:ext cx="2160000" cy="461665"/>
            <a:chOff x="649738" y="4427274"/>
            <a:chExt cx="2160000" cy="461665"/>
          </a:xfrm>
        </p:grpSpPr>
        <p:sp>
          <p:nvSpPr>
            <p:cNvPr id="165913" name="Freeform 25"/>
            <p:cNvSpPr>
              <a:spLocks/>
            </p:cNvSpPr>
            <p:nvPr/>
          </p:nvSpPr>
          <p:spPr bwMode="auto">
            <a:xfrm>
              <a:off x="649738" y="4463400"/>
              <a:ext cx="2160000" cy="0"/>
            </a:xfrm>
            <a:custGeom>
              <a:avLst/>
              <a:gdLst>
                <a:gd name="T0" fmla="*/ 1269 w 1269"/>
                <a:gd name="T1" fmla="*/ 0 h 5"/>
                <a:gd name="T2" fmla="*/ 0 w 1269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69" h="5">
                  <a:moveTo>
                    <a:pt x="1269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5918" name="Rectangle 30"/>
            <p:cNvSpPr>
              <a:spLocks noChangeArrowheads="1"/>
            </p:cNvSpPr>
            <p:nvPr/>
          </p:nvSpPr>
          <p:spPr bwMode="auto">
            <a:xfrm>
              <a:off x="1496987" y="4427274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nl-NL" altLang="nl-NL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5925" name="Freeform 37"/>
          <p:cNvSpPr>
            <a:spLocks/>
          </p:cNvSpPr>
          <p:nvPr/>
        </p:nvSpPr>
        <p:spPr bwMode="auto">
          <a:xfrm>
            <a:off x="2834456" y="3057453"/>
            <a:ext cx="5418000" cy="1800000"/>
          </a:xfrm>
          <a:custGeom>
            <a:avLst/>
            <a:gdLst>
              <a:gd name="T0" fmla="*/ 0 w 3200"/>
              <a:gd name="T1" fmla="*/ 0 h 1056"/>
              <a:gd name="T2" fmla="*/ 3200 w 3200"/>
              <a:gd name="T3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00" h="1056">
                <a:moveTo>
                  <a:pt x="0" y="0"/>
                </a:moveTo>
                <a:lnTo>
                  <a:pt x="3200" y="1056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937" name="Freeform 49"/>
          <p:cNvSpPr>
            <a:spLocks/>
          </p:cNvSpPr>
          <p:nvPr/>
        </p:nvSpPr>
        <p:spPr bwMode="auto">
          <a:xfrm>
            <a:off x="7182619" y="3061082"/>
            <a:ext cx="1588" cy="1439863"/>
          </a:xfrm>
          <a:custGeom>
            <a:avLst/>
            <a:gdLst>
              <a:gd name="T0" fmla="*/ 0 w 1"/>
              <a:gd name="T1" fmla="*/ 0 h 920"/>
              <a:gd name="T2" fmla="*/ 1 w 1"/>
              <a:gd name="T3" fmla="*/ 920 h 9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20">
                <a:moveTo>
                  <a:pt x="0" y="0"/>
                </a:moveTo>
                <a:lnTo>
                  <a:pt x="1" y="920"/>
                </a:lnTo>
              </a:path>
            </a:pathLst>
          </a:custGeom>
          <a:noFill/>
          <a:ln w="31750">
            <a:solidFill>
              <a:srgbClr val="00B05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6010" name="Text Box 122"/>
          <p:cNvSpPr txBox="1">
            <a:spLocks noChangeArrowheads="1"/>
          </p:cNvSpPr>
          <p:nvPr/>
        </p:nvSpPr>
        <p:spPr bwMode="auto">
          <a:xfrm>
            <a:off x="297516" y="2511633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66011" name="Text Box 123"/>
          <p:cNvSpPr txBox="1">
            <a:spLocks noChangeArrowheads="1"/>
          </p:cNvSpPr>
          <p:nvPr/>
        </p:nvSpPr>
        <p:spPr bwMode="auto">
          <a:xfrm>
            <a:off x="7147014" y="3504294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0022F91-D32F-CDA0-4C81-B6A753F9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9063"/>
            <a:ext cx="8745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positieve lens teken je als een streep met een + er boven!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4CDE7C1-89D1-93E0-74D9-915343F25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" y="4858306"/>
            <a:ext cx="9044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zijn drie constructiestralen: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5434B9D-DE10-675B-6B37-CBAEDCB6B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" y="5254142"/>
            <a:ext cx="90940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straal evenwijdig aan de hoofdas gaat naar het brandpunt F</a:t>
            </a:r>
            <a:r>
              <a:rPr lang="nl-NL" altLang="nl-NL" sz="200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altLang="nl-NL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7564262-B650-2F5C-C6E4-1512302E7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" y="5649978"/>
            <a:ext cx="90940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straal door het optisch midden O gaat rechtdoor.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EABBBF3-9AB3-34BB-CE4D-2DAF73223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" y="6045814"/>
            <a:ext cx="90940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straal door het brandpunt F</a:t>
            </a:r>
            <a:r>
              <a:rPr lang="nl-NL" altLang="nl-NL" sz="200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nl-NL" altLang="nl-NL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 evenwijdig aan de hoofdas verder</a:t>
            </a:r>
          </a:p>
        </p:txBody>
      </p:sp>
      <p:sp>
        <p:nvSpPr>
          <p:cNvPr id="11" name="Text Box 123">
            <a:extLst>
              <a:ext uri="{FF2B5EF4-FFF2-40B4-BE49-F238E27FC236}">
                <a16:creationId xmlns:a16="http://schemas.microsoft.com/office/drawing/2014/main" id="{C66E22BF-F283-48E2-77A2-58D9036E7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481" y="2666741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graphicFrame>
        <p:nvGraphicFramePr>
          <p:cNvPr id="13" name="Grafiek 12">
            <a:extLst>
              <a:ext uri="{FF2B5EF4-FFF2-40B4-BE49-F238E27FC236}">
                <a16:creationId xmlns:a16="http://schemas.microsoft.com/office/drawing/2014/main" id="{35B54C9C-210D-B5AE-C264-FF1D9EF7A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796813"/>
              </p:ext>
            </p:extLst>
          </p:nvPr>
        </p:nvGraphicFramePr>
        <p:xfrm>
          <a:off x="2280749" y="-356560"/>
          <a:ext cx="1502352" cy="648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5902" name="Freeform 14"/>
          <p:cNvSpPr>
            <a:spLocks/>
          </p:cNvSpPr>
          <p:nvPr/>
        </p:nvSpPr>
        <p:spPr bwMode="auto">
          <a:xfrm>
            <a:off x="662756" y="2348866"/>
            <a:ext cx="2196000" cy="1588"/>
          </a:xfrm>
          <a:custGeom>
            <a:avLst/>
            <a:gdLst>
              <a:gd name="T0" fmla="*/ 0 w 1352"/>
              <a:gd name="T1" fmla="*/ 0 h 1"/>
              <a:gd name="T2" fmla="*/ 1352 w 135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52" h="1">
                <a:moveTo>
                  <a:pt x="0" y="0"/>
                </a:moveTo>
                <a:lnTo>
                  <a:pt x="1352" y="0"/>
                </a:lnTo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5907" name="Freeform 19"/>
          <p:cNvSpPr>
            <a:spLocks/>
          </p:cNvSpPr>
          <p:nvPr/>
        </p:nvSpPr>
        <p:spPr bwMode="auto">
          <a:xfrm>
            <a:off x="662756" y="2346326"/>
            <a:ext cx="2171700" cy="720000"/>
          </a:xfrm>
          <a:custGeom>
            <a:avLst/>
            <a:gdLst>
              <a:gd name="T0" fmla="*/ 0 w 1368"/>
              <a:gd name="T1" fmla="*/ 0 h 440"/>
              <a:gd name="T2" fmla="*/ 1368 w 1368"/>
              <a:gd name="T3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68" h="440">
                <a:moveTo>
                  <a:pt x="0" y="0"/>
                </a:moveTo>
                <a:lnTo>
                  <a:pt x="1368" y="44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49468DD-F578-F05E-3D69-4EC18A28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64917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5">
            <a:extLst>
              <a:ext uri="{FF2B5EF4-FFF2-40B4-BE49-F238E27FC236}">
                <a16:creationId xmlns:a16="http://schemas.microsoft.com/office/drawing/2014/main" id="{8993BE8B-7EFF-689C-32F1-D852C2FA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8" y="6441651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 straal uit een voorwerpspunt gaat naar zijn beeldpunt.</a:t>
            </a: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29271610-6456-DB3B-0B6C-86534410522C}"/>
              </a:ext>
            </a:extLst>
          </p:cNvPr>
          <p:cNvSpPr/>
          <p:nvPr/>
        </p:nvSpPr>
        <p:spPr>
          <a:xfrm>
            <a:off x="658761" y="1661652"/>
            <a:ext cx="7649497" cy="3569109"/>
          </a:xfrm>
          <a:custGeom>
            <a:avLst/>
            <a:gdLst>
              <a:gd name="connsiteX0" fmla="*/ 0 w 7649497"/>
              <a:gd name="connsiteY0" fmla="*/ 668593 h 3569109"/>
              <a:gd name="connsiteX1" fmla="*/ 2192594 w 7649497"/>
              <a:gd name="connsiteY1" fmla="*/ 0 h 3569109"/>
              <a:gd name="connsiteX2" fmla="*/ 7649497 w 7649497"/>
              <a:gd name="connsiteY2" fmla="*/ 3569109 h 356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9497" h="3569109">
                <a:moveTo>
                  <a:pt x="0" y="668593"/>
                </a:moveTo>
                <a:lnTo>
                  <a:pt x="2192594" y="0"/>
                </a:lnTo>
                <a:lnTo>
                  <a:pt x="7649497" y="3569109"/>
                </a:lnTo>
              </a:path>
            </a:pathLst>
          </a:custGeom>
          <a:noFill/>
          <a:ln w="19050">
            <a:solidFill>
              <a:srgbClr val="008000"/>
            </a:solidFill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36F3A8D1-13D0-EDD2-E6BA-02E4AA86B351}"/>
              </a:ext>
            </a:extLst>
          </p:cNvPr>
          <p:cNvSpPr/>
          <p:nvPr/>
        </p:nvSpPr>
        <p:spPr>
          <a:xfrm>
            <a:off x="660400" y="2336800"/>
            <a:ext cx="7882467" cy="2353733"/>
          </a:xfrm>
          <a:custGeom>
            <a:avLst/>
            <a:gdLst>
              <a:gd name="connsiteX0" fmla="*/ 0 w 7882467"/>
              <a:gd name="connsiteY0" fmla="*/ 0 h 2353733"/>
              <a:gd name="connsiteX1" fmla="*/ 2184400 w 7882467"/>
              <a:gd name="connsiteY1" fmla="*/ 2353733 h 2353733"/>
              <a:gd name="connsiteX2" fmla="*/ 7882467 w 7882467"/>
              <a:gd name="connsiteY2" fmla="*/ 2091267 h 235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2467" h="2353733">
                <a:moveTo>
                  <a:pt x="0" y="0"/>
                </a:moveTo>
                <a:lnTo>
                  <a:pt x="2184400" y="2353733"/>
                </a:lnTo>
                <a:lnTo>
                  <a:pt x="7882467" y="2091267"/>
                </a:lnTo>
              </a:path>
            </a:pathLst>
          </a:custGeom>
          <a:noFill/>
          <a:ln w="19050">
            <a:solidFill>
              <a:srgbClr val="008000"/>
            </a:solidFill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1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5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25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1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16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16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3" grpId="0" animBg="1"/>
      <p:bldP spid="165934" grpId="0" animBg="1"/>
      <p:bldP spid="165892" grpId="0" autoUpdateAnimBg="0"/>
      <p:bldP spid="165905" grpId="0" animBg="1"/>
      <p:bldP spid="165909" grpId="0" animBg="1"/>
      <p:bldP spid="165896" grpId="0" animBg="1"/>
      <p:bldP spid="165925" grpId="0" animBg="1"/>
      <p:bldP spid="165937" grpId="0" animBg="1"/>
      <p:bldP spid="166010" grpId="0"/>
      <p:bldP spid="166011" grpId="0"/>
      <p:bldP spid="5" grpId="0"/>
      <p:bldP spid="8" grpId="0"/>
      <p:bldP spid="9" grpId="0"/>
      <p:bldP spid="3" grpId="0"/>
      <p:bldP spid="10" grpId="0"/>
      <p:bldP spid="11" grpId="0"/>
      <p:bldGraphic spid="13" grpId="0">
        <p:bldAsOne/>
      </p:bldGraphic>
      <p:bldGraphic spid="13" grpId="1">
        <p:bldAsOne/>
      </p:bldGraphic>
      <p:bldP spid="165902" grpId="0" animBg="1"/>
      <p:bldP spid="165907" grpId="0" animBg="1"/>
      <p:bldP spid="2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1498-1752-2C57-700F-BBFDC8DC81D1}"/>
              </a:ext>
            </a:extLst>
          </p:cNvPr>
          <p:cNvSpPr>
            <a:spLocks/>
          </p:cNvSpPr>
          <p:nvPr/>
        </p:nvSpPr>
        <p:spPr bwMode="auto">
          <a:xfrm>
            <a:off x="0" y="573847"/>
            <a:ext cx="6858000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Simulatie van de stralengang bij een lens (Excel)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E3E60C8-D33B-E3B0-DB6E-3854F2770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5347"/>
            <a:ext cx="6141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lichtbundel tekenen</a:t>
            </a:r>
            <a:endParaRPr lang="nl-NL" altLang="nl-NL" sz="24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F14A911-698D-EEA4-A337-E1410A84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986"/>
            <a:ext cx="7941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drie constructiestralen gebruiken.</a:t>
            </a:r>
            <a:endParaRPr lang="nl-NL" altLang="nl-NL" sz="24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DAB3F2F-0F0A-7600-456C-7EDE765A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5708"/>
            <a:ext cx="5628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willekeurige lichtstraal tekenen.</a:t>
            </a:r>
            <a:endParaRPr lang="nl-NL" altLang="nl-NL" sz="24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720A8C3-1694-0FFA-98CE-AE43655B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64917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15C06B9-1AA0-18E2-ECE7-9D79B32F8ABB}"/>
              </a:ext>
            </a:extLst>
          </p:cNvPr>
          <p:cNvSpPr txBox="1">
            <a:spLocks/>
          </p:cNvSpPr>
          <p:nvPr/>
        </p:nvSpPr>
        <p:spPr bwMode="auto">
          <a:xfrm>
            <a:off x="-7141" y="3049457"/>
            <a:ext cx="7129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Simulatie van stralengang bij een lens (</a:t>
            </a:r>
            <a:r>
              <a:rPr lang="nl-NL" sz="2400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Geogebra</a:t>
            </a:r>
            <a:r>
              <a:rPr lang="nl-NL" sz="24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nl-NL" sz="24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71D5070-7EAE-79ED-3E33-69937CDE8F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160" y="7831"/>
            <a:ext cx="4795520" cy="52322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Simulatie van de stralengang</a:t>
            </a:r>
          </a:p>
        </p:txBody>
      </p:sp>
    </p:spTree>
    <p:extLst>
      <p:ext uri="{BB962C8B-B14F-4D97-AF65-F5344CB8AC3E}">
        <p14:creationId xmlns:p14="http://schemas.microsoft.com/office/powerpoint/2010/main" val="1396342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9" name="Freeform 45" descr="40%"/>
          <p:cNvSpPr>
            <a:spLocks/>
          </p:cNvSpPr>
          <p:nvPr/>
        </p:nvSpPr>
        <p:spPr bwMode="auto">
          <a:xfrm>
            <a:off x="7063948" y="1446723"/>
            <a:ext cx="2879792" cy="4089140"/>
          </a:xfrm>
          <a:custGeom>
            <a:avLst/>
            <a:gdLst>
              <a:gd name="T0" fmla="*/ 1792 w 1792"/>
              <a:gd name="T1" fmla="*/ 0 h 2588"/>
              <a:gd name="T2" fmla="*/ 0 w 1792"/>
              <a:gd name="T3" fmla="*/ 714 h 2588"/>
              <a:gd name="T4" fmla="*/ 1764 w 1792"/>
              <a:gd name="T5" fmla="*/ 2588 h 2588"/>
              <a:gd name="connsiteX0" fmla="*/ 10000 w 10224"/>
              <a:gd name="connsiteY0" fmla="*/ 0 h 10072"/>
              <a:gd name="connsiteX1" fmla="*/ 0 w 10224"/>
              <a:gd name="connsiteY1" fmla="*/ 2759 h 10072"/>
              <a:gd name="connsiteX2" fmla="*/ 10224 w 10224"/>
              <a:gd name="connsiteY2" fmla="*/ 10072 h 10072"/>
              <a:gd name="connsiteX0" fmla="*/ 9807 w 10031"/>
              <a:gd name="connsiteY0" fmla="*/ 0 h 10072"/>
              <a:gd name="connsiteX1" fmla="*/ 0 w 10031"/>
              <a:gd name="connsiteY1" fmla="*/ 2707 h 10072"/>
              <a:gd name="connsiteX2" fmla="*/ 10031 w 10031"/>
              <a:gd name="connsiteY2" fmla="*/ 10072 h 10072"/>
              <a:gd name="connsiteX0" fmla="*/ 9852 w 10076"/>
              <a:gd name="connsiteY0" fmla="*/ 0 h 10072"/>
              <a:gd name="connsiteX1" fmla="*/ 0 w 10076"/>
              <a:gd name="connsiteY1" fmla="*/ 2728 h 10072"/>
              <a:gd name="connsiteX2" fmla="*/ 10076 w 10076"/>
              <a:gd name="connsiteY2" fmla="*/ 10072 h 10072"/>
              <a:gd name="connsiteX0" fmla="*/ 9912 w 10076"/>
              <a:gd name="connsiteY0" fmla="*/ 0 h 10185"/>
              <a:gd name="connsiteX1" fmla="*/ 0 w 10076"/>
              <a:gd name="connsiteY1" fmla="*/ 2841 h 10185"/>
              <a:gd name="connsiteX2" fmla="*/ 10076 w 10076"/>
              <a:gd name="connsiteY2" fmla="*/ 10185 h 10185"/>
              <a:gd name="connsiteX0" fmla="*/ 9927 w 10076"/>
              <a:gd name="connsiteY0" fmla="*/ 0 h 10237"/>
              <a:gd name="connsiteX1" fmla="*/ 0 w 10076"/>
              <a:gd name="connsiteY1" fmla="*/ 2893 h 10237"/>
              <a:gd name="connsiteX2" fmla="*/ 10076 w 10076"/>
              <a:gd name="connsiteY2" fmla="*/ 10237 h 10237"/>
              <a:gd name="connsiteX0" fmla="*/ 9927 w 10123"/>
              <a:gd name="connsiteY0" fmla="*/ 0 h 9953"/>
              <a:gd name="connsiteX1" fmla="*/ 0 w 10123"/>
              <a:gd name="connsiteY1" fmla="*/ 2893 h 9953"/>
              <a:gd name="connsiteX2" fmla="*/ 10123 w 10123"/>
              <a:gd name="connsiteY2" fmla="*/ 9953 h 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3" h="9953">
                <a:moveTo>
                  <a:pt x="9927" y="0"/>
                </a:moveTo>
                <a:lnTo>
                  <a:pt x="0" y="2893"/>
                </a:lnTo>
                <a:lnTo>
                  <a:pt x="10123" y="9953"/>
                </a:lnTo>
              </a:path>
            </a:pathLst>
          </a:custGeom>
          <a:pattFill prst="pct40">
            <a:fgClr>
              <a:schemeClr val="accent2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68" name="Freeform 44" descr="40%"/>
          <p:cNvSpPr>
            <a:spLocks/>
          </p:cNvSpPr>
          <p:nvPr/>
        </p:nvSpPr>
        <p:spPr bwMode="auto">
          <a:xfrm>
            <a:off x="5330733" y="847762"/>
            <a:ext cx="1728144" cy="2503487"/>
          </a:xfrm>
          <a:custGeom>
            <a:avLst/>
            <a:gdLst>
              <a:gd name="T0" fmla="*/ 0 w 1104"/>
              <a:gd name="T1" fmla="*/ 0 h 1577"/>
              <a:gd name="T2" fmla="*/ 0 w 1104"/>
              <a:gd name="T3" fmla="*/ 1577 h 1577"/>
              <a:gd name="T4" fmla="*/ 1104 w 1104"/>
              <a:gd name="T5" fmla="*/ 1145 h 1577"/>
              <a:gd name="T6" fmla="*/ 0 w 1104"/>
              <a:gd name="T7" fmla="*/ 0 h 1577"/>
              <a:gd name="connsiteX0" fmla="*/ 0 w 9758"/>
              <a:gd name="connsiteY0" fmla="*/ 0 h 10000"/>
              <a:gd name="connsiteX1" fmla="*/ 0 w 9758"/>
              <a:gd name="connsiteY1" fmla="*/ 10000 h 10000"/>
              <a:gd name="connsiteX2" fmla="*/ 9758 w 9758"/>
              <a:gd name="connsiteY2" fmla="*/ 7109 h 10000"/>
              <a:gd name="connsiteX3" fmla="*/ 0 w 9758"/>
              <a:gd name="connsiteY3" fmla="*/ 0 h 10000"/>
              <a:gd name="connsiteX0" fmla="*/ 0 w 10105"/>
              <a:gd name="connsiteY0" fmla="*/ 0 h 10000"/>
              <a:gd name="connsiteX1" fmla="*/ 0 w 10105"/>
              <a:gd name="connsiteY1" fmla="*/ 10000 h 10000"/>
              <a:gd name="connsiteX2" fmla="*/ 10105 w 10105"/>
              <a:gd name="connsiteY2" fmla="*/ 7073 h 10000"/>
              <a:gd name="connsiteX3" fmla="*/ 0 w 10105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5" h="10000">
                <a:moveTo>
                  <a:pt x="0" y="0"/>
                </a:moveTo>
                <a:lnTo>
                  <a:pt x="0" y="10000"/>
                </a:lnTo>
                <a:lnTo>
                  <a:pt x="10105" y="7073"/>
                </a:lnTo>
                <a:lnTo>
                  <a:pt x="0" y="0"/>
                </a:lnTo>
                <a:close/>
              </a:path>
            </a:pathLst>
          </a:custGeom>
          <a:pattFill prst="pct40">
            <a:fgClr>
              <a:schemeClr val="accent2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67" name="Freeform 43" descr="40%"/>
          <p:cNvSpPr>
            <a:spLocks/>
          </p:cNvSpPr>
          <p:nvPr/>
        </p:nvSpPr>
        <p:spPr bwMode="auto">
          <a:xfrm>
            <a:off x="1441781" y="836649"/>
            <a:ext cx="3856038" cy="2514600"/>
          </a:xfrm>
          <a:custGeom>
            <a:avLst/>
            <a:gdLst>
              <a:gd name="T0" fmla="*/ 2429 w 2429"/>
              <a:gd name="T1" fmla="*/ 1584 h 1584"/>
              <a:gd name="T2" fmla="*/ 2429 w 2429"/>
              <a:gd name="T3" fmla="*/ 0 h 1584"/>
              <a:gd name="T4" fmla="*/ 0 w 2429"/>
              <a:gd name="T5" fmla="*/ 96 h 1584"/>
              <a:gd name="T6" fmla="*/ 0 w 2429"/>
              <a:gd name="T7" fmla="*/ 108 h 1584"/>
              <a:gd name="T8" fmla="*/ 2429 w 2429"/>
              <a:gd name="T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9" h="1584">
                <a:moveTo>
                  <a:pt x="2429" y="1584"/>
                </a:moveTo>
                <a:lnTo>
                  <a:pt x="2429" y="0"/>
                </a:lnTo>
                <a:lnTo>
                  <a:pt x="0" y="96"/>
                </a:lnTo>
                <a:lnTo>
                  <a:pt x="0" y="108"/>
                </a:lnTo>
                <a:lnTo>
                  <a:pt x="2429" y="1584"/>
                </a:lnTo>
                <a:close/>
              </a:path>
            </a:pathLst>
          </a:custGeom>
          <a:pattFill prst="pct40">
            <a:fgClr>
              <a:schemeClr val="accent2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3E3E126C-BA80-3D9C-0FAA-3804D53FB9FB}"/>
              </a:ext>
            </a:extLst>
          </p:cNvPr>
          <p:cNvGrpSpPr/>
          <p:nvPr/>
        </p:nvGrpSpPr>
        <p:grpSpPr>
          <a:xfrm>
            <a:off x="1270331" y="574712"/>
            <a:ext cx="8077200" cy="3976693"/>
            <a:chOff x="1024531" y="692696"/>
            <a:chExt cx="8077200" cy="3976693"/>
          </a:xfrm>
        </p:grpSpPr>
        <p:grpSp>
          <p:nvGrpSpPr>
            <p:cNvPr id="52" name="Groep 51">
              <a:extLst>
                <a:ext uri="{FF2B5EF4-FFF2-40B4-BE49-F238E27FC236}">
                  <a16:creationId xmlns:a16="http://schemas.microsoft.com/office/drawing/2014/main" id="{44B3AC44-CDCF-0DB2-03F2-CE24EEF19E76}"/>
                </a:ext>
              </a:extLst>
            </p:cNvPr>
            <p:cNvGrpSpPr/>
            <p:nvPr/>
          </p:nvGrpSpPr>
          <p:grpSpPr>
            <a:xfrm>
              <a:off x="1024531" y="692696"/>
              <a:ext cx="8077200" cy="3976693"/>
              <a:chOff x="1024531" y="692696"/>
              <a:chExt cx="8077200" cy="3976693"/>
            </a:xfrm>
          </p:grpSpPr>
          <p:grpSp>
            <p:nvGrpSpPr>
              <p:cNvPr id="52260" name="Group 36"/>
              <p:cNvGrpSpPr>
                <a:grpSpLocks/>
              </p:cNvGrpSpPr>
              <p:nvPr/>
            </p:nvGrpSpPr>
            <p:grpSpPr bwMode="auto">
              <a:xfrm>
                <a:off x="1024531" y="692696"/>
                <a:ext cx="8077200" cy="3976693"/>
                <a:chOff x="336" y="843"/>
                <a:chExt cx="5088" cy="2505"/>
              </a:xfrm>
            </p:grpSpPr>
            <p:sp>
              <p:nvSpPr>
                <p:cNvPr id="52226" name="Rectangle 2"/>
                <p:cNvSpPr>
                  <a:spLocks noChangeArrowheads="1"/>
                </p:cNvSpPr>
                <p:nvPr/>
              </p:nvSpPr>
              <p:spPr bwMode="auto">
                <a:xfrm>
                  <a:off x="2032" y="1523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baseline="-250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nl-NL" altLang="nl-NL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2229" name="Group 5"/>
                <p:cNvGrpSpPr>
                  <a:grpSpLocks/>
                </p:cNvGrpSpPr>
                <p:nvPr/>
              </p:nvGrpSpPr>
              <p:grpSpPr bwMode="auto">
                <a:xfrm>
                  <a:off x="336" y="843"/>
                  <a:ext cx="5088" cy="1749"/>
                  <a:chOff x="336" y="843"/>
                  <a:chExt cx="5088" cy="1749"/>
                </a:xfrm>
              </p:grpSpPr>
              <p:grpSp>
                <p:nvGrpSpPr>
                  <p:cNvPr id="52230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36" y="1008"/>
                    <a:ext cx="5088" cy="1584"/>
                    <a:chOff x="336" y="1008"/>
                    <a:chExt cx="5088" cy="1584"/>
                  </a:xfrm>
                </p:grpSpPr>
                <p:sp>
                  <p:nvSpPr>
                    <p:cNvPr id="52232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1824"/>
                      <a:ext cx="508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2233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776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223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8" y="1776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2231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1008"/>
                      <a:ext cx="0" cy="158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223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817" y="843"/>
                    <a:ext cx="126" cy="117"/>
                    <a:chOff x="2832" y="708"/>
                    <a:chExt cx="126" cy="117"/>
                  </a:xfrm>
                </p:grpSpPr>
                <p:sp>
                  <p:nvSpPr>
                    <p:cNvPr id="5223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832" y="768"/>
                      <a:ext cx="126" cy="1"/>
                    </a:xfrm>
                    <a:custGeom>
                      <a:avLst/>
                      <a:gdLst>
                        <a:gd name="T0" fmla="*/ 0 w 126"/>
                        <a:gd name="T1" fmla="*/ 0 h 1"/>
                        <a:gd name="T2" fmla="*/ 126 w 126"/>
                        <a:gd name="T3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6" h="1">
                          <a:moveTo>
                            <a:pt x="0" y="0"/>
                          </a:moveTo>
                          <a:lnTo>
                            <a:pt x="126" y="0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2237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898" y="708"/>
                      <a:ext cx="1" cy="117"/>
                    </a:xfrm>
                    <a:custGeom>
                      <a:avLst/>
                      <a:gdLst>
                        <a:gd name="T0" fmla="*/ 0 w 1"/>
                        <a:gd name="T1" fmla="*/ 0 h 117"/>
                        <a:gd name="T2" fmla="*/ 0 w 1"/>
                        <a:gd name="T3" fmla="*/ 117 h 1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117">
                          <a:moveTo>
                            <a:pt x="0" y="0"/>
                          </a:moveTo>
                          <a:lnTo>
                            <a:pt x="0" y="117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52240" name="Freeform 16"/>
                <p:cNvSpPr>
                  <a:spLocks/>
                </p:cNvSpPr>
                <p:nvPr/>
              </p:nvSpPr>
              <p:spPr bwMode="auto">
                <a:xfrm>
                  <a:off x="432" y="1110"/>
                  <a:ext cx="2448" cy="1024"/>
                </a:xfrm>
                <a:custGeom>
                  <a:avLst/>
                  <a:gdLst>
                    <a:gd name="T0" fmla="*/ 0 w 2448"/>
                    <a:gd name="T1" fmla="*/ 0 h 1024"/>
                    <a:gd name="T2" fmla="*/ 2448 w 2448"/>
                    <a:gd name="T3" fmla="*/ 1024 h 10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48" h="1024">
                      <a:moveTo>
                        <a:pt x="0" y="0"/>
                      </a:moveTo>
                      <a:lnTo>
                        <a:pt x="2448" y="1024"/>
                      </a:lnTo>
                    </a:path>
                  </a:pathLst>
                </a:custGeom>
                <a:noFill/>
                <a:ln w="1905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39" name="Line 15"/>
                <p:cNvSpPr>
                  <a:spLocks noChangeShapeType="1"/>
                </p:cNvSpPr>
                <p:nvPr/>
              </p:nvSpPr>
              <p:spPr bwMode="auto">
                <a:xfrm>
                  <a:off x="438" y="1104"/>
                  <a:ext cx="2449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42" name="Freeform 18"/>
                <p:cNvSpPr>
                  <a:spLocks noChangeAspect="1"/>
                </p:cNvSpPr>
                <p:nvPr/>
              </p:nvSpPr>
              <p:spPr bwMode="auto">
                <a:xfrm>
                  <a:off x="2880" y="1104"/>
                  <a:ext cx="2381" cy="2244"/>
                </a:xfrm>
                <a:custGeom>
                  <a:avLst/>
                  <a:gdLst>
                    <a:gd name="T0" fmla="*/ 0 w 1400"/>
                    <a:gd name="T1" fmla="*/ 0 h 1320"/>
                    <a:gd name="T2" fmla="*/ 1400 w 1400"/>
                    <a:gd name="T3" fmla="*/ 1320 h 1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00" h="1320">
                      <a:moveTo>
                        <a:pt x="0" y="0"/>
                      </a:moveTo>
                      <a:lnTo>
                        <a:pt x="1400" y="1320"/>
                      </a:ln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45" name="Freeform 21"/>
                <p:cNvSpPr>
                  <a:spLocks noChangeAspect="1"/>
                </p:cNvSpPr>
                <p:nvPr/>
              </p:nvSpPr>
              <p:spPr bwMode="auto">
                <a:xfrm>
                  <a:off x="432" y="1107"/>
                  <a:ext cx="4808" cy="1397"/>
                </a:xfrm>
                <a:custGeom>
                  <a:avLst/>
                  <a:gdLst>
                    <a:gd name="T0" fmla="*/ 0 w 3808"/>
                    <a:gd name="T1" fmla="*/ 0 h 1128"/>
                    <a:gd name="T2" fmla="*/ 3808 w 3808"/>
                    <a:gd name="T3" fmla="*/ 1128 h 1128"/>
                    <a:gd name="connsiteX0" fmla="*/ 0 w 10036"/>
                    <a:gd name="connsiteY0" fmla="*/ 0 h 9761"/>
                    <a:gd name="connsiteX1" fmla="*/ 10036 w 10036"/>
                    <a:gd name="connsiteY1" fmla="*/ 9761 h 9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36" h="9761">
                      <a:moveTo>
                        <a:pt x="0" y="0"/>
                      </a:moveTo>
                      <a:cubicBezTo>
                        <a:pt x="3333" y="3333"/>
                        <a:pt x="6703" y="6428"/>
                        <a:pt x="10036" y="9761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48" name="Freeform 24"/>
                <p:cNvSpPr>
                  <a:spLocks/>
                </p:cNvSpPr>
                <p:nvPr/>
              </p:nvSpPr>
              <p:spPr bwMode="auto">
                <a:xfrm>
                  <a:off x="2879" y="2136"/>
                  <a:ext cx="2381" cy="0"/>
                </a:xfrm>
                <a:custGeom>
                  <a:avLst/>
                  <a:gdLst>
                    <a:gd name="T0" fmla="*/ 0 w 1600"/>
                    <a:gd name="T1" fmla="*/ 0 h 40"/>
                    <a:gd name="T2" fmla="*/ 1600 w 1600"/>
                    <a:gd name="T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600" h="40">
                      <a:moveTo>
                        <a:pt x="0" y="0"/>
                      </a:moveTo>
                      <a:lnTo>
                        <a:pt x="1600" y="40"/>
                      </a:lnTo>
                    </a:path>
                  </a:pathLst>
                </a:custGeom>
                <a:noFill/>
                <a:ln w="1905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552" y="1523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baseline="-25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nl-NL" altLang="nl-NL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Ovaal 7">
                <a:extLst>
                  <a:ext uri="{FF2B5EF4-FFF2-40B4-BE49-F238E27FC236}">
                    <a16:creationId xmlns:a16="http://schemas.microsoft.com/office/drawing/2014/main" id="{36CC88DC-00B6-C4DB-E72D-70686BAA22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69207" y="1098770"/>
                <a:ext cx="36000" cy="360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E3481045-0B37-F6A7-2EE9-213A2DC57F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89178" y="2725154"/>
              <a:ext cx="36000" cy="360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0" name="Groep 49">
            <a:extLst>
              <a:ext uri="{FF2B5EF4-FFF2-40B4-BE49-F238E27FC236}">
                <a16:creationId xmlns:a16="http://schemas.microsoft.com/office/drawing/2014/main" id="{AC601AD8-4688-36FB-D5AB-19D25B32C99F}"/>
              </a:ext>
            </a:extLst>
          </p:cNvPr>
          <p:cNvGrpSpPr/>
          <p:nvPr/>
        </p:nvGrpSpPr>
        <p:grpSpPr>
          <a:xfrm>
            <a:off x="6816577" y="384154"/>
            <a:ext cx="413908" cy="3070775"/>
            <a:chOff x="6584223" y="502138"/>
            <a:chExt cx="413908" cy="3070775"/>
          </a:xfrm>
        </p:grpSpPr>
        <p:sp>
          <p:nvSpPr>
            <p:cNvPr id="52270" name="Line 46"/>
            <p:cNvSpPr>
              <a:spLocks noChangeShapeType="1"/>
            </p:cNvSpPr>
            <p:nvPr/>
          </p:nvSpPr>
          <p:spPr bwMode="auto">
            <a:xfrm>
              <a:off x="6815731" y="908913"/>
              <a:ext cx="0" cy="266400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" name="Rectangle 55">
              <a:extLst>
                <a:ext uri="{FF2B5EF4-FFF2-40B4-BE49-F238E27FC236}">
                  <a16:creationId xmlns:a16="http://schemas.microsoft.com/office/drawing/2014/main" id="{22A3AD98-ED3D-9F8A-7A92-A97C1E4A7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223" y="502138"/>
              <a:ext cx="41390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3888"/>
            <a:ext cx="9144000" cy="523220"/>
          </a:xfrm>
        </p:spPr>
        <p:txBody>
          <a:bodyPr>
            <a:spAutoFit/>
          </a:bodyPr>
          <a:lstStyle/>
          <a:p>
            <a:pPr algn="l"/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buiten</a:t>
            </a:r>
            <a:r>
              <a:rPr lang="en-US" altLang="nl-NL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het </a:t>
            </a:r>
            <a:r>
              <a:rPr lang="en-US" altLang="nl-NL" sz="28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hoofdbrandpunt</a:t>
            </a:r>
            <a:endParaRPr lang="nl-NL" altLang="nl-NL" sz="2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3" name="Line 39"/>
          <p:cNvSpPr>
            <a:spLocks noChangeShapeType="1"/>
          </p:cNvSpPr>
          <p:nvPr/>
        </p:nvSpPr>
        <p:spPr bwMode="auto">
          <a:xfrm>
            <a:off x="5308931" y="836649"/>
            <a:ext cx="3780000" cy="3852000"/>
          </a:xfrm>
          <a:custGeom>
            <a:avLst/>
            <a:gdLst>
              <a:gd name="connsiteX0" fmla="*/ 0 w 3852000"/>
              <a:gd name="connsiteY0" fmla="*/ 0 h 3996000"/>
              <a:gd name="connsiteX1" fmla="*/ 3852000 w 3852000"/>
              <a:gd name="connsiteY1" fmla="*/ 3996000 h 3996000"/>
              <a:gd name="connsiteX0" fmla="*/ 0 w 3932682"/>
              <a:gd name="connsiteY0" fmla="*/ 0 h 3996000"/>
              <a:gd name="connsiteX1" fmla="*/ 3932682 w 3932682"/>
              <a:gd name="connsiteY1" fmla="*/ 3996000 h 39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2682" h="3996000">
                <a:moveTo>
                  <a:pt x="0" y="0"/>
                </a:moveTo>
                <a:cubicBezTo>
                  <a:pt x="1284000" y="1332000"/>
                  <a:pt x="2648682" y="2664000"/>
                  <a:pt x="3932682" y="399600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64" name="Freeform 40"/>
          <p:cNvSpPr>
            <a:spLocks/>
          </p:cNvSpPr>
          <p:nvPr/>
        </p:nvSpPr>
        <p:spPr bwMode="auto">
          <a:xfrm>
            <a:off x="1429207" y="996093"/>
            <a:ext cx="3871702" cy="2347133"/>
          </a:xfrm>
          <a:custGeom>
            <a:avLst/>
            <a:gdLst>
              <a:gd name="T0" fmla="*/ 0 w 2444"/>
              <a:gd name="T1" fmla="*/ 0 h 1476"/>
              <a:gd name="T2" fmla="*/ 2444 w 2444"/>
              <a:gd name="T3" fmla="*/ 1476 h 1476"/>
              <a:gd name="connsiteX0" fmla="*/ 0 w 9979"/>
              <a:gd name="connsiteY0" fmla="*/ 0 h 10017"/>
              <a:gd name="connsiteX1" fmla="*/ 9979 w 9979"/>
              <a:gd name="connsiteY1" fmla="*/ 10017 h 1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79" h="10017">
                <a:moveTo>
                  <a:pt x="0" y="0"/>
                </a:moveTo>
                <a:lnTo>
                  <a:pt x="9979" y="10017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52265" name="Line 41"/>
          <p:cNvSpPr>
            <a:spLocks noChangeAspect="1" noChangeShapeType="1"/>
          </p:cNvSpPr>
          <p:nvPr/>
        </p:nvSpPr>
        <p:spPr bwMode="auto">
          <a:xfrm flipV="1">
            <a:off x="5300215" y="1790285"/>
            <a:ext cx="3780000" cy="1568862"/>
          </a:xfrm>
          <a:custGeom>
            <a:avLst/>
            <a:gdLst>
              <a:gd name="connsiteX0" fmla="*/ 0 w 3420000"/>
              <a:gd name="connsiteY0" fmla="*/ 0 h 1381162"/>
              <a:gd name="connsiteX1" fmla="*/ 3420000 w 3420000"/>
              <a:gd name="connsiteY1" fmla="*/ 1381162 h 1381162"/>
              <a:gd name="connsiteX0" fmla="*/ 0 w 3449497"/>
              <a:gd name="connsiteY0" fmla="*/ 0 h 1420491"/>
              <a:gd name="connsiteX1" fmla="*/ 3449497 w 3449497"/>
              <a:gd name="connsiteY1" fmla="*/ 1420491 h 1420491"/>
              <a:gd name="connsiteX0" fmla="*/ 0 w 3921446"/>
              <a:gd name="connsiteY0" fmla="*/ 0 h 1577807"/>
              <a:gd name="connsiteX1" fmla="*/ 3921446 w 3921446"/>
              <a:gd name="connsiteY1" fmla="*/ 1577807 h 1577807"/>
              <a:gd name="connsiteX0" fmla="*/ 0 w 3934146"/>
              <a:gd name="connsiteY0" fmla="*/ 0 h 1632841"/>
              <a:gd name="connsiteX1" fmla="*/ 3934146 w 3934146"/>
              <a:gd name="connsiteY1" fmla="*/ 1632841 h 163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34146" h="1632841">
                <a:moveTo>
                  <a:pt x="0" y="0"/>
                </a:moveTo>
                <a:lnTo>
                  <a:pt x="3934146" y="1632841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165C2202-966B-0522-D2AA-51D713BD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" y="3429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Elke straal uit een voorwerpspunt gaat naar zijn beeldpunt.</a:t>
            </a:r>
          </a:p>
        </p:txBody>
      </p:sp>
      <p:grpSp>
        <p:nvGrpSpPr>
          <p:cNvPr id="49" name="Groep 48">
            <a:extLst>
              <a:ext uri="{FF2B5EF4-FFF2-40B4-BE49-F238E27FC236}">
                <a16:creationId xmlns:a16="http://schemas.microsoft.com/office/drawing/2014/main" id="{81D52537-2114-877A-9365-154E1A28D994}"/>
              </a:ext>
            </a:extLst>
          </p:cNvPr>
          <p:cNvGrpSpPr/>
          <p:nvPr/>
        </p:nvGrpSpPr>
        <p:grpSpPr>
          <a:xfrm>
            <a:off x="6514194" y="393670"/>
            <a:ext cx="413908" cy="3061259"/>
            <a:chOff x="6268394" y="511654"/>
            <a:chExt cx="413908" cy="3061259"/>
          </a:xfrm>
        </p:grpSpPr>
        <p:sp>
          <p:nvSpPr>
            <p:cNvPr id="52278" name="Line 54"/>
            <p:cNvSpPr>
              <a:spLocks noChangeShapeType="1"/>
            </p:cNvSpPr>
            <p:nvPr/>
          </p:nvSpPr>
          <p:spPr bwMode="auto">
            <a:xfrm>
              <a:off x="6510931" y="908913"/>
              <a:ext cx="0" cy="266400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" name="Rectangle 55">
              <a:extLst>
                <a:ext uri="{FF2B5EF4-FFF2-40B4-BE49-F238E27FC236}">
                  <a16:creationId xmlns:a16="http://schemas.microsoft.com/office/drawing/2014/main" id="{8F9D8CD6-B363-4363-CF9B-608D3C69E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394" y="511654"/>
              <a:ext cx="41390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1365B77F-3A83-A1F5-EE30-5C09B6C9DB5A}"/>
              </a:ext>
            </a:extLst>
          </p:cNvPr>
          <p:cNvGrpSpPr/>
          <p:nvPr/>
        </p:nvGrpSpPr>
        <p:grpSpPr>
          <a:xfrm>
            <a:off x="7123694" y="393670"/>
            <a:ext cx="413908" cy="3061259"/>
            <a:chOff x="6877894" y="511654"/>
            <a:chExt cx="413908" cy="3061259"/>
          </a:xfrm>
        </p:grpSpPr>
        <p:sp>
          <p:nvSpPr>
            <p:cNvPr id="52279" name="Line 55"/>
            <p:cNvSpPr>
              <a:spLocks noChangeShapeType="1"/>
            </p:cNvSpPr>
            <p:nvPr/>
          </p:nvSpPr>
          <p:spPr bwMode="auto">
            <a:xfrm>
              <a:off x="7120531" y="908913"/>
              <a:ext cx="0" cy="266400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8" name="Rectangle 55">
              <a:extLst>
                <a:ext uri="{FF2B5EF4-FFF2-40B4-BE49-F238E27FC236}">
                  <a16:creationId xmlns:a16="http://schemas.microsoft.com/office/drawing/2014/main" id="{C218CB8B-C3E1-C428-B2A3-8C0E0E88A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894" y="511654"/>
              <a:ext cx="41390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BDF8DA8A-FF84-7773-3F51-A14136541EB3}"/>
              </a:ext>
            </a:extLst>
          </p:cNvPr>
          <p:cNvGrpSpPr/>
          <p:nvPr/>
        </p:nvGrpSpPr>
        <p:grpSpPr>
          <a:xfrm>
            <a:off x="4430484" y="5083281"/>
            <a:ext cx="1509668" cy="1801829"/>
            <a:chOff x="4157150" y="4647051"/>
            <a:chExt cx="1509668" cy="1801829"/>
          </a:xfrm>
        </p:grpSpPr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0EAA6A59-BBB3-A18E-2470-56F6703FE671}"/>
                </a:ext>
              </a:extLst>
            </p:cNvPr>
            <p:cNvGrpSpPr/>
            <p:nvPr/>
          </p:nvGrpSpPr>
          <p:grpSpPr>
            <a:xfrm>
              <a:off x="4157150" y="4647051"/>
              <a:ext cx="1509668" cy="1801829"/>
              <a:chOff x="4992670" y="4567047"/>
              <a:chExt cx="1509668" cy="1801829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E73255A6-ECF9-7915-8FDB-8F29A76D05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62338" y="4567047"/>
                <a:ext cx="1440000" cy="14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Rectangle 55">
                <a:extLst>
                  <a:ext uri="{FF2B5EF4-FFF2-40B4-BE49-F238E27FC236}">
                    <a16:creationId xmlns:a16="http://schemas.microsoft.com/office/drawing/2014/main" id="{36DD59B1-1404-18C9-22E3-917982459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670" y="5968766"/>
                <a:ext cx="144315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scherm 3</a:t>
                </a:r>
              </a:p>
            </p:txBody>
          </p:sp>
        </p:grp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5D8B615A-512E-EDDB-7FD2-B309410E65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3550" y="5445280"/>
              <a:ext cx="504000" cy="504000"/>
            </a:xfrm>
            <a:prstGeom prst="ellipse">
              <a:avLst/>
            </a:prstGeom>
            <a:pattFill prst="pct75">
              <a:fgClr>
                <a:schemeClr val="accent2"/>
              </a:fgClr>
              <a:bgClr>
                <a:schemeClr val="bg2"/>
              </a:bgClr>
            </a:patt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4E5B7D2E-77BA-B097-E4DD-7146AD46549D}"/>
              </a:ext>
            </a:extLst>
          </p:cNvPr>
          <p:cNvGrpSpPr/>
          <p:nvPr/>
        </p:nvGrpSpPr>
        <p:grpSpPr>
          <a:xfrm>
            <a:off x="872602" y="5074155"/>
            <a:ext cx="1556958" cy="1797131"/>
            <a:chOff x="872602" y="4552200"/>
            <a:chExt cx="1556958" cy="1797131"/>
          </a:xfrm>
        </p:grpSpPr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17F656A-D18F-1077-19FE-D8643C4F5625}"/>
                </a:ext>
              </a:extLst>
            </p:cNvPr>
            <p:cNvGrpSpPr/>
            <p:nvPr/>
          </p:nvGrpSpPr>
          <p:grpSpPr>
            <a:xfrm>
              <a:off x="989560" y="4552200"/>
              <a:ext cx="1440000" cy="1440000"/>
              <a:chOff x="678075" y="4516401"/>
              <a:chExt cx="1440000" cy="144000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2D1B12B-1A0A-BA1F-4BBA-41878A9DAE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075" y="4516401"/>
                <a:ext cx="1440000" cy="14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2B45B20B-08A8-578B-3A37-7D5F856279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6179" y="5049385"/>
                <a:ext cx="396000" cy="396000"/>
              </a:xfrm>
              <a:prstGeom prst="ellipse">
                <a:avLst/>
              </a:prstGeom>
              <a:pattFill prst="pct75">
                <a:fgClr>
                  <a:schemeClr val="accent2"/>
                </a:fgClr>
                <a:bgClr>
                  <a:schemeClr val="bg2"/>
                </a:bgClr>
              </a:patt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0" name="Rectangle 55">
              <a:extLst>
                <a:ext uri="{FF2B5EF4-FFF2-40B4-BE49-F238E27FC236}">
                  <a16:creationId xmlns:a16="http://schemas.microsoft.com/office/drawing/2014/main" id="{09C05BDE-E005-7F60-4AD3-697B7E949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602" y="5949221"/>
              <a:ext cx="144315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scherm 1</a:t>
              </a:r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9BBBD6CD-D754-C50F-8838-37D24FAB65D5}"/>
              </a:ext>
            </a:extLst>
          </p:cNvPr>
          <p:cNvGrpSpPr/>
          <p:nvPr/>
        </p:nvGrpSpPr>
        <p:grpSpPr>
          <a:xfrm>
            <a:off x="2704897" y="5081051"/>
            <a:ext cx="1538987" cy="1790235"/>
            <a:chOff x="2438006" y="4559096"/>
            <a:chExt cx="1538987" cy="1790235"/>
          </a:xfrm>
        </p:grpSpPr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77A71145-9776-BD4A-9729-319C6AD5A96E}"/>
                </a:ext>
              </a:extLst>
            </p:cNvPr>
            <p:cNvGrpSpPr/>
            <p:nvPr/>
          </p:nvGrpSpPr>
          <p:grpSpPr>
            <a:xfrm>
              <a:off x="2536993" y="4559096"/>
              <a:ext cx="1440000" cy="1440000"/>
              <a:chOff x="678075" y="4516401"/>
              <a:chExt cx="1440000" cy="1440000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6EEF6039-9231-F0D7-E592-7F21B1B133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075" y="4516401"/>
                <a:ext cx="1440000" cy="144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D9456591-4D87-209C-8632-DD62D6DACA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80075" y="5447001"/>
                <a:ext cx="36000" cy="36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1" name="Rectangle 55">
              <a:extLst>
                <a:ext uri="{FF2B5EF4-FFF2-40B4-BE49-F238E27FC236}">
                  <a16:creationId xmlns:a16="http://schemas.microsoft.com/office/drawing/2014/main" id="{1493FE84-4E96-8A86-FBEE-7EE3790CF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006" y="5949221"/>
              <a:ext cx="144315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scherm 2</a:t>
              </a:r>
            </a:p>
          </p:txBody>
        </p:sp>
      </p:grpSp>
      <p:sp>
        <p:nvSpPr>
          <p:cNvPr id="46" name="Rectangle 55">
            <a:extLst>
              <a:ext uri="{FF2B5EF4-FFF2-40B4-BE49-F238E27FC236}">
                <a16:creationId xmlns:a16="http://schemas.microsoft.com/office/drawing/2014/main" id="{44A0F09D-1806-D8D2-FC66-97FDC3CC1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" y="38218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Teken de stralen naar de boven- en onderkant van de lens.</a:t>
            </a:r>
          </a:p>
        </p:txBody>
      </p:sp>
      <p:sp>
        <p:nvSpPr>
          <p:cNvPr id="47" name="Rectangle 55">
            <a:extLst>
              <a:ext uri="{FF2B5EF4-FFF2-40B4-BE49-F238E27FC236}">
                <a16:creationId xmlns:a16="http://schemas.microsoft.com/office/drawing/2014/main" id="{73A49951-77D5-C2BB-3B91-ED8F9BF80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" y="421460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En nu de lichtbundel die op de lens valt.</a:t>
            </a:r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id="{459AE22D-5E10-30C8-4377-048FCC010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" y="460740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Verplaats het scherm van plaats 1 → 2 → 3:</a:t>
            </a:r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 flipV="1">
            <a:off x="1408812" y="836648"/>
            <a:ext cx="3900119" cy="155938"/>
          </a:xfrm>
          <a:custGeom>
            <a:avLst/>
            <a:gdLst>
              <a:gd name="connsiteX0" fmla="*/ 0 w 3886200"/>
              <a:gd name="connsiteY0" fmla="*/ 0 h 152400"/>
              <a:gd name="connsiteX1" fmla="*/ 3886200 w 3886200"/>
              <a:gd name="connsiteY1" fmla="*/ 152400 h 152400"/>
              <a:gd name="connsiteX0" fmla="*/ 0 w 3866147"/>
              <a:gd name="connsiteY0" fmla="*/ 0 h 168442"/>
              <a:gd name="connsiteX1" fmla="*/ 3866147 w 3866147"/>
              <a:gd name="connsiteY1" fmla="*/ 168442 h 168442"/>
              <a:gd name="connsiteX0" fmla="*/ 0 w 3882189"/>
              <a:gd name="connsiteY0" fmla="*/ 0 h 160421"/>
              <a:gd name="connsiteX1" fmla="*/ 3882189 w 3882189"/>
              <a:gd name="connsiteY1" fmla="*/ 160421 h 160421"/>
              <a:gd name="connsiteX0" fmla="*/ 0 w 3900119"/>
              <a:gd name="connsiteY0" fmla="*/ 0 h 155938"/>
              <a:gd name="connsiteX1" fmla="*/ 3900119 w 3900119"/>
              <a:gd name="connsiteY1" fmla="*/ 155938 h 1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0119" h="155938">
                <a:moveTo>
                  <a:pt x="0" y="0"/>
                </a:moveTo>
                <a:lnTo>
                  <a:pt x="3900119" y="155938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D941D7F-7183-BA9A-200E-09B66B13B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64917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menu</a:t>
            </a:r>
            <a:endParaRPr lang="nl-NL" altLang="nl-NL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49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9" grpId="0" animBg="1"/>
      <p:bldP spid="52268" grpId="0" animBg="1"/>
      <p:bldP spid="52267" grpId="0" animBg="1"/>
      <p:bldP spid="52227" grpId="0" autoUpdateAnimBg="0"/>
      <p:bldP spid="52263" grpId="0" animBg="1"/>
      <p:bldP spid="52264" grpId="0" animBg="1"/>
      <p:bldP spid="52265" grpId="0" animBg="1"/>
      <p:bldP spid="6" grpId="0"/>
      <p:bldP spid="46" grpId="0"/>
      <p:bldP spid="47" grpId="0"/>
      <p:bldP spid="48" grpId="0"/>
      <p:bldP spid="52262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B9D5FB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2304</Words>
  <Application>Microsoft Office PowerPoint</Application>
  <PresentationFormat>Diavoorstelling (4:3)</PresentationFormat>
  <Paragraphs>442</Paragraphs>
  <Slides>37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 Math</vt:lpstr>
      <vt:lpstr>Times New Roman</vt:lpstr>
      <vt:lpstr>Standaardontwerp</vt:lpstr>
      <vt:lpstr>Lenzen, oog en camera</vt:lpstr>
      <vt:lpstr>Soorten lenzen</vt:lpstr>
      <vt:lpstr>Convergeren en divergeren</vt:lpstr>
      <vt:lpstr>Waar hangt de brandpuntafstand van af?</vt:lpstr>
      <vt:lpstr>De lenssterkte S van een bril</vt:lpstr>
      <vt:lpstr>De lenssterkte berekenen</vt:lpstr>
      <vt:lpstr>Drie constructiestralen en een willekeurige straal</vt:lpstr>
      <vt:lpstr>Simulatie van de stralengang</vt:lpstr>
      <vt:lpstr>Het voorwerp “buiten” het hoofdbrandpunt</vt:lpstr>
      <vt:lpstr>Het voorwerp in het hoofdbrandpunt</vt:lpstr>
      <vt:lpstr>Het voorwerp “binnen” het brandpunt, 2/2</vt:lpstr>
      <vt:lpstr>De lineaire vergroting, theorie</vt:lpstr>
      <vt:lpstr>De vergroting, lenssterkte en lenzenformule</vt:lpstr>
      <vt:lpstr>De lineaire vergroting, rekenvoorbeeld 1/2</vt:lpstr>
      <vt:lpstr>De bouw van het oog</vt:lpstr>
      <vt:lpstr>Het beeld op het netvlies</vt:lpstr>
      <vt:lpstr>De blinde vlek, theorie</vt:lpstr>
      <vt:lpstr>De blinde vlek, experiment</vt:lpstr>
      <vt:lpstr>Accommoderen</vt:lpstr>
      <vt:lpstr>Accommoderen voor een normaal oog</vt:lpstr>
      <vt:lpstr>Een bril voor een verziende</vt:lpstr>
      <vt:lpstr>Een bril voor een bijziende</vt:lpstr>
      <vt:lpstr>Camera, onderdelen, scherptediepte bij groot diafragma</vt:lpstr>
      <vt:lpstr>Camera, foto met groot diafragma, weinig scherptediepte</vt:lpstr>
      <vt:lpstr>Camera, scherptediepte bij klein diafragma</vt:lpstr>
      <vt:lpstr>Camera, foto met groot en klein diafragma</vt:lpstr>
      <vt:lpstr>Camera, foto met lange en korte belichtingstijd</vt:lpstr>
      <vt:lpstr>Camera, foto’s en bewegingsonscherpte 1/2</vt:lpstr>
      <vt:lpstr>Camera, foto en bewegingsonscherpte 2/2</vt:lpstr>
      <vt:lpstr>De camera obscura, een camera zonder lens</vt:lpstr>
      <vt:lpstr>De camera obscura en de camera</vt:lpstr>
      <vt:lpstr>Een afbeelding met de camera obscura</vt:lpstr>
      <vt:lpstr>Samenvatting 1/4</vt:lpstr>
      <vt:lpstr>Samenvatting 2/4</vt:lpstr>
      <vt:lpstr>Samenvatting 3/4</vt:lpstr>
      <vt:lpstr>Samenvatting 4/4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Lenzen</dc:title>
  <dc:creator>Ton&amp;Els</dc:creator>
  <cp:lastModifiedBy>Ton Tijmensen</cp:lastModifiedBy>
  <cp:revision>151</cp:revision>
  <dcterms:created xsi:type="dcterms:W3CDTF">2018-10-06T21:19:46Z</dcterms:created>
  <dcterms:modified xsi:type="dcterms:W3CDTF">2024-06-15T16:24:38Z</dcterms:modified>
</cp:coreProperties>
</file>