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7" r:id="rId2"/>
    <p:sldId id="326" r:id="rId3"/>
    <p:sldId id="266" r:id="rId4"/>
    <p:sldId id="327" r:id="rId5"/>
    <p:sldId id="293" r:id="rId6"/>
    <p:sldId id="329" r:id="rId7"/>
    <p:sldId id="288" r:id="rId8"/>
    <p:sldId id="269" r:id="rId9"/>
    <p:sldId id="276" r:id="rId10"/>
    <p:sldId id="344" r:id="rId11"/>
    <p:sldId id="345" r:id="rId12"/>
    <p:sldId id="346" r:id="rId13"/>
    <p:sldId id="347" r:id="rId14"/>
    <p:sldId id="277" r:id="rId15"/>
    <p:sldId id="341" r:id="rId16"/>
    <p:sldId id="286" r:id="rId17"/>
    <p:sldId id="340" r:id="rId18"/>
    <p:sldId id="348" r:id="rId19"/>
    <p:sldId id="371" r:id="rId20"/>
    <p:sldId id="349" r:id="rId21"/>
    <p:sldId id="274" r:id="rId22"/>
    <p:sldId id="296" r:id="rId23"/>
    <p:sldId id="369" r:id="rId24"/>
    <p:sldId id="370" r:id="rId25"/>
    <p:sldId id="350" r:id="rId26"/>
    <p:sldId id="351" r:id="rId27"/>
    <p:sldId id="352" r:id="rId28"/>
    <p:sldId id="303" r:id="rId29"/>
    <p:sldId id="304" r:id="rId30"/>
    <p:sldId id="325" r:id="rId31"/>
    <p:sldId id="358" r:id="rId32"/>
    <p:sldId id="359" r:id="rId33"/>
    <p:sldId id="360" r:id="rId34"/>
    <p:sldId id="361" r:id="rId35"/>
    <p:sldId id="362" r:id="rId36"/>
    <p:sldId id="337" r:id="rId37"/>
    <p:sldId id="363" r:id="rId38"/>
    <p:sldId id="364" r:id="rId39"/>
    <p:sldId id="336" r:id="rId40"/>
    <p:sldId id="320" r:id="rId41"/>
    <p:sldId id="280" r:id="rId42"/>
    <p:sldId id="366" r:id="rId43"/>
    <p:sldId id="342" r:id="rId44"/>
    <p:sldId id="367" r:id="rId45"/>
    <p:sldId id="315" r:id="rId46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5DA29B79-A3D9-4EC6-8F04-1438B530E0EE}">
          <p14:sldIdLst>
            <p14:sldId id="257"/>
            <p14:sldId id="326"/>
            <p14:sldId id="266"/>
            <p14:sldId id="327"/>
            <p14:sldId id="293"/>
            <p14:sldId id="329"/>
            <p14:sldId id="288"/>
          </p14:sldIdLst>
        </p14:section>
        <p14:section name="Naamloze sectie" id="{D577C818-EDDA-4026-9ED7-1E426CCA7583}">
          <p14:sldIdLst>
            <p14:sldId id="269"/>
            <p14:sldId id="276"/>
            <p14:sldId id="344"/>
            <p14:sldId id="345"/>
            <p14:sldId id="346"/>
            <p14:sldId id="347"/>
            <p14:sldId id="277"/>
            <p14:sldId id="341"/>
            <p14:sldId id="286"/>
            <p14:sldId id="340"/>
            <p14:sldId id="348"/>
            <p14:sldId id="371"/>
            <p14:sldId id="349"/>
            <p14:sldId id="274"/>
            <p14:sldId id="296"/>
            <p14:sldId id="369"/>
            <p14:sldId id="370"/>
            <p14:sldId id="350"/>
            <p14:sldId id="351"/>
            <p14:sldId id="352"/>
            <p14:sldId id="303"/>
            <p14:sldId id="304"/>
            <p14:sldId id="325"/>
            <p14:sldId id="358"/>
            <p14:sldId id="359"/>
            <p14:sldId id="360"/>
            <p14:sldId id="361"/>
            <p14:sldId id="362"/>
            <p14:sldId id="337"/>
            <p14:sldId id="363"/>
            <p14:sldId id="364"/>
            <p14:sldId id="336"/>
            <p14:sldId id="320"/>
            <p14:sldId id="280"/>
            <p14:sldId id="366"/>
            <p14:sldId id="342"/>
            <p14:sldId id="367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FF"/>
    <a:srgbClr val="F5FFFF"/>
    <a:srgbClr val="FFCC00"/>
    <a:srgbClr val="FF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05" autoAdjust="0"/>
    <p:restoredTop sz="86423" autoAdjust="0"/>
  </p:normalViewPr>
  <p:slideViewPr>
    <p:cSldViewPr>
      <p:cViewPr>
        <p:scale>
          <a:sx n="60" d="100"/>
          <a:sy n="60" d="100"/>
        </p:scale>
        <p:origin x="293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88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43569553805776"/>
          <c:y val="3.1041848935549721E-2"/>
          <c:w val="0.83335608048993881"/>
          <c:h val="0.80248396033829117"/>
        </c:manualLayout>
      </c:layout>
      <c:scatterChart>
        <c:scatterStyle val="lineMarker"/>
        <c:varyColors val="0"/>
        <c:ser>
          <c:idx val="0"/>
          <c:order val="0"/>
          <c:tx>
            <c:v>Ohm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numRef>
              <c:f>Blad1!$A$1:$A$6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</c:numCache>
            </c:numRef>
          </c:xVal>
          <c:yVal>
            <c:numRef>
              <c:f>Blad1!$B$1:$B$6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10F-49BB-A633-EF0BAAEF9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340624"/>
        <c:axId val="485877264"/>
      </c:scatterChart>
      <c:valAx>
        <c:axId val="304340624"/>
        <c:scaling>
          <c:orientation val="minMax"/>
          <c:max val="25"/>
        </c:scaling>
        <c:delete val="0"/>
        <c:axPos val="b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minorGridlines>
          <c:spPr>
            <a:ln w="0" cap="flat" cmpd="sng" algn="ctr">
              <a:noFill/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nl-NL"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 in V</a:t>
                </a:r>
              </a:p>
            </c:rich>
          </c:tx>
          <c:layout>
            <c:manualLayout>
              <c:xMode val="edge"/>
              <c:yMode val="edge"/>
              <c:x val="0.49716929133858268"/>
              <c:y val="0.917569262175561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nl-N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NL"/>
          </a:p>
        </c:txPr>
        <c:crossAx val="485877264"/>
        <c:crosses val="autoZero"/>
        <c:crossBetween val="midCat"/>
      </c:valAx>
      <c:valAx>
        <c:axId val="485877264"/>
        <c:scaling>
          <c:orientation val="minMax"/>
          <c:max val="0.5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nl-NL" sz="2000" dirty="0">
                    <a:solidFill>
                      <a:schemeClr val="tx1"/>
                    </a:solidFill>
                    <a:latin typeface="+mn-lt"/>
                    <a:cs typeface="Arial" panose="020B0604020202020204" pitchFamily="34" charset="0"/>
                  </a:rPr>
                  <a:t>I</a:t>
                </a:r>
                <a:r>
                  <a:rPr lang="nl-NL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 A</a:t>
                </a:r>
              </a:p>
            </c:rich>
          </c:tx>
          <c:layout>
            <c:manualLayout>
              <c:xMode val="edge"/>
              <c:yMode val="edge"/>
              <c:x val="2.7777777777777779E-3"/>
              <c:y val="0.330223461650627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nl-N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NL"/>
          </a:p>
        </c:txPr>
        <c:crossAx val="304340624"/>
        <c:crosses val="autoZero"/>
        <c:crossBetween val="midCat"/>
        <c:majorUnit val="0.1"/>
        <c:minorUnit val="5.000000000000001E-2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423497785252864"/>
          <c:y val="3.7664466053458377E-2"/>
          <c:w val="0.74026518250829587"/>
          <c:h val="0.79252259737763875"/>
        </c:manualLayout>
      </c:layout>
      <c:scatterChart>
        <c:scatterStyle val="lineMarker"/>
        <c:varyColors val="0"/>
        <c:ser>
          <c:idx val="0"/>
          <c:order val="0"/>
          <c:tx>
            <c:v>Veilige stroom 1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xVal>
            <c:numRef>
              <c:f>Blad1!$A$4:$A$5</c:f>
              <c:numCache>
                <c:formatCode>0.0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xVal>
          <c:yVal>
            <c:numRef>
              <c:f>Blad1!$B$4:$B$5</c:f>
              <c:numCache>
                <c:formatCode>0.0</c:formatCode>
                <c:ptCount val="2"/>
                <c:pt idx="0">
                  <c:v>10</c:v>
                </c:pt>
                <c:pt idx="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C72-4452-B1DE-91F483923FB3}"/>
            </c:ext>
          </c:extLst>
        </c:ser>
        <c:ser>
          <c:idx val="1"/>
          <c:order val="1"/>
          <c:tx>
            <c:v>Veilige stroom 2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noFill/>
              </a:ln>
              <a:effectLst/>
            </c:spPr>
          </c:marker>
          <c:xVal>
            <c:numRef>
              <c:f>Blad1!$A$7:$A$15</c:f>
              <c:numCache>
                <c:formatCode>0.0</c:formatCode>
                <c:ptCount val="9"/>
                <c:pt idx="0">
                  <c:v>20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</c:numCache>
            </c:numRef>
          </c:xVal>
          <c:yVal>
            <c:numRef>
              <c:f>Blad1!$B$7:$B$15</c:f>
              <c:numCache>
                <c:formatCode>General</c:formatCode>
                <c:ptCount val="9"/>
                <c:pt idx="0" formatCode="0.0">
                  <c:v>1</c:v>
                </c:pt>
                <c:pt idx="1">
                  <c:v>0.45</c:v>
                </c:pt>
                <c:pt idx="2">
                  <c:v>0.23</c:v>
                </c:pt>
                <c:pt idx="3">
                  <c:v>0.14000000000000001</c:v>
                </c:pt>
                <c:pt idx="4">
                  <c:v>0.1</c:v>
                </c:pt>
                <c:pt idx="5">
                  <c:v>0.08</c:v>
                </c:pt>
                <c:pt idx="6">
                  <c:v>7.0000000000000007E-2</c:v>
                </c:pt>
                <c:pt idx="7">
                  <c:v>6.5000000000000002E-2</c:v>
                </c:pt>
                <c:pt idx="8">
                  <c:v>0.06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C72-4452-B1DE-91F483923FB3}"/>
            </c:ext>
          </c:extLst>
        </c:ser>
        <c:ser>
          <c:idx val="2"/>
          <c:order val="2"/>
          <c:tx>
            <c:v>Gevaarlijkes stroom 2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numRef>
              <c:f>Blad1!$C$4:$C$5</c:f>
              <c:numCache>
                <c:formatCode>0.0</c:formatCode>
                <c:ptCount val="2"/>
                <c:pt idx="0">
                  <c:v>60</c:v>
                </c:pt>
                <c:pt idx="1">
                  <c:v>60</c:v>
                </c:pt>
              </c:numCache>
            </c:numRef>
          </c:xVal>
          <c:yVal>
            <c:numRef>
              <c:f>Blad1!$D$4:$D$5</c:f>
              <c:numCache>
                <c:formatCode>General</c:formatCode>
                <c:ptCount val="2"/>
                <c:pt idx="0">
                  <c:v>10</c:v>
                </c:pt>
                <c:pt idx="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C72-4452-B1DE-91F483923FB3}"/>
            </c:ext>
          </c:extLst>
        </c:ser>
        <c:ser>
          <c:idx val="3"/>
          <c:order val="3"/>
          <c:tx>
            <c:v>Gevaarlijke stroom 2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numRef>
              <c:f>Blad1!$C$7:$C$14</c:f>
              <c:numCache>
                <c:formatCode>0.0</c:formatCode>
                <c:ptCount val="8"/>
                <c:pt idx="0">
                  <c:v>60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</c:numCache>
            </c:numRef>
          </c:xVal>
          <c:yVal>
            <c:numRef>
              <c:f>Blad1!$D$7:$D$14</c:f>
              <c:numCache>
                <c:formatCode>General</c:formatCode>
                <c:ptCount val="8"/>
                <c:pt idx="0">
                  <c:v>1</c:v>
                </c:pt>
                <c:pt idx="1">
                  <c:v>0.7</c:v>
                </c:pt>
                <c:pt idx="2">
                  <c:v>0.5</c:v>
                </c:pt>
                <c:pt idx="3">
                  <c:v>0.35</c:v>
                </c:pt>
                <c:pt idx="4">
                  <c:v>0.27</c:v>
                </c:pt>
                <c:pt idx="5">
                  <c:v>0.23</c:v>
                </c:pt>
                <c:pt idx="6">
                  <c:v>0.21</c:v>
                </c:pt>
                <c:pt idx="7">
                  <c:v>0.19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C72-4452-B1DE-91F483923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464288"/>
        <c:axId val="501273792"/>
      </c:scatterChart>
      <c:valAx>
        <c:axId val="255464288"/>
        <c:scaling>
          <c:orientation val="minMax"/>
          <c:max val="4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nl-NL"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Stroomsterkte in 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nl-NL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NL"/>
          </a:p>
        </c:txPr>
        <c:crossAx val="501273792"/>
        <c:crossesAt val="1.0000000000000002E-3"/>
        <c:crossBetween val="midCat"/>
        <c:majorUnit val="50"/>
        <c:minorUnit val="50"/>
      </c:valAx>
      <c:valAx>
        <c:axId val="501273792"/>
        <c:scaling>
          <c:logBase val="10"/>
          <c:orientation val="minMax"/>
          <c:max val="10"/>
          <c:min val="1.0000000000000002E-3"/>
        </c:scaling>
        <c:delete val="0"/>
        <c:axPos val="l"/>
        <c:majorGridlines>
          <c:spPr>
            <a:ln w="12700" cap="flat" cmpd="sng" algn="ctr">
              <a:solidFill>
                <a:schemeClr val="tx1"/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nl-NL"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 in ms</a:t>
                </a:r>
              </a:p>
            </c:rich>
          </c:tx>
          <c:layout>
            <c:manualLayout>
              <c:xMode val="edge"/>
              <c:yMode val="edge"/>
              <c:x val="1.1718728208614748E-2"/>
              <c:y val="0.320888298757500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nl-NL"/>
            </a:p>
          </c:txPr>
        </c:title>
        <c:numFmt formatCode="0.000" sourceLinked="0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NL"/>
          </a:p>
        </c:txPr>
        <c:crossAx val="255464288"/>
        <c:crossesAt val="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62AD3-569A-43D2-8460-C27FDCAF1873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5E417-4EF4-4DBA-85B5-0A115E8DEE8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0388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C48FB5-68A6-4D3B-AB88-B2ADA7B95775}" type="slidenum">
              <a:rPr lang="nl-NL" altLang="nl-NL">
                <a:solidFill>
                  <a:prstClr val="black"/>
                </a:solidFill>
              </a:rPr>
              <a:pPr/>
              <a:t>1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A0281A-8490-434C-9C18-7932007DAF55}" type="slidenum">
              <a:rPr lang="nl-NL" altLang="nl-NL">
                <a:solidFill>
                  <a:prstClr val="black"/>
                </a:solidFill>
              </a:rPr>
              <a:pPr/>
              <a:t>8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ECC2-0B02-F0DA-F84E-196ED059B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DBEECF8-E31C-89EB-BDCB-B888A7EA91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DEC9566-3C1D-6F13-7309-EB5AD4BAE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1D8735-B40F-78D6-547F-0E387DF6C2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2B1BF-FFF4-46E5-B89D-296401F3B1B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3635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5A673-A9FD-72BD-DD95-35A25059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A8C4727-CB33-690F-E3B8-F21BAC2CB0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F73AE0-EDAA-4115-8AE8-1C4C6AECCA0F}" type="slidenum">
              <a:rPr lang="nl-NL" altLang="nl-NL">
                <a:solidFill>
                  <a:prstClr val="black"/>
                </a:solidFill>
              </a:rPr>
              <a:pPr/>
              <a:t>13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AFC286F0-1331-1A88-84DE-69B1B2277F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F5AC72E7-4E59-1D07-EC95-6237DAFF6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154260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2D0294-0B82-4849-9193-4E1737FBF025}" type="slidenum">
              <a:rPr lang="nl-NL" altLang="nl-NL">
                <a:solidFill>
                  <a:prstClr val="black"/>
                </a:solidFill>
              </a:rPr>
              <a:pPr/>
              <a:t>14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6623C-5931-4311-96EE-5A68DC5B7CEA}" type="slidenum">
              <a:rPr lang="nl-NL" altLang="nl-NL">
                <a:solidFill>
                  <a:prstClr val="black"/>
                </a:solidFill>
              </a:rPr>
              <a:pPr/>
              <a:t>22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A18AC0-A4C9-4481-AD96-BEAFA41B6F5B}" type="slidenum">
              <a:rPr lang="nl-NL" altLang="nl-NL">
                <a:solidFill>
                  <a:prstClr val="black"/>
                </a:solidFill>
              </a:rPr>
              <a:pPr/>
              <a:t>28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52E563-0B8C-400E-80F7-14BE82AF1C50}" type="slidenum">
              <a:rPr lang="nl-NL" altLang="nl-NL">
                <a:solidFill>
                  <a:prstClr val="black"/>
                </a:solidFill>
              </a:rPr>
              <a:pPr/>
              <a:t>29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F5C766-9F22-418C-BD6F-E8A9970BF07E}" type="slidenum">
              <a:rPr lang="nl-NL" altLang="nl-NL">
                <a:solidFill>
                  <a:prstClr val="black"/>
                </a:solidFill>
              </a:rPr>
              <a:pPr/>
              <a:t>31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76634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44917-63EF-B187-85C4-89320E2CA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3FFA8CE-5CC9-D6EF-428E-89827F8B19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F5C766-9F22-418C-BD6F-E8A9970BF07E}" type="slidenum">
              <a:rPr lang="nl-NL" altLang="nl-NL">
                <a:solidFill>
                  <a:prstClr val="black"/>
                </a:solidFill>
              </a:rPr>
              <a:pPr/>
              <a:t>32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71B1AED8-C109-CE32-7AF6-2605A6B54E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5BCC4937-8FA9-5EFC-1DEC-097E82824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4276372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A584BC-3A13-4760-9C6F-DEC3E713ED30}" type="slidenum">
              <a:rPr lang="nl-NL" altLang="nl-NL">
                <a:solidFill>
                  <a:prstClr val="black"/>
                </a:solidFill>
              </a:rPr>
              <a:pPr/>
              <a:t>33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20535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2B1BF-FFF4-46E5-B89D-296401F3B1B6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5974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15381-E870-DC3B-604D-863328DE7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FF374C4-0E78-42B6-5EEB-097E08AC3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3660252-75CD-DEE7-6A8C-D73E1A2ED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A3775C-1704-11A1-9E2A-91DDCB4E61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2B1BF-FFF4-46E5-B89D-296401F3B1B6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2610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8FCC8-2351-9CEB-86C9-9E27FF19C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B21D7FA-3229-5409-21B5-6DC66BB47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4FE37DF-BE93-DF4B-3A43-5D2D24C41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A5A3164-7C38-5D53-B7A8-E85B8A4DD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2B1BF-FFF4-46E5-B89D-296401F3B1B6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0264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BCF5D-1D70-C5DD-68CD-893FD2DE9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99A0D01-F7DD-4CF2-D44D-557F881B9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B65D612-39F4-295F-F0C3-4BA5A29C1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DE48C09-DB59-9D25-3885-CC5C83A27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2B1BF-FFF4-46E5-B89D-296401F3B1B6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1213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11988-2F64-DCAE-DADB-558DCF27E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B0AFFA9-BEBE-2B47-1B6D-0117D7C18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CC6E280-2907-30BF-4399-A18B5DA79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43327C-882E-D04F-2D86-5D1D2CD2F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2B1BF-FFF4-46E5-B89D-296401F3B1B6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6876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A71F9-1044-1A68-5FAD-42E0A8E10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931AD5E-22F5-A20E-58AC-2190017B8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A32BD12-9B8B-CB06-A6E4-E2631D6350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B8293B-6647-6D93-C7A7-C351C22DA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2B1BF-FFF4-46E5-B89D-296401F3B1B6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8880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21C6-E95A-E513-CFFB-5BCD91E16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DBEB804-2234-1007-30FA-1B79BD8A6F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AAD9AE-6083-4BCE-90B7-25EF1A443965}" type="slidenum">
              <a:rPr lang="nl-NL" altLang="nl-NL">
                <a:solidFill>
                  <a:prstClr val="black"/>
                </a:solidFill>
              </a:rPr>
              <a:pPr/>
              <a:t>40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B13F7F58-FBF1-681E-027E-225CAA2925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7B890279-DDE0-0F14-8CB7-33D294AB0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85579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52B1BF-FFF4-46E5-B89D-296401F3B1B6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1809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5E417-4EF4-4DBA-85B5-0A115E8DEE84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63232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5E417-4EF4-4DBA-85B5-0A115E8DEE84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007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F4693-D9F9-4FF3-84B4-B4EFC324146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539861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A07FA8-51DF-4876-8C32-3CB61B6820A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34487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963D8F-C4F4-438A-B03D-E1440E07F1C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66089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F7E15-62DA-4CF0-A955-3BB30D9B9068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1014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2362C-EF9E-429C-9B5D-1D71A91CB429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302455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3A7AF-9445-4951-884C-2226CB0D2EB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943845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A6058-9E95-4AC1-B303-265DBC4AD35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29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CBA5FC-3AFE-45D7-A8B3-EA7585AAE38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385470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5B3BD-858B-4DD0-8F1F-8C843967349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165912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4CCE9-A221-4A7F-9E16-152A228A38A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539823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54DE9-4B55-4DE5-8C8B-6BE8FAEE7E3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623486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E5BE85-BDB1-4A7E-936B-7603B02A6A29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1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8.xml"/><Relationship Id="rId18" Type="http://schemas.openxmlformats.org/officeDocument/2006/relationships/slide" Target="slide38.xml"/><Relationship Id="rId26" Type="http://schemas.openxmlformats.org/officeDocument/2006/relationships/image" Target="../media/image6.png"/><Relationship Id="rId3" Type="http://schemas.openxmlformats.org/officeDocument/2006/relationships/slide" Target="slide2.xml"/><Relationship Id="rId21" Type="http://schemas.openxmlformats.org/officeDocument/2006/relationships/slide" Target="slide44.xml"/><Relationship Id="rId7" Type="http://schemas.openxmlformats.org/officeDocument/2006/relationships/slide" Target="slide7.xml"/><Relationship Id="rId12" Type="http://schemas.openxmlformats.org/officeDocument/2006/relationships/slide" Target="slide15.xml"/><Relationship Id="rId17" Type="http://schemas.openxmlformats.org/officeDocument/2006/relationships/slide" Target="slide28.xml"/><Relationship Id="rId25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6" Type="http://schemas.openxmlformats.org/officeDocument/2006/relationships/slide" Target="slide27.xml"/><Relationship Id="rId20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3.xml"/><Relationship Id="rId24" Type="http://schemas.openxmlformats.org/officeDocument/2006/relationships/image" Target="../media/image4.png"/><Relationship Id="rId5" Type="http://schemas.openxmlformats.org/officeDocument/2006/relationships/slide" Target="slide41.xml"/><Relationship Id="rId15" Type="http://schemas.openxmlformats.org/officeDocument/2006/relationships/slide" Target="slide33.xml"/><Relationship Id="rId23" Type="http://schemas.openxmlformats.org/officeDocument/2006/relationships/image" Target="../media/image3.gif"/><Relationship Id="rId10" Type="http://schemas.openxmlformats.org/officeDocument/2006/relationships/slide" Target="slide10.xml"/><Relationship Id="rId19" Type="http://schemas.openxmlformats.org/officeDocument/2006/relationships/slide" Target="slide31.xml"/><Relationship Id="rId4" Type="http://schemas.openxmlformats.org/officeDocument/2006/relationships/slide" Target="slide3.xml"/><Relationship Id="rId9" Type="http://schemas.openxmlformats.org/officeDocument/2006/relationships/slide" Target="slide9.xml"/><Relationship Id="rId14" Type="http://schemas.openxmlformats.org/officeDocument/2006/relationships/slide" Target="slide25.xml"/><Relationship Id="rId22" Type="http://schemas.openxmlformats.org/officeDocument/2006/relationships/image" Target="../media/image2.jpeg"/><Relationship Id="rId27" Type="http://schemas.openxmlformats.org/officeDocument/2006/relationships/hyperlink" Target="http://www.agtijmensen.nl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12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jpe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microsoft.com/office/2007/relationships/hdphoto" Target="../media/hdphoto2.wdp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hyperlink" Target="../video/Zekering-1.wm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11" Type="http://schemas.openxmlformats.org/officeDocument/2006/relationships/image" Target="../media/image59.jpg"/><Relationship Id="rId5" Type="http://schemas.microsoft.com/office/2007/relationships/hdphoto" Target="../media/hdphoto4.wdp"/><Relationship Id="rId10" Type="http://schemas.openxmlformats.org/officeDocument/2006/relationships/image" Target="../media/image58.jpeg"/><Relationship Id="rId4" Type="http://schemas.openxmlformats.org/officeDocument/2006/relationships/image" Target="../media/image53.png"/><Relationship Id="rId9" Type="http://schemas.openxmlformats.org/officeDocument/2006/relationships/image" Target="../media/image5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audio" Target="../media/audio1.wav"/><Relationship Id="rId7" Type="http://schemas.microsoft.com/office/2007/relationships/hdphoto" Target="../media/hdphoto5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0" Type="http://schemas.microsoft.com/office/2007/relationships/hdphoto" Target="../media/hdphoto6.wdp"/><Relationship Id="rId4" Type="http://schemas.openxmlformats.org/officeDocument/2006/relationships/image" Target="../media/image56.png"/><Relationship Id="rId9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6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microsoft.com/office/2007/relationships/hdphoto" Target="../media/hdphoto6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webp"/><Relationship Id="rId5" Type="http://schemas.openxmlformats.org/officeDocument/2006/relationships/image" Target="../media/image70.jp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46630"/>
            <a:ext cx="8388424" cy="5951613"/>
          </a:xfrm>
        </p:spPr>
        <p:txBody>
          <a:bodyPr/>
          <a:lstStyle/>
          <a:p>
            <a:pPr marL="357188" indent="-357188" algn="l">
              <a:lnSpc>
                <a:spcPct val="80000"/>
              </a:lnSpc>
              <a:buFont typeface="+mj-lt"/>
              <a:buAutoNum type="arabicPeriod"/>
            </a:pP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Overzicht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schematekens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80000"/>
              </a:lnSpc>
              <a:buFont typeface="+mj-lt"/>
              <a:buAutoNum type="arabicPeriod"/>
            </a:pP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Batterijen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serie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hlinkClick r:id="rId5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57188" indent="-357188" algn="l">
              <a:lnSpc>
                <a:spcPct val="80000"/>
              </a:lnSpc>
              <a:buFont typeface="+mj-lt"/>
              <a:buAutoNum type="arabicPeriod"/>
            </a:pP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stroomkring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80000"/>
              </a:lnSpc>
              <a:buFont typeface="+mj-lt"/>
              <a:buAutoNum type="arabicPeriod"/>
            </a:pP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stroomkring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schrikdraad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80000"/>
              </a:lnSpc>
              <a:buFont typeface="+mj-lt"/>
              <a:buAutoNum type="arabicPeriod"/>
            </a:pP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Spanning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stroomsterkte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meten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80000"/>
              </a:lnSpc>
              <a:buFont typeface="+mj-lt"/>
              <a:buAutoNum type="arabicPeriod"/>
            </a:pP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Zo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maak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je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schakeling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80000"/>
              </a:lnSpc>
              <a:buFont typeface="+mj-lt"/>
              <a:buAutoNum type="arabicPeriod"/>
            </a:pP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wet van Ohm. Experiment,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theorie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rekenvoorbeelden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80000"/>
              </a:lnSpc>
              <a:buFont typeface="+mj-lt"/>
              <a:buAutoNum type="arabicPeriod"/>
            </a:pP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</a:t>
            </a:r>
            <a:r>
              <a:rPr lang="nl-NL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’s van w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eerstanden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hlinkClick r:id="rId6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Overeenkomst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CV-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installatie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stroomkring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Serieschakeling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theorie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rekenvoorbeelden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Parallelschakeling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theorie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rekenvoorbeelden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Gemengde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schakeling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serie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parallel.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vermogen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energierekening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Huisinstallatie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zekering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aardlekschakelaar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overbelasting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kortsluiting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aardleiding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hlinkClick r:id="rId17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Gevaar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van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elektrische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stroom</a:t>
            </a:r>
            <a:r>
              <a:rPr lang="en-US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nl-NL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Grootheden en eenheden (BINAS)</a:t>
            </a:r>
            <a:endParaRPr lang="nl-NL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l">
              <a:lnSpc>
                <a:spcPct val="90000"/>
              </a:lnSpc>
              <a:buFontTx/>
              <a:buAutoNum type="arabicPeriod"/>
            </a:pPr>
            <a:r>
              <a:rPr lang="nl-NL" alt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Formules (BINAS)</a:t>
            </a:r>
            <a:endParaRPr lang="nl-NL" altLang="nl-NL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2840DC2-507F-F65B-C59E-40CDB7E2296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984" y="182148"/>
            <a:ext cx="1800000" cy="1800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145EB1E-242A-D40A-CDD3-7500E731CDA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984" y="2139577"/>
            <a:ext cx="1800000" cy="101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57A48E4-3190-48DC-E670-45F270D6226B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1" b="22068"/>
          <a:stretch/>
        </p:blipFill>
        <p:spPr>
          <a:xfrm flipH="1">
            <a:off x="8129648" y="4478934"/>
            <a:ext cx="844336" cy="221639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D907B30-8A05-08C9-AFE3-8540603751E0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984" y="3309006"/>
            <a:ext cx="1800000" cy="1012500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883"/>
            <a:ext cx="9144000" cy="473075"/>
          </a:xfrm>
        </p:spPr>
        <p:txBody>
          <a:bodyPr/>
          <a:lstStyle/>
          <a:p>
            <a:pPr algn="l"/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Elektrische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stroom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Onderbouw</a:t>
            </a:r>
            <a:r>
              <a:rPr lang="nl-NL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4495800"/>
            <a:ext cx="7162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nl-NL" altLang="nl-NL" sz="4400" b="1">
              <a:solidFill>
                <a:srgbClr val="00CC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99BD432-8ED3-A168-FF7E-3BFCA233906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5122"/>
            <a:ext cx="817549" cy="288000"/>
          </a:xfrm>
          <a:prstGeom prst="rect">
            <a:avLst/>
          </a:prstGeom>
        </p:spPr>
      </p:pic>
      <p:sp>
        <p:nvSpPr>
          <p:cNvPr id="5" name="Rectangle 11">
            <a:extLst>
              <a:ext uri="{FF2B5EF4-FFF2-40B4-BE49-F238E27FC236}">
                <a16:creationId xmlns:a16="http://schemas.microsoft.com/office/drawing/2014/main" id="{D5B3A207-ED81-4CB3-2858-5B4DD17AB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039" y="6542546"/>
            <a:ext cx="3240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</a:t>
            </a:r>
            <a:r>
              <a:rPr lang="en-US" altLang="nl-NL" sz="1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nl</a:t>
            </a:r>
            <a:r>
              <a:rPr lang="en-US" altLang="nl-NL" sz="1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17052026</a:t>
            </a:r>
            <a:endParaRPr lang="nl-NL" altLang="nl-NL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92550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utoUpdateAnimBg="0"/>
      <p:bldP spid="22530" grpId="0" autoUpdateAnimBg="0"/>
      <p:bldP spid="2253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02ADC7C-E7AD-7112-E8C4-8E27885FE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73E42AD6-D348-74FA-15CE-B213657BC6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-1225"/>
            <a:ext cx="9144000" cy="523220"/>
          </a:xfrm>
        </p:spPr>
        <p:txBody>
          <a:bodyPr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Overzicht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schematekens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639" name="Rectangle 127">
            <a:extLst>
              <a:ext uri="{FF2B5EF4-FFF2-40B4-BE49-F238E27FC236}">
                <a16:creationId xmlns:a16="http://schemas.microsoft.com/office/drawing/2014/main" id="{D233EE06-34AC-5C33-5616-32591CF47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21" y="544694"/>
            <a:ext cx="234347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Spanningsbron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640" name="Rectangle 128">
            <a:extLst>
              <a:ext uri="{FF2B5EF4-FFF2-40B4-BE49-F238E27FC236}">
                <a16:creationId xmlns:a16="http://schemas.microsoft.com/office/drawing/2014/main" id="{27E8BD3A-C63E-5FCE-F20E-C2389B653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21" y="2546024"/>
            <a:ext cx="128599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Lampje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641" name="Rectangle 129">
            <a:extLst>
              <a:ext uri="{FF2B5EF4-FFF2-40B4-BE49-F238E27FC236}">
                <a16:creationId xmlns:a16="http://schemas.microsoft.com/office/drawing/2014/main" id="{F5CB3380-5F7B-10F4-679A-9993C23E7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21" y="3998306"/>
            <a:ext cx="1869981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Schakelaar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642" name="Rectangle 130">
            <a:extLst>
              <a:ext uri="{FF2B5EF4-FFF2-40B4-BE49-F238E27FC236}">
                <a16:creationId xmlns:a16="http://schemas.microsoft.com/office/drawing/2014/main" id="{9F445797-F0A3-9FC7-95CC-011C4E549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3255" y="572751"/>
            <a:ext cx="42747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Stroommeter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Ampèremeter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BF1A6C93-067A-5011-D885-44109B209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530" name="Group 18">
            <a:extLst>
              <a:ext uri="{FF2B5EF4-FFF2-40B4-BE49-F238E27FC236}">
                <a16:creationId xmlns:a16="http://schemas.microsoft.com/office/drawing/2014/main" id="{84F14B05-B607-2FF0-DD28-1445595978CF}"/>
              </a:ext>
            </a:extLst>
          </p:cNvPr>
          <p:cNvGrpSpPr>
            <a:grpSpLocks/>
          </p:cNvGrpSpPr>
          <p:nvPr/>
        </p:nvGrpSpPr>
        <p:grpSpPr bwMode="auto">
          <a:xfrm>
            <a:off x="2506122" y="3208696"/>
            <a:ext cx="1495781" cy="468807"/>
            <a:chOff x="4104" y="1938"/>
            <a:chExt cx="1242" cy="457"/>
          </a:xfrm>
        </p:grpSpPr>
        <p:sp>
          <p:nvSpPr>
            <p:cNvPr id="64531" name="AutoShape 19">
              <a:extLst>
                <a:ext uri="{FF2B5EF4-FFF2-40B4-BE49-F238E27FC236}">
                  <a16:creationId xmlns:a16="http://schemas.microsoft.com/office/drawing/2014/main" id="{C479ACF3-3CBB-D0E5-7A18-84E1506AC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938"/>
              <a:ext cx="389" cy="457"/>
            </a:xfrm>
            <a:prstGeom prst="flowChartSummingJunction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64532" name="Line 20">
              <a:extLst>
                <a:ext uri="{FF2B5EF4-FFF2-40B4-BE49-F238E27FC236}">
                  <a16:creationId xmlns:a16="http://schemas.microsoft.com/office/drawing/2014/main" id="{7749932F-B59B-0657-9143-E102822524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04" y="2160"/>
              <a:ext cx="4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64533" name="Line 21">
              <a:extLst>
                <a:ext uri="{FF2B5EF4-FFF2-40B4-BE49-F238E27FC236}">
                  <a16:creationId xmlns:a16="http://schemas.microsoft.com/office/drawing/2014/main" id="{6A2E7EF5-781D-CA08-8C73-A72D4B7856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6" y="2160"/>
              <a:ext cx="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64578" name="Group 66">
            <a:extLst>
              <a:ext uri="{FF2B5EF4-FFF2-40B4-BE49-F238E27FC236}">
                <a16:creationId xmlns:a16="http://schemas.microsoft.com/office/drawing/2014/main" id="{BA0664D5-1B83-7AA1-983D-69D9D69697DA}"/>
              </a:ext>
            </a:extLst>
          </p:cNvPr>
          <p:cNvGrpSpPr>
            <a:grpSpLocks/>
          </p:cNvGrpSpPr>
          <p:nvPr/>
        </p:nvGrpSpPr>
        <p:grpSpPr bwMode="auto">
          <a:xfrm>
            <a:off x="2688769" y="4723237"/>
            <a:ext cx="1530258" cy="367349"/>
            <a:chOff x="473" y="2172"/>
            <a:chExt cx="1154" cy="315"/>
          </a:xfrm>
        </p:grpSpPr>
        <p:grpSp>
          <p:nvGrpSpPr>
            <p:cNvPr id="64558" name="Group 46">
              <a:extLst>
                <a:ext uri="{FF2B5EF4-FFF2-40B4-BE49-F238E27FC236}">
                  <a16:creationId xmlns:a16="http://schemas.microsoft.com/office/drawing/2014/main" id="{0B765385-6A11-723E-38CC-EA626F636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" y="2172"/>
              <a:ext cx="1130" cy="90"/>
              <a:chOff x="4173" y="3468"/>
              <a:chExt cx="1130" cy="90"/>
            </a:xfrm>
          </p:grpSpPr>
          <p:sp>
            <p:nvSpPr>
              <p:cNvPr id="64559" name="Line 47">
                <a:extLst>
                  <a:ext uri="{FF2B5EF4-FFF2-40B4-BE49-F238E27FC236}">
                    <a16:creationId xmlns:a16="http://schemas.microsoft.com/office/drawing/2014/main" id="{6B044529-4A65-22B3-2A15-AD683077F2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3" y="3552"/>
                <a:ext cx="45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4560" name="Line 48">
                <a:extLst>
                  <a:ext uri="{FF2B5EF4-FFF2-40B4-BE49-F238E27FC236}">
                    <a16:creationId xmlns:a16="http://schemas.microsoft.com/office/drawing/2014/main" id="{AD0E693D-098D-A91E-5E68-C73F2199B8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5" y="3552"/>
                <a:ext cx="40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4561" name="Freeform 49">
                <a:extLst>
                  <a:ext uri="{FF2B5EF4-FFF2-40B4-BE49-F238E27FC236}">
                    <a16:creationId xmlns:a16="http://schemas.microsoft.com/office/drawing/2014/main" id="{21260C53-E743-1C9C-1B7F-107015D22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6" y="3468"/>
                <a:ext cx="300" cy="90"/>
              </a:xfrm>
              <a:custGeom>
                <a:avLst/>
                <a:gdLst>
                  <a:gd name="T0" fmla="*/ 0 w 300"/>
                  <a:gd name="T1" fmla="*/ 90 h 90"/>
                  <a:gd name="T2" fmla="*/ 300 w 300"/>
                  <a:gd name="T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00" h="90">
                    <a:moveTo>
                      <a:pt x="0" y="90"/>
                    </a:moveTo>
                    <a:lnTo>
                      <a:pt x="300" y="0"/>
                    </a:lnTo>
                  </a:path>
                </a:pathLst>
              </a:custGeom>
              <a:noFill/>
              <a:ln w="635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4562" name="Group 50">
              <a:extLst>
                <a:ext uri="{FF2B5EF4-FFF2-40B4-BE49-F238E27FC236}">
                  <a16:creationId xmlns:a16="http://schemas.microsoft.com/office/drawing/2014/main" id="{B737ACDD-4A5A-4875-F427-BDAC98A12D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" y="2478"/>
              <a:ext cx="1154" cy="9"/>
              <a:chOff x="4176" y="3978"/>
              <a:chExt cx="1154" cy="9"/>
            </a:xfrm>
          </p:grpSpPr>
          <p:sp>
            <p:nvSpPr>
              <p:cNvPr id="64563" name="Line 51">
                <a:extLst>
                  <a:ext uri="{FF2B5EF4-FFF2-40B4-BE49-F238E27FC236}">
                    <a16:creationId xmlns:a16="http://schemas.microsoft.com/office/drawing/2014/main" id="{B4878643-3E06-E3BB-E50C-267D926A74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3984"/>
                <a:ext cx="45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4564" name="Line 52">
                <a:extLst>
                  <a:ext uri="{FF2B5EF4-FFF2-40B4-BE49-F238E27FC236}">
                    <a16:creationId xmlns:a16="http://schemas.microsoft.com/office/drawing/2014/main" id="{B665114C-7E2F-663C-3845-E6BB8609F6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8" y="3984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4565" name="Freeform 53">
                <a:extLst>
                  <a:ext uri="{FF2B5EF4-FFF2-40B4-BE49-F238E27FC236}">
                    <a16:creationId xmlns:a16="http://schemas.microsoft.com/office/drawing/2014/main" id="{D7A4AECC-402D-B8D7-86D2-DB594D2D2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8" y="3978"/>
                <a:ext cx="312" cy="9"/>
              </a:xfrm>
              <a:custGeom>
                <a:avLst/>
                <a:gdLst>
                  <a:gd name="T0" fmla="*/ 0 w 312"/>
                  <a:gd name="T1" fmla="*/ 9 h 9"/>
                  <a:gd name="T2" fmla="*/ 312 w 312"/>
                  <a:gd name="T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2" h="9">
                    <a:moveTo>
                      <a:pt x="0" y="9"/>
                    </a:moveTo>
                    <a:lnTo>
                      <a:pt x="312" y="0"/>
                    </a:lnTo>
                  </a:path>
                </a:pathLst>
              </a:custGeom>
              <a:noFill/>
              <a:ln w="635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7" name="Groep 46">
            <a:extLst>
              <a:ext uri="{FF2B5EF4-FFF2-40B4-BE49-F238E27FC236}">
                <a16:creationId xmlns:a16="http://schemas.microsoft.com/office/drawing/2014/main" id="{7FBCCB7C-775F-1C43-DB3A-7DB01FA67FC0}"/>
              </a:ext>
            </a:extLst>
          </p:cNvPr>
          <p:cNvGrpSpPr/>
          <p:nvPr/>
        </p:nvGrpSpPr>
        <p:grpSpPr>
          <a:xfrm>
            <a:off x="6410626" y="1070418"/>
            <a:ext cx="1545750" cy="510790"/>
            <a:chOff x="1303582" y="3612866"/>
            <a:chExt cx="1545750" cy="510790"/>
          </a:xfrm>
        </p:grpSpPr>
        <p:grpSp>
          <p:nvGrpSpPr>
            <p:cNvPr id="64585" name="Group 73">
              <a:extLst>
                <a:ext uri="{FF2B5EF4-FFF2-40B4-BE49-F238E27FC236}">
                  <a16:creationId xmlns:a16="http://schemas.microsoft.com/office/drawing/2014/main" id="{9A4774EC-E4AE-FA2C-3E5B-66D7C61F11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1987" y="3612866"/>
              <a:ext cx="491963" cy="510790"/>
              <a:chOff x="5407" y="3125"/>
              <a:chExt cx="371" cy="438"/>
            </a:xfrm>
          </p:grpSpPr>
          <p:sp>
            <p:nvSpPr>
              <p:cNvPr id="64586" name="Oval 74">
                <a:extLst>
                  <a:ext uri="{FF2B5EF4-FFF2-40B4-BE49-F238E27FC236}">
                    <a16:creationId xmlns:a16="http://schemas.microsoft.com/office/drawing/2014/main" id="{8F408EAB-4CD3-041C-A2CC-2BF3AD8A7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7" y="3162"/>
                <a:ext cx="353" cy="40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4587" name="Text Box 75">
                <a:extLst>
                  <a:ext uri="{FF2B5EF4-FFF2-40B4-BE49-F238E27FC236}">
                    <a16:creationId xmlns:a16="http://schemas.microsoft.com/office/drawing/2014/main" id="{57A741EE-5223-2A06-5681-B3724F438F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29" y="3125"/>
                <a:ext cx="349" cy="3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sp>
          <p:nvSpPr>
            <p:cNvPr id="3" name="Line 20">
              <a:extLst>
                <a:ext uri="{FF2B5EF4-FFF2-40B4-BE49-F238E27FC236}">
                  <a16:creationId xmlns:a16="http://schemas.microsoft.com/office/drawing/2014/main" id="{115D2BFA-A4C7-9682-C6A8-2609A9F8BF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03582" y="3889090"/>
              <a:ext cx="540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4" name="Line 20">
              <a:extLst>
                <a:ext uri="{FF2B5EF4-FFF2-40B4-BE49-F238E27FC236}">
                  <a16:creationId xmlns:a16="http://schemas.microsoft.com/office/drawing/2014/main" id="{82FEEF7F-C97E-7430-5FFC-73F049042C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9332" y="3889090"/>
              <a:ext cx="540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61" name="Groep 60">
            <a:extLst>
              <a:ext uri="{FF2B5EF4-FFF2-40B4-BE49-F238E27FC236}">
                <a16:creationId xmlns:a16="http://schemas.microsoft.com/office/drawing/2014/main" id="{4252FF24-9D32-306B-1CCB-02E2A6604716}"/>
              </a:ext>
            </a:extLst>
          </p:cNvPr>
          <p:cNvGrpSpPr/>
          <p:nvPr/>
        </p:nvGrpSpPr>
        <p:grpSpPr>
          <a:xfrm>
            <a:off x="2678299" y="1340261"/>
            <a:ext cx="1478810" cy="642745"/>
            <a:chOff x="339173" y="497351"/>
            <a:chExt cx="1478810" cy="642745"/>
          </a:xfrm>
        </p:grpSpPr>
        <p:grpSp>
          <p:nvGrpSpPr>
            <p:cNvPr id="64519" name="Group 7">
              <a:extLst>
                <a:ext uri="{FF2B5EF4-FFF2-40B4-BE49-F238E27FC236}">
                  <a16:creationId xmlns:a16="http://schemas.microsoft.com/office/drawing/2014/main" id="{903A7512-FEFE-869C-9876-E83FEBEE10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173" y="637469"/>
              <a:ext cx="1478810" cy="502627"/>
              <a:chOff x="3171" y="2118"/>
              <a:chExt cx="1001" cy="383"/>
            </a:xfrm>
          </p:grpSpPr>
          <p:grpSp>
            <p:nvGrpSpPr>
              <p:cNvPr id="64520" name="Group 8">
                <a:extLst>
                  <a:ext uri="{FF2B5EF4-FFF2-40B4-BE49-F238E27FC236}">
                    <a16:creationId xmlns:a16="http://schemas.microsoft.com/office/drawing/2014/main" id="{6658E78D-722A-9B70-A4D3-7CC0CC2D92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71" y="2208"/>
                <a:ext cx="459" cy="192"/>
                <a:chOff x="3171" y="2208"/>
                <a:chExt cx="459" cy="192"/>
              </a:xfrm>
            </p:grpSpPr>
            <p:sp>
              <p:nvSpPr>
                <p:cNvPr id="64521" name="Line 9">
                  <a:extLst>
                    <a:ext uri="{FF2B5EF4-FFF2-40B4-BE49-F238E27FC236}">
                      <a16:creationId xmlns:a16="http://schemas.microsoft.com/office/drawing/2014/main" id="{7BAE3E59-3266-5B38-0D95-63284DFE49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1" y="2309"/>
                  <a:ext cx="448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4522" name="Line 10">
                  <a:extLst>
                    <a:ext uri="{FF2B5EF4-FFF2-40B4-BE49-F238E27FC236}">
                      <a16:creationId xmlns:a16="http://schemas.microsoft.com/office/drawing/2014/main" id="{D79D6765-1318-FD6C-09DB-0D97C9C687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30" y="2208"/>
                  <a:ext cx="0" cy="192"/>
                </a:xfrm>
                <a:prstGeom prst="line">
                  <a:avLst/>
                </a:prstGeom>
                <a:noFill/>
                <a:ln w="508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64523" name="Group 11">
                <a:extLst>
                  <a:ext uri="{FF2B5EF4-FFF2-40B4-BE49-F238E27FC236}">
                    <a16:creationId xmlns:a16="http://schemas.microsoft.com/office/drawing/2014/main" id="{E92B65C9-C16C-9723-C952-4A0F3D9257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96" y="2118"/>
                <a:ext cx="476" cy="383"/>
                <a:chOff x="3696" y="2118"/>
                <a:chExt cx="476" cy="383"/>
              </a:xfrm>
            </p:grpSpPr>
            <p:sp>
              <p:nvSpPr>
                <p:cNvPr id="64524" name="Line 12">
                  <a:extLst>
                    <a:ext uri="{FF2B5EF4-FFF2-40B4-BE49-F238E27FC236}">
                      <a16:creationId xmlns:a16="http://schemas.microsoft.com/office/drawing/2014/main" id="{ED57F883-A9D7-8C09-B0D0-3DED37B93B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04" y="2309"/>
                  <a:ext cx="468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4525" name="Line 13">
                  <a:extLst>
                    <a:ext uri="{FF2B5EF4-FFF2-40B4-BE49-F238E27FC236}">
                      <a16:creationId xmlns:a16="http://schemas.microsoft.com/office/drawing/2014/main" id="{85BDDDF9-A9C6-ECC4-5B26-160D7037C7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96" y="2118"/>
                  <a:ext cx="0" cy="38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6" name="Text Box 89">
              <a:extLst>
                <a:ext uri="{FF2B5EF4-FFF2-40B4-BE49-F238E27FC236}">
                  <a16:creationId xmlns:a16="http://schemas.microsoft.com/office/drawing/2014/main" id="{A3762B91-958C-B312-0A7B-2E632AEA59AF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 flipH="1">
              <a:off x="971600" y="497351"/>
              <a:ext cx="449311" cy="339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+</a:t>
              </a:r>
            </a:p>
          </p:txBody>
        </p:sp>
      </p:grpSp>
      <p:grpSp>
        <p:nvGrpSpPr>
          <p:cNvPr id="36" name="Groep 35">
            <a:extLst>
              <a:ext uri="{FF2B5EF4-FFF2-40B4-BE49-F238E27FC236}">
                <a16:creationId xmlns:a16="http://schemas.microsoft.com/office/drawing/2014/main" id="{85C0ED61-D23A-381B-F39D-E4BB02BCE452}"/>
              </a:ext>
            </a:extLst>
          </p:cNvPr>
          <p:cNvGrpSpPr>
            <a:grpSpLocks noChangeAspect="1"/>
          </p:cNvGrpSpPr>
          <p:nvPr/>
        </p:nvGrpSpPr>
        <p:grpSpPr>
          <a:xfrm>
            <a:off x="229561" y="4475506"/>
            <a:ext cx="2110191" cy="900000"/>
            <a:chOff x="179512" y="4645373"/>
            <a:chExt cx="4661172" cy="1987996"/>
          </a:xfrm>
        </p:grpSpPr>
        <p:grpSp>
          <p:nvGrpSpPr>
            <p:cNvPr id="37" name="Groep 36">
              <a:extLst>
                <a:ext uri="{FF2B5EF4-FFF2-40B4-BE49-F238E27FC236}">
                  <a16:creationId xmlns:a16="http://schemas.microsoft.com/office/drawing/2014/main" id="{FE42150D-6816-1F30-19CE-73509F5CC26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19672" y="4645373"/>
              <a:ext cx="3221012" cy="1987996"/>
              <a:chOff x="1153601" y="4643736"/>
              <a:chExt cx="3273628" cy="2020474"/>
            </a:xfrm>
          </p:grpSpPr>
          <p:pic>
            <p:nvPicPr>
              <p:cNvPr id="39" name="Afbeelding 38">
                <a:extLst>
                  <a:ext uri="{FF2B5EF4-FFF2-40B4-BE49-F238E27FC236}">
                    <a16:creationId xmlns:a16="http://schemas.microsoft.com/office/drawing/2014/main" id="{68B60FD5-1813-E987-81BC-5392C0DE0E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434" t="12222" r="24797" b="13080"/>
              <a:stretch/>
            </p:blipFill>
            <p:spPr>
              <a:xfrm>
                <a:off x="3056399" y="4643736"/>
                <a:ext cx="1370830" cy="2014404"/>
              </a:xfrm>
              <a:prstGeom prst="rect">
                <a:avLst/>
              </a:prstGeom>
            </p:spPr>
          </p:pic>
          <p:pic>
            <p:nvPicPr>
              <p:cNvPr id="40" name="Afbeelding 39">
                <a:extLst>
                  <a:ext uri="{FF2B5EF4-FFF2-40B4-BE49-F238E27FC236}">
                    <a16:creationId xmlns:a16="http://schemas.microsoft.com/office/drawing/2014/main" id="{6B730B69-29C8-8448-981C-1652F92D8D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3601" y="4725041"/>
                <a:ext cx="1765804" cy="1939169"/>
              </a:xfrm>
              <a:prstGeom prst="rect">
                <a:avLst/>
              </a:prstGeom>
            </p:spPr>
          </p:pic>
        </p:grpSp>
        <p:pic>
          <p:nvPicPr>
            <p:cNvPr id="38" name="Afbeelding 37">
              <a:extLst>
                <a:ext uri="{FF2B5EF4-FFF2-40B4-BE49-F238E27FC236}">
                  <a16:creationId xmlns:a16="http://schemas.microsoft.com/office/drawing/2014/main" id="{4B59BCAB-6771-D43B-F95C-88905569BA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41" t="38" r="12844" b="-38"/>
            <a:stretch/>
          </p:blipFill>
          <p:spPr>
            <a:xfrm>
              <a:off x="179512" y="4755129"/>
              <a:ext cx="1368278" cy="1800000"/>
            </a:xfrm>
            <a:prstGeom prst="rect">
              <a:avLst/>
            </a:prstGeom>
          </p:spPr>
        </p:pic>
      </p:grpSp>
      <p:grpSp>
        <p:nvGrpSpPr>
          <p:cNvPr id="41" name="Groep 40">
            <a:extLst>
              <a:ext uri="{FF2B5EF4-FFF2-40B4-BE49-F238E27FC236}">
                <a16:creationId xmlns:a16="http://schemas.microsoft.com/office/drawing/2014/main" id="{7048FC8B-68E3-04A7-EF02-7E28281E960A}"/>
              </a:ext>
            </a:extLst>
          </p:cNvPr>
          <p:cNvGrpSpPr>
            <a:grpSpLocks noChangeAspect="1"/>
          </p:cNvGrpSpPr>
          <p:nvPr/>
        </p:nvGrpSpPr>
        <p:grpSpPr>
          <a:xfrm>
            <a:off x="98400" y="903910"/>
            <a:ext cx="2026397" cy="1692448"/>
            <a:chOff x="149837" y="772130"/>
            <a:chExt cx="2076707" cy="1734461"/>
          </a:xfrm>
        </p:grpSpPr>
        <p:pic>
          <p:nvPicPr>
            <p:cNvPr id="42" name="Afbeelding 41">
              <a:extLst>
                <a:ext uri="{FF2B5EF4-FFF2-40B4-BE49-F238E27FC236}">
                  <a16:creationId xmlns:a16="http://schemas.microsoft.com/office/drawing/2014/main" id="{790683D5-6D55-4490-09EE-FDA529CABF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" t="30242" r="1570" b="27965"/>
            <a:stretch/>
          </p:blipFill>
          <p:spPr>
            <a:xfrm rot="10800000">
              <a:off x="434128" y="2066062"/>
              <a:ext cx="1328176" cy="440529"/>
            </a:xfrm>
            <a:prstGeom prst="rect">
              <a:avLst/>
            </a:prstGeom>
          </p:spPr>
        </p:pic>
        <p:pic>
          <p:nvPicPr>
            <p:cNvPr id="43" name="Afbeelding 42">
              <a:extLst>
                <a:ext uri="{FF2B5EF4-FFF2-40B4-BE49-F238E27FC236}">
                  <a16:creationId xmlns:a16="http://schemas.microsoft.com/office/drawing/2014/main" id="{2148BBE6-5586-12AD-6257-34E5FBF825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74" t="15613" r="8800" b="9172"/>
            <a:stretch/>
          </p:blipFill>
          <p:spPr>
            <a:xfrm>
              <a:off x="149837" y="772130"/>
              <a:ext cx="2076707" cy="1328172"/>
            </a:xfrm>
            <a:prstGeom prst="rect">
              <a:avLst/>
            </a:prstGeom>
          </p:spPr>
        </p:pic>
      </p:grpSp>
      <p:grpSp>
        <p:nvGrpSpPr>
          <p:cNvPr id="44" name="Groep 43">
            <a:extLst>
              <a:ext uri="{FF2B5EF4-FFF2-40B4-BE49-F238E27FC236}">
                <a16:creationId xmlns:a16="http://schemas.microsoft.com/office/drawing/2014/main" id="{3A848709-771F-B937-61AC-F3780B5F0F21}"/>
              </a:ext>
            </a:extLst>
          </p:cNvPr>
          <p:cNvGrpSpPr>
            <a:grpSpLocks noChangeAspect="1"/>
          </p:cNvGrpSpPr>
          <p:nvPr/>
        </p:nvGrpSpPr>
        <p:grpSpPr>
          <a:xfrm>
            <a:off x="205247" y="3033056"/>
            <a:ext cx="1173690" cy="900000"/>
            <a:chOff x="3006658" y="2420888"/>
            <a:chExt cx="2396274" cy="1837491"/>
          </a:xfrm>
        </p:grpSpPr>
        <p:pic>
          <p:nvPicPr>
            <p:cNvPr id="45" name="Afbeelding 44">
              <a:extLst>
                <a:ext uri="{FF2B5EF4-FFF2-40B4-BE49-F238E27FC236}">
                  <a16:creationId xmlns:a16="http://schemas.microsoft.com/office/drawing/2014/main" id="{8BA63136-AB31-477B-545D-2698F92C46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66" t="13556" r="26889" b="12967"/>
            <a:stretch/>
          </p:blipFill>
          <p:spPr>
            <a:xfrm>
              <a:off x="4314157" y="2420888"/>
              <a:ext cx="1088775" cy="1800000"/>
            </a:xfrm>
            <a:prstGeom prst="rect">
              <a:avLst/>
            </a:prstGeom>
          </p:spPr>
        </p:pic>
        <p:pic>
          <p:nvPicPr>
            <p:cNvPr id="46" name="Afbeelding 45">
              <a:extLst>
                <a:ext uri="{FF2B5EF4-FFF2-40B4-BE49-F238E27FC236}">
                  <a16:creationId xmlns:a16="http://schemas.microsoft.com/office/drawing/2014/main" id="{55DC40E8-DB06-E2EF-3526-1CF853FE91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83" t="3542" r="37602" b="55250"/>
            <a:stretch/>
          </p:blipFill>
          <p:spPr>
            <a:xfrm>
              <a:off x="3006658" y="2458379"/>
              <a:ext cx="1035882" cy="1800000"/>
            </a:xfrm>
            <a:prstGeom prst="rect">
              <a:avLst/>
            </a:prstGeom>
          </p:spPr>
        </p:pic>
      </p:grpSp>
      <p:grpSp>
        <p:nvGrpSpPr>
          <p:cNvPr id="48" name="Groep 47">
            <a:extLst>
              <a:ext uri="{FF2B5EF4-FFF2-40B4-BE49-F238E27FC236}">
                <a16:creationId xmlns:a16="http://schemas.microsoft.com/office/drawing/2014/main" id="{A686D3DB-C8EE-F17E-AD38-546393EE2933}"/>
              </a:ext>
            </a:extLst>
          </p:cNvPr>
          <p:cNvGrpSpPr/>
          <p:nvPr/>
        </p:nvGrpSpPr>
        <p:grpSpPr>
          <a:xfrm>
            <a:off x="6410626" y="4073339"/>
            <a:ext cx="1545750" cy="523618"/>
            <a:chOff x="1303582" y="3612866"/>
            <a:chExt cx="1545750" cy="523618"/>
          </a:xfrm>
        </p:grpSpPr>
        <p:grpSp>
          <p:nvGrpSpPr>
            <p:cNvPr id="49" name="Group 73">
              <a:extLst>
                <a:ext uri="{FF2B5EF4-FFF2-40B4-BE49-F238E27FC236}">
                  <a16:creationId xmlns:a16="http://schemas.microsoft.com/office/drawing/2014/main" id="{03938CE3-DBB4-D068-8B7A-BE561FCCB9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1987" y="3612866"/>
              <a:ext cx="491963" cy="523618"/>
              <a:chOff x="5407" y="3125"/>
              <a:chExt cx="371" cy="449"/>
            </a:xfrm>
          </p:grpSpPr>
          <p:sp>
            <p:nvSpPr>
              <p:cNvPr id="52" name="Oval 74">
                <a:extLst>
                  <a:ext uri="{FF2B5EF4-FFF2-40B4-BE49-F238E27FC236}">
                    <a16:creationId xmlns:a16="http://schemas.microsoft.com/office/drawing/2014/main" id="{19BC91AF-10FA-A197-9C34-DEB04D5374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7" y="3162"/>
                <a:ext cx="353" cy="40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Text Box 75">
                <a:extLst>
                  <a:ext uri="{FF2B5EF4-FFF2-40B4-BE49-F238E27FC236}">
                    <a16:creationId xmlns:a16="http://schemas.microsoft.com/office/drawing/2014/main" id="{60FF99A0-38E9-FE69-92AE-736A93C391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29" y="3125"/>
                <a:ext cx="349" cy="4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8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</a:t>
                </a:r>
              </a:p>
            </p:txBody>
          </p:sp>
        </p:grpSp>
        <p:sp>
          <p:nvSpPr>
            <p:cNvPr id="50" name="Line 20">
              <a:extLst>
                <a:ext uri="{FF2B5EF4-FFF2-40B4-BE49-F238E27FC236}">
                  <a16:creationId xmlns:a16="http://schemas.microsoft.com/office/drawing/2014/main" id="{E287B717-6B08-13B5-2437-624389AE20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03582" y="3889090"/>
              <a:ext cx="540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51" name="Line 20">
              <a:extLst>
                <a:ext uri="{FF2B5EF4-FFF2-40B4-BE49-F238E27FC236}">
                  <a16:creationId xmlns:a16="http://schemas.microsoft.com/office/drawing/2014/main" id="{C338108C-7B3D-F013-4EB7-B34A09AE6F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9332" y="3889090"/>
              <a:ext cx="540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60" name="Groep 59">
            <a:extLst>
              <a:ext uri="{FF2B5EF4-FFF2-40B4-BE49-F238E27FC236}">
                <a16:creationId xmlns:a16="http://schemas.microsoft.com/office/drawing/2014/main" id="{0DF81348-5D89-5B2E-D520-01A1A2B21E2E}"/>
              </a:ext>
            </a:extLst>
          </p:cNvPr>
          <p:cNvGrpSpPr/>
          <p:nvPr/>
        </p:nvGrpSpPr>
        <p:grpSpPr>
          <a:xfrm>
            <a:off x="2228825" y="6056588"/>
            <a:ext cx="2080066" cy="288925"/>
            <a:chOff x="4370269" y="4835499"/>
            <a:chExt cx="2080066" cy="288925"/>
          </a:xfrm>
        </p:grpSpPr>
        <p:sp>
          <p:nvSpPr>
            <p:cNvPr id="25" name="Rectangle 78">
              <a:extLst>
                <a:ext uri="{FF2B5EF4-FFF2-40B4-BE49-F238E27FC236}">
                  <a16:creationId xmlns:a16="http://schemas.microsoft.com/office/drawing/2014/main" id="{7074F7E4-0E23-269A-E1F9-E789B884D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269" y="4835499"/>
              <a:ext cx="991617" cy="2889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56" name="Line 20">
              <a:extLst>
                <a:ext uri="{FF2B5EF4-FFF2-40B4-BE49-F238E27FC236}">
                  <a16:creationId xmlns:a16="http://schemas.microsoft.com/office/drawing/2014/main" id="{86666D42-2277-BD1F-664D-0C4A507EE4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70269" y="4979962"/>
              <a:ext cx="540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57" name="Line 20">
              <a:extLst>
                <a:ext uri="{FF2B5EF4-FFF2-40B4-BE49-F238E27FC236}">
                  <a16:creationId xmlns:a16="http://schemas.microsoft.com/office/drawing/2014/main" id="{0B1C8F74-2359-ABB4-C270-3E0FC4EA9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10335" y="4979962"/>
              <a:ext cx="540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pic>
        <p:nvPicPr>
          <p:cNvPr id="64515" name="Afbeelding 64514">
            <a:extLst>
              <a:ext uri="{FF2B5EF4-FFF2-40B4-BE49-F238E27FC236}">
                <a16:creationId xmlns:a16="http://schemas.microsoft.com/office/drawing/2014/main" id="{0F69AB64-7C35-E6CB-56C7-24451B0D1B3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"/>
          <a:stretch/>
        </p:blipFill>
        <p:spPr>
          <a:xfrm>
            <a:off x="4893255" y="1021648"/>
            <a:ext cx="1176560" cy="2520000"/>
          </a:xfrm>
          <a:prstGeom prst="rect">
            <a:avLst/>
          </a:prstGeom>
        </p:spPr>
      </p:pic>
      <p:pic>
        <p:nvPicPr>
          <p:cNvPr id="64517" name="Afbeelding 64516">
            <a:extLst>
              <a:ext uri="{FF2B5EF4-FFF2-40B4-BE49-F238E27FC236}">
                <a16:creationId xmlns:a16="http://schemas.microsoft.com/office/drawing/2014/main" id="{9BD46F3E-5498-AB1A-E077-71B1BDB188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55" y="4154424"/>
            <a:ext cx="1281070" cy="2520000"/>
          </a:xfrm>
          <a:prstGeom prst="rect">
            <a:avLst/>
          </a:prstGeom>
        </p:spPr>
      </p:pic>
      <p:grpSp>
        <p:nvGrpSpPr>
          <p:cNvPr id="64541" name="Groep 64540">
            <a:extLst>
              <a:ext uri="{FF2B5EF4-FFF2-40B4-BE49-F238E27FC236}">
                <a16:creationId xmlns:a16="http://schemas.microsoft.com/office/drawing/2014/main" id="{B95FC737-0374-A5C3-8334-BBB09E7D916F}"/>
              </a:ext>
            </a:extLst>
          </p:cNvPr>
          <p:cNvGrpSpPr/>
          <p:nvPr/>
        </p:nvGrpSpPr>
        <p:grpSpPr>
          <a:xfrm>
            <a:off x="226036" y="5932315"/>
            <a:ext cx="1512000" cy="769143"/>
            <a:chOff x="431181" y="6288104"/>
            <a:chExt cx="1512000" cy="769143"/>
          </a:xfrm>
        </p:grpSpPr>
        <p:pic>
          <p:nvPicPr>
            <p:cNvPr id="64526" name="Afbeelding 64525">
              <a:extLst>
                <a:ext uri="{FF2B5EF4-FFF2-40B4-BE49-F238E27FC236}">
                  <a16:creationId xmlns:a16="http://schemas.microsoft.com/office/drawing/2014/main" id="{9FD6C99E-18FA-6EAE-42B4-D627AFC0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181" y="6288104"/>
              <a:ext cx="1512000" cy="352296"/>
            </a:xfrm>
            <a:prstGeom prst="rect">
              <a:avLst/>
            </a:prstGeom>
          </p:spPr>
        </p:pic>
        <p:pic>
          <p:nvPicPr>
            <p:cNvPr id="64540" name="Afbeelding 64539">
              <a:extLst>
                <a:ext uri="{FF2B5EF4-FFF2-40B4-BE49-F238E27FC236}">
                  <a16:creationId xmlns:a16="http://schemas.microsoft.com/office/drawing/2014/main" id="{DCF37484-13DC-ACEC-9E19-044FEB51F1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06" t="50844" r="25210" b="38094"/>
            <a:stretch/>
          </p:blipFill>
          <p:spPr>
            <a:xfrm>
              <a:off x="431181" y="6697247"/>
              <a:ext cx="1496543" cy="360000"/>
            </a:xfrm>
            <a:prstGeom prst="rect">
              <a:avLst/>
            </a:prstGeom>
          </p:spPr>
        </p:pic>
      </p:grpSp>
      <p:sp>
        <p:nvSpPr>
          <p:cNvPr id="64542" name="Rectangle 130">
            <a:extLst>
              <a:ext uri="{FF2B5EF4-FFF2-40B4-BE49-F238E27FC236}">
                <a16:creationId xmlns:a16="http://schemas.microsoft.com/office/drawing/2014/main" id="{19AFD09B-653B-9187-E0BD-2C891B926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21" y="5455112"/>
            <a:ext cx="233962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Weerstand: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43" name="Rectangle 130">
            <a:extLst>
              <a:ext uri="{FF2B5EF4-FFF2-40B4-BE49-F238E27FC236}">
                <a16:creationId xmlns:a16="http://schemas.microsoft.com/office/drawing/2014/main" id="{770D3D3C-644F-2A13-ED31-40847BA41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3255" y="3645024"/>
            <a:ext cx="44312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Spanningsmeter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(Voltmeter):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Bijschrift: lijn 4">
            <a:extLst>
              <a:ext uri="{FF2B5EF4-FFF2-40B4-BE49-F238E27FC236}">
                <a16:creationId xmlns:a16="http://schemas.microsoft.com/office/drawing/2014/main" id="{D254F608-62E9-28CF-54CA-A84649BF13A7}"/>
              </a:ext>
            </a:extLst>
          </p:cNvPr>
          <p:cNvSpPr/>
          <p:nvPr/>
        </p:nvSpPr>
        <p:spPr>
          <a:xfrm>
            <a:off x="4760579" y="4738115"/>
            <a:ext cx="2787468" cy="830997"/>
          </a:xfrm>
          <a:prstGeom prst="borderCallout1">
            <a:avLst>
              <a:gd name="adj1" fmla="val 48566"/>
              <a:gd name="adj2" fmla="val -27"/>
              <a:gd name="adj3" fmla="val 145827"/>
              <a:gd name="adj4" fmla="val -124588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 lange dunne geleidende draad.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41D65079-4026-0BD6-34DF-5923A2340843}"/>
              </a:ext>
            </a:extLst>
          </p:cNvPr>
          <p:cNvCxnSpPr/>
          <p:nvPr/>
        </p:nvCxnSpPr>
        <p:spPr>
          <a:xfrm>
            <a:off x="-3721" y="2635686"/>
            <a:ext cx="464715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BA40E036-C4EB-2FA3-262C-F033EE783FFD}"/>
              </a:ext>
            </a:extLst>
          </p:cNvPr>
          <p:cNvCxnSpPr/>
          <p:nvPr/>
        </p:nvCxnSpPr>
        <p:spPr>
          <a:xfrm>
            <a:off x="2184" y="4045446"/>
            <a:ext cx="464715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4C14BBF-6F55-A9F8-9589-E7B5DD9110BF}"/>
              </a:ext>
            </a:extLst>
          </p:cNvPr>
          <p:cNvCxnSpPr/>
          <p:nvPr/>
        </p:nvCxnSpPr>
        <p:spPr>
          <a:xfrm>
            <a:off x="0" y="5455112"/>
            <a:ext cx="464715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A822F221-A124-CCC0-6348-ED79A5F54786}"/>
              </a:ext>
            </a:extLst>
          </p:cNvPr>
          <p:cNvCxnSpPr/>
          <p:nvPr/>
        </p:nvCxnSpPr>
        <p:spPr>
          <a:xfrm>
            <a:off x="-3722" y="560084"/>
            <a:ext cx="464715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9BE12FCC-AABF-76B2-A180-8213BD829798}"/>
              </a:ext>
            </a:extLst>
          </p:cNvPr>
          <p:cNvCxnSpPr>
            <a:cxnSpLocks/>
          </p:cNvCxnSpPr>
          <p:nvPr/>
        </p:nvCxnSpPr>
        <p:spPr>
          <a:xfrm>
            <a:off x="4643120" y="552475"/>
            <a:ext cx="0" cy="63360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AA794871-04AB-E365-EA97-013126854482}"/>
              </a:ext>
            </a:extLst>
          </p:cNvPr>
          <p:cNvCxnSpPr/>
          <p:nvPr/>
        </p:nvCxnSpPr>
        <p:spPr>
          <a:xfrm>
            <a:off x="4649007" y="3645024"/>
            <a:ext cx="45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E5573EB7-37CF-7119-FE0D-168DA30FB158}"/>
              </a:ext>
            </a:extLst>
          </p:cNvPr>
          <p:cNvCxnSpPr/>
          <p:nvPr/>
        </p:nvCxnSpPr>
        <p:spPr>
          <a:xfrm>
            <a:off x="4643120" y="560084"/>
            <a:ext cx="45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78609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4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4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4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4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4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utoUpdateAnimBg="0"/>
      <p:bldP spid="64639" grpId="0"/>
      <p:bldP spid="64640" grpId="0"/>
      <p:bldP spid="64641" grpId="0"/>
      <p:bldP spid="64642" grpId="0"/>
      <p:bldP spid="64542" grpId="0"/>
      <p:bldP spid="64543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BC910E5-BA65-50A1-5B53-CD11EE273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ep 5">
            <a:extLst>
              <a:ext uri="{FF2B5EF4-FFF2-40B4-BE49-F238E27FC236}">
                <a16:creationId xmlns:a16="http://schemas.microsoft.com/office/drawing/2014/main" id="{D60B0EC2-8D24-166C-5AD6-24B70F25726E}"/>
              </a:ext>
            </a:extLst>
          </p:cNvPr>
          <p:cNvGrpSpPr/>
          <p:nvPr/>
        </p:nvGrpSpPr>
        <p:grpSpPr>
          <a:xfrm>
            <a:off x="323528" y="2345726"/>
            <a:ext cx="2880000" cy="955257"/>
            <a:chOff x="1010054" y="3429000"/>
            <a:chExt cx="2880000" cy="955257"/>
          </a:xfrm>
        </p:grpSpPr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E5B0FA6B-D758-DDBC-5935-DDC379E39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" t="30242" r="1570" b="27965"/>
            <a:stretch/>
          </p:blipFill>
          <p:spPr>
            <a:xfrm rot="10800000">
              <a:off x="1010054" y="3429000"/>
              <a:ext cx="2880000" cy="955257"/>
            </a:xfrm>
            <a:prstGeom prst="rect">
              <a:avLst/>
            </a:prstGeom>
          </p:spPr>
        </p:pic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311085D8-1D7B-2AE9-C38F-7C4E2DAC26EB}"/>
                </a:ext>
              </a:extLst>
            </p:cNvPr>
            <p:cNvSpPr txBox="1"/>
            <p:nvPr/>
          </p:nvSpPr>
          <p:spPr>
            <a:xfrm rot="5400000">
              <a:off x="2725389" y="3808892"/>
              <a:ext cx="588071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lang="nl-NL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1,5 V</a:t>
              </a:r>
            </a:p>
          </p:txBody>
        </p:sp>
      </p:grpSp>
      <p:sp>
        <p:nvSpPr>
          <p:cNvPr id="3" name="Tekstvak 2">
            <a:extLst>
              <a:ext uri="{FF2B5EF4-FFF2-40B4-BE49-F238E27FC236}">
                <a16:creationId xmlns:a16="http://schemas.microsoft.com/office/drawing/2014/main" id="{ACD6FCDC-E950-9106-F45A-0E8764E61D99}"/>
              </a:ext>
            </a:extLst>
          </p:cNvPr>
          <p:cNvSpPr txBox="1"/>
          <p:nvPr/>
        </p:nvSpPr>
        <p:spPr>
          <a:xfrm>
            <a:off x="9181" y="1239143"/>
            <a:ext cx="9117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zaklamp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de twee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batterijen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goed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monteren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nl-NL" sz="2400" dirty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9C61DFC0-5D5D-7942-6511-6D2C898C3D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523220"/>
          </a:xfrm>
        </p:spPr>
        <p:txBody>
          <a:bodyPr>
            <a:spAutoFit/>
          </a:bodyPr>
          <a:lstStyle/>
          <a:p>
            <a:pPr marL="838200" indent="-838200" algn="l"/>
            <a:r>
              <a:rPr lang="en-US" altLang="nl-NL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Batterijen</a:t>
            </a:r>
            <a:r>
              <a:rPr lang="en-US" altLang="nl-NL" sz="2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serie</a:t>
            </a:r>
            <a:endParaRPr lang="nl-NL" altLang="nl-NL" sz="28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ACEB7D4-29A4-FA38-4A55-9E6B8E113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247" y="1671191"/>
            <a:ext cx="558735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+ van de </a:t>
            </a:r>
            <a:r>
              <a:rPr lang="en-US" altLang="nl-NL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</a:t>
            </a:r>
            <a:r>
              <a:rPr lang="en-US" altLang="nl-N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batterij</a:t>
            </a:r>
            <a:r>
              <a:rPr lang="en-US" altLang="nl-N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aan</a:t>
            </a:r>
            <a:r>
              <a:rPr lang="en-US" altLang="nl-N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  <a:endParaRPr lang="nl-NL" altLang="nl-NL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DD65D395-4BCA-2678-8E36-E59137A34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1671191"/>
            <a:ext cx="25491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van de </a:t>
            </a:r>
            <a:r>
              <a:rPr lang="en-US" altLang="nl-NL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altLang="nl-N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918" name="Rectangle 54">
            <a:extLst>
              <a:ext uri="{FF2B5EF4-FFF2-40B4-BE49-F238E27FC236}">
                <a16:creationId xmlns:a16="http://schemas.microsoft.com/office/drawing/2014/main" id="{742068AD-9167-FDC1-3753-86A83AA27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1" y="3547864"/>
            <a:ext cx="398608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Zo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krijg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3,0 V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batterij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8E254DEB-722C-ECA4-0DA7-1A44B74D9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2B1EDD83-D94C-233A-32F0-0CEEFC416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186" y="1671191"/>
            <a:ext cx="12064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  <a:endParaRPr lang="nl-NL" altLang="nl-NL" dirty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082F338A-73D0-AFED-5A11-F4C78D334CAF}"/>
              </a:ext>
            </a:extLst>
          </p:cNvPr>
          <p:cNvGrpSpPr/>
          <p:nvPr/>
        </p:nvGrpSpPr>
        <p:grpSpPr>
          <a:xfrm>
            <a:off x="6444208" y="139469"/>
            <a:ext cx="1799680" cy="1038129"/>
            <a:chOff x="4953029" y="225643"/>
            <a:chExt cx="1924326" cy="1085365"/>
          </a:xfrm>
        </p:grpSpPr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387281A5-62A6-2A71-FD79-2AE0C44AA6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" t="30242" r="1570" b="27965"/>
            <a:stretch/>
          </p:blipFill>
          <p:spPr>
            <a:xfrm rot="7049973">
              <a:off x="4590346" y="588326"/>
              <a:ext cx="1085365" cy="360000"/>
            </a:xfrm>
            <a:prstGeom prst="rect">
              <a:avLst/>
            </a:prstGeom>
          </p:spPr>
        </p:pic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33682926-D28D-1306-C1C5-7039D3374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" t="30242" r="1570" b="27965"/>
            <a:stretch/>
          </p:blipFill>
          <p:spPr>
            <a:xfrm rot="1371415">
              <a:off x="5791990" y="618073"/>
              <a:ext cx="1085365" cy="360000"/>
            </a:xfrm>
            <a:prstGeom prst="rect">
              <a:avLst/>
            </a:prstGeom>
          </p:spPr>
        </p:pic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6360E391-E9B3-4C19-06BD-3F43B4443758}"/>
              </a:ext>
            </a:extLst>
          </p:cNvPr>
          <p:cNvGrpSpPr/>
          <p:nvPr/>
        </p:nvGrpSpPr>
        <p:grpSpPr>
          <a:xfrm>
            <a:off x="3031317" y="2345726"/>
            <a:ext cx="2880000" cy="955257"/>
            <a:chOff x="3717843" y="3451737"/>
            <a:chExt cx="2880000" cy="955257"/>
          </a:xfrm>
        </p:grpSpPr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6660D8C2-D44A-7DE0-22E3-7A07EEB168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" t="30242" r="1570" b="27965"/>
            <a:stretch/>
          </p:blipFill>
          <p:spPr>
            <a:xfrm rot="10800000">
              <a:off x="3717843" y="3451737"/>
              <a:ext cx="2880000" cy="955257"/>
            </a:xfrm>
            <a:prstGeom prst="rect">
              <a:avLst/>
            </a:prstGeom>
          </p:spPr>
        </p:pic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8DA2C952-050D-0232-F37B-38EEF357EA4D}"/>
                </a:ext>
              </a:extLst>
            </p:cNvPr>
            <p:cNvSpPr txBox="1"/>
            <p:nvPr/>
          </p:nvSpPr>
          <p:spPr>
            <a:xfrm rot="5400000">
              <a:off x="5428806" y="3808892"/>
              <a:ext cx="588071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lang="nl-NL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1,5 V</a:t>
              </a:r>
            </a:p>
          </p:txBody>
        </p:sp>
      </p:grpSp>
      <p:grpSp>
        <p:nvGrpSpPr>
          <p:cNvPr id="34" name="Groep 33">
            <a:extLst>
              <a:ext uri="{FF2B5EF4-FFF2-40B4-BE49-F238E27FC236}">
                <a16:creationId xmlns:a16="http://schemas.microsoft.com/office/drawing/2014/main" id="{CBD011A4-C58A-C232-1AFE-617F84C5B163}"/>
              </a:ext>
            </a:extLst>
          </p:cNvPr>
          <p:cNvGrpSpPr/>
          <p:nvPr/>
        </p:nvGrpSpPr>
        <p:grpSpPr>
          <a:xfrm>
            <a:off x="6588224" y="2479435"/>
            <a:ext cx="1762482" cy="649739"/>
            <a:chOff x="3766830" y="4832747"/>
            <a:chExt cx="1762482" cy="649739"/>
          </a:xfrm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9FA5A5FF-B9F6-9DA8-803E-630DF99BC902}"/>
                </a:ext>
              </a:extLst>
            </p:cNvPr>
            <p:cNvGrpSpPr/>
            <p:nvPr/>
          </p:nvGrpSpPr>
          <p:grpSpPr>
            <a:xfrm>
              <a:off x="3766830" y="4832747"/>
              <a:ext cx="958458" cy="649739"/>
              <a:chOff x="5557758" y="1459440"/>
              <a:chExt cx="958458" cy="649739"/>
            </a:xfrm>
          </p:grpSpPr>
          <p:sp>
            <p:nvSpPr>
              <p:cNvPr id="11" name="Tekstvak 10">
                <a:extLst>
                  <a:ext uri="{FF2B5EF4-FFF2-40B4-BE49-F238E27FC236}">
                    <a16:creationId xmlns:a16="http://schemas.microsoft.com/office/drawing/2014/main" id="{8813355F-AAF3-FE15-AD2D-4B5CC0654F28}"/>
                  </a:ext>
                </a:extLst>
              </p:cNvPr>
              <p:cNvSpPr txBox="1"/>
              <p:nvPr/>
            </p:nvSpPr>
            <p:spPr>
              <a:xfrm>
                <a:off x="5995364" y="1459440"/>
                <a:ext cx="5208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C7B74EBA-C065-832A-15FB-609D1326AE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57758" y="1533179"/>
                <a:ext cx="825696" cy="576000"/>
                <a:chOff x="3224" y="2064"/>
                <a:chExt cx="836" cy="480"/>
              </a:xfrm>
            </p:grpSpPr>
            <p:grpSp>
              <p:nvGrpSpPr>
                <p:cNvPr id="12" name="Group 10">
                  <a:extLst>
                    <a:ext uri="{FF2B5EF4-FFF2-40B4-BE49-F238E27FC236}">
                      <a16:creationId xmlns:a16="http://schemas.microsoft.com/office/drawing/2014/main" id="{96A0AA79-AEE7-DC82-D06D-75D387BE0D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4" y="2208"/>
                  <a:ext cx="376" cy="192"/>
                  <a:chOff x="3224" y="2208"/>
                  <a:chExt cx="376" cy="192"/>
                </a:xfrm>
              </p:grpSpPr>
              <p:sp>
                <p:nvSpPr>
                  <p:cNvPr id="16" name="Line 11">
                    <a:extLst>
                      <a:ext uri="{FF2B5EF4-FFF2-40B4-BE49-F238E27FC236}">
                        <a16:creationId xmlns:a16="http://schemas.microsoft.com/office/drawing/2014/main" id="{5CE2305B-599B-A7E3-195F-5355524D3DA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24" y="2304"/>
                    <a:ext cx="36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" name="Line 12">
                    <a:extLst>
                      <a:ext uri="{FF2B5EF4-FFF2-40B4-BE49-F238E27FC236}">
                        <a16:creationId xmlns:a16="http://schemas.microsoft.com/office/drawing/2014/main" id="{156546EC-5DFE-7B8D-B844-93D4870BE09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00" y="2208"/>
                    <a:ext cx="0" cy="192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3" name="Group 13">
                  <a:extLst>
                    <a:ext uri="{FF2B5EF4-FFF2-40B4-BE49-F238E27FC236}">
                      <a16:creationId xmlns:a16="http://schemas.microsoft.com/office/drawing/2014/main" id="{7C33AC67-8E96-B447-7B70-F1B0650DBC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96" y="2064"/>
                  <a:ext cx="364" cy="480"/>
                  <a:chOff x="3696" y="2064"/>
                  <a:chExt cx="364" cy="480"/>
                </a:xfrm>
              </p:grpSpPr>
              <p:sp>
                <p:nvSpPr>
                  <p:cNvPr id="14" name="Line 14">
                    <a:extLst>
                      <a:ext uri="{FF2B5EF4-FFF2-40B4-BE49-F238E27FC236}">
                        <a16:creationId xmlns:a16="http://schemas.microsoft.com/office/drawing/2014/main" id="{A457DF65-EB49-6A38-C7EF-2A0D6C7BF1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96" y="2304"/>
                    <a:ext cx="36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5" name="Line 15">
                    <a:extLst>
                      <a:ext uri="{FF2B5EF4-FFF2-40B4-BE49-F238E27FC236}">
                        <a16:creationId xmlns:a16="http://schemas.microsoft.com/office/drawing/2014/main" id="{9AFE0A66-7D64-3013-B1F3-E06B26BB933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96" y="2064"/>
                    <a:ext cx="0" cy="48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37014C57-8E82-F4F3-A012-652EDDD6F585}"/>
                </a:ext>
              </a:extLst>
            </p:cNvPr>
            <p:cNvGrpSpPr/>
            <p:nvPr/>
          </p:nvGrpSpPr>
          <p:grpSpPr>
            <a:xfrm>
              <a:off x="4570854" y="4832747"/>
              <a:ext cx="958458" cy="649739"/>
              <a:chOff x="5557758" y="1459440"/>
              <a:chExt cx="958458" cy="649739"/>
            </a:xfrm>
          </p:grpSpPr>
          <p:sp>
            <p:nvSpPr>
              <p:cNvPr id="27" name="Tekstvak 26">
                <a:extLst>
                  <a:ext uri="{FF2B5EF4-FFF2-40B4-BE49-F238E27FC236}">
                    <a16:creationId xmlns:a16="http://schemas.microsoft.com/office/drawing/2014/main" id="{0C307DB3-6F54-BF3F-C007-32E0AE1ACFEA}"/>
                  </a:ext>
                </a:extLst>
              </p:cNvPr>
              <p:cNvSpPr txBox="1"/>
              <p:nvPr/>
            </p:nvSpPr>
            <p:spPr>
              <a:xfrm>
                <a:off x="5995364" y="1459440"/>
                <a:ext cx="5208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grpSp>
            <p:nvGrpSpPr>
              <p:cNvPr id="25" name="Group 9">
                <a:extLst>
                  <a:ext uri="{FF2B5EF4-FFF2-40B4-BE49-F238E27FC236}">
                    <a16:creationId xmlns:a16="http://schemas.microsoft.com/office/drawing/2014/main" id="{6D4E8695-98AD-F812-0A68-9985867ADA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57758" y="1533179"/>
                <a:ext cx="825696" cy="576000"/>
                <a:chOff x="3224" y="2064"/>
                <a:chExt cx="836" cy="480"/>
              </a:xfrm>
            </p:grpSpPr>
            <p:grpSp>
              <p:nvGrpSpPr>
                <p:cNvPr id="28" name="Group 10">
                  <a:extLst>
                    <a:ext uri="{FF2B5EF4-FFF2-40B4-BE49-F238E27FC236}">
                      <a16:creationId xmlns:a16="http://schemas.microsoft.com/office/drawing/2014/main" id="{887900D7-16A0-5171-A7A6-6B34F84786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24" y="2208"/>
                  <a:ext cx="376" cy="192"/>
                  <a:chOff x="3224" y="2208"/>
                  <a:chExt cx="376" cy="192"/>
                </a:xfrm>
              </p:grpSpPr>
              <p:sp>
                <p:nvSpPr>
                  <p:cNvPr id="32" name="Line 11">
                    <a:extLst>
                      <a:ext uri="{FF2B5EF4-FFF2-40B4-BE49-F238E27FC236}">
                        <a16:creationId xmlns:a16="http://schemas.microsoft.com/office/drawing/2014/main" id="{FD068A11-F0A6-5BAC-92B4-3CB9CCAEC5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24" y="2304"/>
                    <a:ext cx="36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" name="Line 12">
                    <a:extLst>
                      <a:ext uri="{FF2B5EF4-FFF2-40B4-BE49-F238E27FC236}">
                        <a16:creationId xmlns:a16="http://schemas.microsoft.com/office/drawing/2014/main" id="{F151B6EB-C31C-73BB-CEC9-0E7F844167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00" y="2208"/>
                    <a:ext cx="0" cy="192"/>
                  </a:xfrm>
                  <a:prstGeom prst="line">
                    <a:avLst/>
                  </a:prstGeom>
                  <a:noFill/>
                  <a:ln w="762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29" name="Group 13">
                  <a:extLst>
                    <a:ext uri="{FF2B5EF4-FFF2-40B4-BE49-F238E27FC236}">
                      <a16:creationId xmlns:a16="http://schemas.microsoft.com/office/drawing/2014/main" id="{76D4902B-745E-700D-4437-3E3F9C9486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96" y="2064"/>
                  <a:ext cx="364" cy="480"/>
                  <a:chOff x="3696" y="2064"/>
                  <a:chExt cx="364" cy="480"/>
                </a:xfrm>
              </p:grpSpPr>
              <p:sp>
                <p:nvSpPr>
                  <p:cNvPr id="30" name="Line 14">
                    <a:extLst>
                      <a:ext uri="{FF2B5EF4-FFF2-40B4-BE49-F238E27FC236}">
                        <a16:creationId xmlns:a16="http://schemas.microsoft.com/office/drawing/2014/main" id="{5425EA63-1DC0-0034-3FD4-C51D7A94A6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96" y="2304"/>
                    <a:ext cx="36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" name="Line 15">
                    <a:extLst>
                      <a:ext uri="{FF2B5EF4-FFF2-40B4-BE49-F238E27FC236}">
                        <a16:creationId xmlns:a16="http://schemas.microsoft.com/office/drawing/2014/main" id="{F4504392-2420-44CE-5A07-4CFDC8F77F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96" y="2064"/>
                    <a:ext cx="0" cy="48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45" name="Groep 44">
            <a:extLst>
              <a:ext uri="{FF2B5EF4-FFF2-40B4-BE49-F238E27FC236}">
                <a16:creationId xmlns:a16="http://schemas.microsoft.com/office/drawing/2014/main" id="{0E97DB8E-3A4A-33AA-91C8-AA03F499448C}"/>
              </a:ext>
            </a:extLst>
          </p:cNvPr>
          <p:cNvGrpSpPr>
            <a:grpSpLocks noChangeAspect="1"/>
          </p:cNvGrpSpPr>
          <p:nvPr/>
        </p:nvGrpSpPr>
        <p:grpSpPr>
          <a:xfrm rot="-480000">
            <a:off x="1171533" y="4921923"/>
            <a:ext cx="2526990" cy="432000"/>
            <a:chOff x="2656100" y="5399722"/>
            <a:chExt cx="5587787" cy="955259"/>
          </a:xfrm>
        </p:grpSpPr>
        <p:pic>
          <p:nvPicPr>
            <p:cNvPr id="40" name="Afbeelding 39">
              <a:extLst>
                <a:ext uri="{FF2B5EF4-FFF2-40B4-BE49-F238E27FC236}">
                  <a16:creationId xmlns:a16="http://schemas.microsoft.com/office/drawing/2014/main" id="{31454D16-8CB0-E5C4-C8CC-311845FDF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" t="30242" r="1570" b="27965"/>
            <a:stretch/>
          </p:blipFill>
          <p:spPr>
            <a:xfrm rot="10800000">
              <a:off x="2656100" y="5399723"/>
              <a:ext cx="2880000" cy="955258"/>
            </a:xfrm>
            <a:prstGeom prst="rect">
              <a:avLst/>
            </a:prstGeom>
          </p:spPr>
        </p:pic>
        <p:pic>
          <p:nvPicPr>
            <p:cNvPr id="43" name="Afbeelding 42">
              <a:extLst>
                <a:ext uri="{FF2B5EF4-FFF2-40B4-BE49-F238E27FC236}">
                  <a16:creationId xmlns:a16="http://schemas.microsoft.com/office/drawing/2014/main" id="{F8F02275-0503-EB39-3AA2-143DB292A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2" t="30242" r="1570" b="27965"/>
            <a:stretch/>
          </p:blipFill>
          <p:spPr>
            <a:xfrm rot="10800000">
              <a:off x="5363887" y="5399722"/>
              <a:ext cx="2880000" cy="955257"/>
            </a:xfrm>
            <a:prstGeom prst="rect">
              <a:avLst/>
            </a:prstGeom>
          </p:spPr>
        </p:pic>
      </p:grpSp>
      <p:sp>
        <p:nvSpPr>
          <p:cNvPr id="47" name="Rectangle 54">
            <a:extLst>
              <a:ext uri="{FF2B5EF4-FFF2-40B4-BE49-F238E27FC236}">
                <a16:creationId xmlns:a16="http://schemas.microsoft.com/office/drawing/2014/main" id="{8A7CB199-9C74-558C-AB9F-C9C569162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546" y="5517232"/>
            <a:ext cx="4305301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Als de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zaklamp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niet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werkt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heb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mischien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de + met de + pool 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(of de – met de – pool)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verbonden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C9AB8515-71B8-97D5-388D-0182EEA493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80000">
            <a:off x="336929" y="5112482"/>
            <a:ext cx="800063" cy="612000"/>
          </a:xfrm>
          <a:prstGeom prst="rect">
            <a:avLst/>
          </a:prstGeom>
        </p:spPr>
      </p:pic>
      <p:grpSp>
        <p:nvGrpSpPr>
          <p:cNvPr id="35" name="Groep 34">
            <a:extLst>
              <a:ext uri="{FF2B5EF4-FFF2-40B4-BE49-F238E27FC236}">
                <a16:creationId xmlns:a16="http://schemas.microsoft.com/office/drawing/2014/main" id="{0BE29862-A770-25EB-6C10-BD4E1D0F469E}"/>
              </a:ext>
            </a:extLst>
          </p:cNvPr>
          <p:cNvGrpSpPr/>
          <p:nvPr/>
        </p:nvGrpSpPr>
        <p:grpSpPr>
          <a:xfrm>
            <a:off x="3739856" y="4197606"/>
            <a:ext cx="4392000" cy="865654"/>
            <a:chOff x="3739856" y="4197606"/>
            <a:chExt cx="4392000" cy="865654"/>
          </a:xfrm>
        </p:grpSpPr>
        <p:pic>
          <p:nvPicPr>
            <p:cNvPr id="36" name="Afbeelding 35">
              <a:extLst>
                <a:ext uri="{FF2B5EF4-FFF2-40B4-BE49-F238E27FC236}">
                  <a16:creationId xmlns:a16="http://schemas.microsoft.com/office/drawing/2014/main" id="{D86880D8-847E-7285-4591-6B8C56FF2C3E}"/>
                </a:ext>
              </a:extLst>
            </p:cNvPr>
            <p:cNvPicPr>
              <a:picLocks/>
            </p:cNvPicPr>
            <p:nvPr/>
          </p:nvPicPr>
          <p:blipFill>
            <a:blip r:embed="rId7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260000">
              <a:off x="3739856" y="4199260"/>
              <a:ext cx="4392000" cy="864000"/>
            </a:xfrm>
            <a:prstGeom prst="rect">
              <a:avLst/>
            </a:prstGeom>
          </p:spPr>
        </p:pic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252BBA1F-8805-25A5-A4A0-0CCD9A064943}"/>
                </a:ext>
              </a:extLst>
            </p:cNvPr>
            <p:cNvSpPr/>
            <p:nvPr/>
          </p:nvSpPr>
          <p:spPr>
            <a:xfrm>
              <a:off x="7393499" y="4197606"/>
              <a:ext cx="84680" cy="426285"/>
            </a:xfrm>
            <a:custGeom>
              <a:avLst/>
              <a:gdLst>
                <a:gd name="connsiteX0" fmla="*/ 0 w 165414"/>
                <a:gd name="connsiteY0" fmla="*/ 0 h 647700"/>
                <a:gd name="connsiteX1" fmla="*/ 81643 w 165414"/>
                <a:gd name="connsiteY1" fmla="*/ 136071 h 647700"/>
                <a:gd name="connsiteX2" fmla="*/ 157843 w 165414"/>
                <a:gd name="connsiteY2" fmla="*/ 424542 h 647700"/>
                <a:gd name="connsiteX3" fmla="*/ 163286 w 165414"/>
                <a:gd name="connsiteY3" fmla="*/ 587828 h 647700"/>
                <a:gd name="connsiteX4" fmla="*/ 163286 w 165414"/>
                <a:gd name="connsiteY4" fmla="*/ 647700 h 647700"/>
                <a:gd name="connsiteX0" fmla="*/ 0 w 194652"/>
                <a:gd name="connsiteY0" fmla="*/ 0 h 647700"/>
                <a:gd name="connsiteX1" fmla="*/ 81643 w 194652"/>
                <a:gd name="connsiteY1" fmla="*/ 136071 h 647700"/>
                <a:gd name="connsiteX2" fmla="*/ 192001 w 194652"/>
                <a:gd name="connsiteY2" fmla="*/ 356225 h 647700"/>
                <a:gd name="connsiteX3" fmla="*/ 163286 w 194652"/>
                <a:gd name="connsiteY3" fmla="*/ 587828 h 647700"/>
                <a:gd name="connsiteX4" fmla="*/ 163286 w 194652"/>
                <a:gd name="connsiteY4" fmla="*/ 647700 h 647700"/>
                <a:gd name="connsiteX0" fmla="*/ 0 w 197324"/>
                <a:gd name="connsiteY0" fmla="*/ 0 h 647700"/>
                <a:gd name="connsiteX1" fmla="*/ 81643 w 197324"/>
                <a:gd name="connsiteY1" fmla="*/ 136071 h 647700"/>
                <a:gd name="connsiteX2" fmla="*/ 192001 w 197324"/>
                <a:gd name="connsiteY2" fmla="*/ 356225 h 647700"/>
                <a:gd name="connsiteX3" fmla="*/ 181679 w 197324"/>
                <a:gd name="connsiteY3" fmla="*/ 548414 h 647700"/>
                <a:gd name="connsiteX4" fmla="*/ 163286 w 197324"/>
                <a:gd name="connsiteY4" fmla="*/ 647700 h 647700"/>
                <a:gd name="connsiteX0" fmla="*/ 0 w 152655"/>
                <a:gd name="connsiteY0" fmla="*/ 0 h 634562"/>
                <a:gd name="connsiteX1" fmla="*/ 36974 w 152655"/>
                <a:gd name="connsiteY1" fmla="*/ 122933 h 634562"/>
                <a:gd name="connsiteX2" fmla="*/ 147332 w 152655"/>
                <a:gd name="connsiteY2" fmla="*/ 343087 h 634562"/>
                <a:gd name="connsiteX3" fmla="*/ 137010 w 152655"/>
                <a:gd name="connsiteY3" fmla="*/ 535276 h 634562"/>
                <a:gd name="connsiteX4" fmla="*/ 118617 w 152655"/>
                <a:gd name="connsiteY4" fmla="*/ 634562 h 634562"/>
                <a:gd name="connsiteX0" fmla="*/ 0 w 148656"/>
                <a:gd name="connsiteY0" fmla="*/ 0 h 634562"/>
                <a:gd name="connsiteX1" fmla="*/ 100036 w 148656"/>
                <a:gd name="connsiteY1" fmla="*/ 170230 h 634562"/>
                <a:gd name="connsiteX2" fmla="*/ 147332 w 148656"/>
                <a:gd name="connsiteY2" fmla="*/ 343087 h 634562"/>
                <a:gd name="connsiteX3" fmla="*/ 137010 w 148656"/>
                <a:gd name="connsiteY3" fmla="*/ 535276 h 634562"/>
                <a:gd name="connsiteX4" fmla="*/ 118617 w 148656"/>
                <a:gd name="connsiteY4" fmla="*/ 634562 h 634562"/>
                <a:gd name="connsiteX0" fmla="*/ 0 w 150406"/>
                <a:gd name="connsiteY0" fmla="*/ 0 h 634562"/>
                <a:gd name="connsiteX1" fmla="*/ 100036 w 150406"/>
                <a:gd name="connsiteY1" fmla="*/ 170230 h 634562"/>
                <a:gd name="connsiteX2" fmla="*/ 147332 w 150406"/>
                <a:gd name="connsiteY2" fmla="*/ 343087 h 634562"/>
                <a:gd name="connsiteX3" fmla="*/ 146535 w 150406"/>
                <a:gd name="connsiteY3" fmla="*/ 510511 h 634562"/>
                <a:gd name="connsiteX4" fmla="*/ 118617 w 150406"/>
                <a:gd name="connsiteY4" fmla="*/ 634562 h 634562"/>
                <a:gd name="connsiteX0" fmla="*/ 0 w 151756"/>
                <a:gd name="connsiteY0" fmla="*/ 0 h 634562"/>
                <a:gd name="connsiteX1" fmla="*/ 100036 w 151756"/>
                <a:gd name="connsiteY1" fmla="*/ 170230 h 634562"/>
                <a:gd name="connsiteX2" fmla="*/ 147332 w 151756"/>
                <a:gd name="connsiteY2" fmla="*/ 343087 h 634562"/>
                <a:gd name="connsiteX3" fmla="*/ 150345 w 151756"/>
                <a:gd name="connsiteY3" fmla="*/ 489556 h 634562"/>
                <a:gd name="connsiteX4" fmla="*/ 118617 w 151756"/>
                <a:gd name="connsiteY4" fmla="*/ 634562 h 634562"/>
                <a:gd name="connsiteX0" fmla="*/ 0 w 147341"/>
                <a:gd name="connsiteY0" fmla="*/ 0 h 634562"/>
                <a:gd name="connsiteX1" fmla="*/ 100036 w 147341"/>
                <a:gd name="connsiteY1" fmla="*/ 170230 h 634562"/>
                <a:gd name="connsiteX2" fmla="*/ 147332 w 147341"/>
                <a:gd name="connsiteY2" fmla="*/ 343087 h 634562"/>
                <a:gd name="connsiteX3" fmla="*/ 104625 w 147341"/>
                <a:gd name="connsiteY3" fmla="*/ 499081 h 634562"/>
                <a:gd name="connsiteX4" fmla="*/ 118617 w 147341"/>
                <a:gd name="connsiteY4" fmla="*/ 634562 h 634562"/>
                <a:gd name="connsiteX0" fmla="*/ 0 w 151756"/>
                <a:gd name="connsiteY0" fmla="*/ 0 h 634562"/>
                <a:gd name="connsiteX1" fmla="*/ 100036 w 151756"/>
                <a:gd name="connsiteY1" fmla="*/ 170230 h 634562"/>
                <a:gd name="connsiteX2" fmla="*/ 147332 w 151756"/>
                <a:gd name="connsiteY2" fmla="*/ 343087 h 634562"/>
                <a:gd name="connsiteX3" fmla="*/ 150345 w 151756"/>
                <a:gd name="connsiteY3" fmla="*/ 502891 h 634562"/>
                <a:gd name="connsiteX4" fmla="*/ 118617 w 151756"/>
                <a:gd name="connsiteY4" fmla="*/ 634562 h 634562"/>
                <a:gd name="connsiteX0" fmla="*/ 0 w 158785"/>
                <a:gd name="connsiteY0" fmla="*/ 0 h 626167"/>
                <a:gd name="connsiteX1" fmla="*/ 100036 w 158785"/>
                <a:gd name="connsiteY1" fmla="*/ 170230 h 626167"/>
                <a:gd name="connsiteX2" fmla="*/ 147332 w 158785"/>
                <a:gd name="connsiteY2" fmla="*/ 343087 h 626167"/>
                <a:gd name="connsiteX3" fmla="*/ 150345 w 158785"/>
                <a:gd name="connsiteY3" fmla="*/ 502891 h 626167"/>
                <a:gd name="connsiteX4" fmla="*/ 158768 w 158785"/>
                <a:gd name="connsiteY4" fmla="*/ 626167 h 626167"/>
                <a:gd name="connsiteX0" fmla="*/ 0 w 178482"/>
                <a:gd name="connsiteY0" fmla="*/ 0 h 626167"/>
                <a:gd name="connsiteX1" fmla="*/ 100036 w 178482"/>
                <a:gd name="connsiteY1" fmla="*/ 170230 h 626167"/>
                <a:gd name="connsiteX2" fmla="*/ 147332 w 178482"/>
                <a:gd name="connsiteY2" fmla="*/ 343087 h 626167"/>
                <a:gd name="connsiteX3" fmla="*/ 178452 w 178482"/>
                <a:gd name="connsiteY3" fmla="*/ 502892 h 626167"/>
                <a:gd name="connsiteX4" fmla="*/ 158768 w 178482"/>
                <a:gd name="connsiteY4" fmla="*/ 626167 h 626167"/>
                <a:gd name="connsiteX0" fmla="*/ 0 w 178482"/>
                <a:gd name="connsiteY0" fmla="*/ 0 h 626167"/>
                <a:gd name="connsiteX1" fmla="*/ 100036 w 178482"/>
                <a:gd name="connsiteY1" fmla="*/ 170230 h 626167"/>
                <a:gd name="connsiteX2" fmla="*/ 163393 w 178482"/>
                <a:gd name="connsiteY2" fmla="*/ 343086 h 626167"/>
                <a:gd name="connsiteX3" fmla="*/ 178452 w 178482"/>
                <a:gd name="connsiteY3" fmla="*/ 502892 h 626167"/>
                <a:gd name="connsiteX4" fmla="*/ 158768 w 178482"/>
                <a:gd name="connsiteY4" fmla="*/ 626167 h 62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482" h="626167">
                  <a:moveTo>
                    <a:pt x="0" y="0"/>
                  </a:moveTo>
                  <a:cubicBezTo>
                    <a:pt x="27668" y="32657"/>
                    <a:pt x="72804" y="113049"/>
                    <a:pt x="100036" y="170230"/>
                  </a:cubicBezTo>
                  <a:cubicBezTo>
                    <a:pt x="127268" y="227411"/>
                    <a:pt x="150324" y="287642"/>
                    <a:pt x="163393" y="343086"/>
                  </a:cubicBezTo>
                  <a:cubicBezTo>
                    <a:pt x="176462" y="398530"/>
                    <a:pt x="177545" y="465699"/>
                    <a:pt x="178452" y="502892"/>
                  </a:cubicBezTo>
                  <a:cubicBezTo>
                    <a:pt x="179359" y="540085"/>
                    <a:pt x="159221" y="614827"/>
                    <a:pt x="158768" y="626167"/>
                  </a:cubicBezTo>
                </a:path>
              </a:pathLst>
            </a:cu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headEnd type="triangle" w="sm" len="med"/>
              <a:tailEnd type="triangle" w="sm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22835261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28976 -0.0548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9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0.34479 -0.06574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35" y="-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866" grpId="0" autoUpdateAnimBg="0"/>
      <p:bldP spid="36867" grpId="0" autoUpdateAnimBg="0"/>
      <p:bldP spid="36868" grpId="0" autoUpdateAnimBg="0"/>
      <p:bldP spid="36918" grpId="0" autoUpdateAnimBg="0"/>
      <p:bldP spid="20" grpId="0" autoUpdateAnimBg="0"/>
      <p:bldP spid="4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1161C2E-A4FE-4458-54E5-E8343E24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82" name="Picture 30" descr="IMG_0243">
            <a:extLst>
              <a:ext uri="{FF2B5EF4-FFF2-40B4-BE49-F238E27FC236}">
                <a16:creationId xmlns:a16="http://schemas.microsoft.com/office/drawing/2014/main" id="{616CB7ED-D628-2507-1580-4FD1DD796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000" y="1280072"/>
            <a:ext cx="7200900" cy="539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4" name="Rectangle 2">
            <a:extLst>
              <a:ext uri="{FF2B5EF4-FFF2-40B4-BE49-F238E27FC236}">
                <a16:creationId xmlns:a16="http://schemas.microsoft.com/office/drawing/2014/main" id="{CADBE11C-D1D4-45B7-22B1-237D60A43E4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33400"/>
          </a:xfrm>
        </p:spPr>
        <p:txBody>
          <a:bodyPr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batterijen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rekenmachine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1E7E3C01-DEA5-1792-59B1-FA7181264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8525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4 x 1,5 V in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serie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= 6 V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9E33749E-0832-CEF6-1FF9-D3270334C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ep 41">
            <a:extLst>
              <a:ext uri="{FF2B5EF4-FFF2-40B4-BE49-F238E27FC236}">
                <a16:creationId xmlns:a16="http://schemas.microsoft.com/office/drawing/2014/main" id="{52AB2939-2316-91DD-98ED-A265DCE0D2CF}"/>
              </a:ext>
            </a:extLst>
          </p:cNvPr>
          <p:cNvGrpSpPr/>
          <p:nvPr/>
        </p:nvGrpSpPr>
        <p:grpSpPr>
          <a:xfrm>
            <a:off x="3749168" y="2332262"/>
            <a:ext cx="4351564" cy="2587559"/>
            <a:chOff x="3964852" y="2176934"/>
            <a:chExt cx="4351564" cy="2587559"/>
          </a:xfrm>
        </p:grpSpPr>
        <p:sp>
          <p:nvSpPr>
            <p:cNvPr id="16" name="Rectangle 54">
              <a:extLst>
                <a:ext uri="{FF2B5EF4-FFF2-40B4-BE49-F238E27FC236}">
                  <a16:creationId xmlns:a16="http://schemas.microsoft.com/office/drawing/2014/main" id="{5B18820D-D8B7-85DE-C59C-2D54A920E9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61524" y="2480262"/>
              <a:ext cx="100676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 anchor="ctr">
              <a:spAutoFit/>
            </a:bodyPr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indent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nl-NL" sz="2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aan</a:t>
              </a:r>
              <a:r>
                <a:rPr lang="en-US" alt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</a:t>
              </a:r>
              <a:endPara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54">
              <a:extLst>
                <a:ext uri="{FF2B5EF4-FFF2-40B4-BE49-F238E27FC236}">
                  <a16:creationId xmlns:a16="http://schemas.microsoft.com/office/drawing/2014/main" id="{5EB88AC6-CD5A-0FE2-4FC7-866035FB01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612978" y="3332938"/>
              <a:ext cx="100676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 anchor="ctr">
              <a:spAutoFit/>
            </a:bodyPr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indent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nl-NL" sz="2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aan</a:t>
              </a:r>
              <a:r>
                <a:rPr lang="en-US" alt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</a:t>
              </a:r>
              <a:endPara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54">
              <a:extLst>
                <a:ext uri="{FF2B5EF4-FFF2-40B4-BE49-F238E27FC236}">
                  <a16:creationId xmlns:a16="http://schemas.microsoft.com/office/drawing/2014/main" id="{ADBA25D4-6430-CFD5-E348-484C0A138D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661524" y="4061056"/>
              <a:ext cx="1006765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 anchor="ctr">
              <a:spAutoFit/>
            </a:bodyPr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indent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nl-NL" sz="2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aan</a:t>
              </a:r>
              <a:r>
                <a:rPr lang="en-US" alt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</a:t>
              </a:r>
              <a:endParaRPr lang="nl-NL" alt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B0E5D24B-7399-A77D-2411-EF38E41D9C1E}"/>
              </a:ext>
            </a:extLst>
          </p:cNvPr>
          <p:cNvGrpSpPr/>
          <p:nvPr/>
        </p:nvGrpSpPr>
        <p:grpSpPr>
          <a:xfrm>
            <a:off x="264332" y="1720814"/>
            <a:ext cx="2363452" cy="1924186"/>
            <a:chOff x="264332" y="1360798"/>
            <a:chExt cx="2363452" cy="1924186"/>
          </a:xfrm>
        </p:grpSpPr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E5ED6B99-717C-4B73-9E63-2FC9DEAB6DF2}"/>
                </a:ext>
              </a:extLst>
            </p:cNvPr>
            <p:cNvSpPr txBox="1"/>
            <p:nvPr/>
          </p:nvSpPr>
          <p:spPr>
            <a:xfrm>
              <a:off x="1584414" y="1360798"/>
              <a:ext cx="1010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pool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F4B533D0-DEE7-1FF8-54AA-3DC263608289}"/>
                </a:ext>
              </a:extLst>
            </p:cNvPr>
            <p:cNvSpPr txBox="1"/>
            <p:nvPr/>
          </p:nvSpPr>
          <p:spPr>
            <a:xfrm>
              <a:off x="1617072" y="2852936"/>
              <a:ext cx="1010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pool</a:t>
              </a:r>
            </a:p>
          </p:txBody>
        </p: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697A9686-431D-A8D1-AA20-0FB183A3295E}"/>
                </a:ext>
              </a:extLst>
            </p:cNvPr>
            <p:cNvGrpSpPr/>
            <p:nvPr/>
          </p:nvGrpSpPr>
          <p:grpSpPr>
            <a:xfrm>
              <a:off x="264332" y="1360798"/>
              <a:ext cx="1338621" cy="1924186"/>
              <a:chOff x="7683202" y="1504814"/>
              <a:chExt cx="1338621" cy="1924186"/>
            </a:xfrm>
          </p:grpSpPr>
          <p:grpSp>
            <p:nvGrpSpPr>
              <p:cNvPr id="19" name="Groep 18">
                <a:extLst>
                  <a:ext uri="{FF2B5EF4-FFF2-40B4-BE49-F238E27FC236}">
                    <a16:creationId xmlns:a16="http://schemas.microsoft.com/office/drawing/2014/main" id="{185BB02B-D1CA-2E53-5BE8-DF7834C6B31A}"/>
                  </a:ext>
                </a:extLst>
              </p:cNvPr>
              <p:cNvGrpSpPr/>
              <p:nvPr/>
            </p:nvGrpSpPr>
            <p:grpSpPr>
              <a:xfrm>
                <a:off x="7702598" y="1504814"/>
                <a:ext cx="1302388" cy="1924186"/>
                <a:chOff x="7702598" y="1504814"/>
                <a:chExt cx="1302388" cy="1924186"/>
              </a:xfrm>
            </p:grpSpPr>
            <p:pic>
              <p:nvPicPr>
                <p:cNvPr id="4" name="Afbeelding 3">
                  <a:extLst>
                    <a:ext uri="{FF2B5EF4-FFF2-40B4-BE49-F238E27FC236}">
                      <a16:creationId xmlns:a16="http://schemas.microsoft.com/office/drawing/2014/main" id="{2767DAE5-9FCA-CBDF-1234-262E49B3B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32" t="30242" r="1570" b="27965"/>
                <a:stretch/>
              </p:blipFill>
              <p:spPr>
                <a:xfrm>
                  <a:off x="7702598" y="2499604"/>
                  <a:ext cx="1302388" cy="432000"/>
                </a:xfrm>
                <a:prstGeom prst="rect">
                  <a:avLst/>
                </a:prstGeom>
              </p:spPr>
            </p:pic>
            <p:pic>
              <p:nvPicPr>
                <p:cNvPr id="7" name="Afbeelding 6">
                  <a:extLst>
                    <a:ext uri="{FF2B5EF4-FFF2-40B4-BE49-F238E27FC236}">
                      <a16:creationId xmlns:a16="http://schemas.microsoft.com/office/drawing/2014/main" id="{50B34E6D-851F-A451-BBE3-CA78BBB8CB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32" t="30242" r="1570" b="27965"/>
                <a:stretch/>
              </p:blipFill>
              <p:spPr>
                <a:xfrm>
                  <a:off x="7702598" y="2997000"/>
                  <a:ext cx="1302388" cy="432000"/>
                </a:xfrm>
                <a:prstGeom prst="rect">
                  <a:avLst/>
                </a:prstGeom>
                <a:scene3d>
                  <a:camera prst="orthographicFront">
                    <a:rot lat="0" lon="0" rev="10800000"/>
                  </a:camera>
                  <a:lightRig rig="threePt" dir="t"/>
                </a:scene3d>
              </p:spPr>
            </p:pic>
            <p:pic>
              <p:nvPicPr>
                <p:cNvPr id="11" name="Afbeelding 10">
                  <a:extLst>
                    <a:ext uri="{FF2B5EF4-FFF2-40B4-BE49-F238E27FC236}">
                      <a16:creationId xmlns:a16="http://schemas.microsoft.com/office/drawing/2014/main" id="{515A9AFB-CB2B-790B-89BB-AE759B81D5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32" t="30242" r="1570" b="27965"/>
                <a:stretch/>
              </p:blipFill>
              <p:spPr>
                <a:xfrm>
                  <a:off x="7702598" y="1504814"/>
                  <a:ext cx="1302388" cy="432000"/>
                </a:xfrm>
                <a:prstGeom prst="rect">
                  <a:avLst/>
                </a:prstGeom>
              </p:spPr>
            </p:pic>
            <p:pic>
              <p:nvPicPr>
                <p:cNvPr id="12" name="Afbeelding 11">
                  <a:extLst>
                    <a:ext uri="{FF2B5EF4-FFF2-40B4-BE49-F238E27FC236}">
                      <a16:creationId xmlns:a16="http://schemas.microsoft.com/office/drawing/2014/main" id="{6D057796-7717-584E-6FD4-1BB9E8F1E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32" t="30242" r="1570" b="27965"/>
                <a:stretch/>
              </p:blipFill>
              <p:spPr>
                <a:xfrm>
                  <a:off x="7702598" y="2002209"/>
                  <a:ext cx="1302388" cy="432000"/>
                </a:xfrm>
                <a:prstGeom prst="rect">
                  <a:avLst/>
                </a:prstGeom>
                <a:scene3d>
                  <a:camera prst="orthographicFront">
                    <a:rot lat="0" lon="0" rev="10800000"/>
                  </a:camera>
                  <a:lightRig rig="threePt" dir="t"/>
                </a:scene3d>
              </p:spPr>
            </p:pic>
          </p:grpSp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6B88E20A-CA67-F6DF-0A98-1819B03E99ED}"/>
                  </a:ext>
                </a:extLst>
              </p:cNvPr>
              <p:cNvGrpSpPr/>
              <p:nvPr/>
            </p:nvGrpSpPr>
            <p:grpSpPr>
              <a:xfrm>
                <a:off x="7683202" y="1674527"/>
                <a:ext cx="60730" cy="601490"/>
                <a:chOff x="7433320" y="760098"/>
                <a:chExt cx="60730" cy="475180"/>
              </a:xfrm>
            </p:grpSpPr>
            <p:grpSp>
              <p:nvGrpSpPr>
                <p:cNvPr id="24" name="Groep 23">
                  <a:extLst>
                    <a:ext uri="{FF2B5EF4-FFF2-40B4-BE49-F238E27FC236}">
                      <a16:creationId xmlns:a16="http://schemas.microsoft.com/office/drawing/2014/main" id="{750B3EC2-81BD-DB6E-E4DC-B06FFDAC77F4}"/>
                    </a:ext>
                  </a:extLst>
                </p:cNvPr>
                <p:cNvGrpSpPr/>
                <p:nvPr/>
              </p:nvGrpSpPr>
              <p:grpSpPr>
                <a:xfrm>
                  <a:off x="7435879" y="760098"/>
                  <a:ext cx="58171" cy="475180"/>
                  <a:chOff x="7435879" y="760098"/>
                  <a:chExt cx="58171" cy="475180"/>
                </a:xfrm>
              </p:grpSpPr>
              <p:sp>
                <p:nvSpPr>
                  <p:cNvPr id="22" name="Rechthoek 21">
                    <a:extLst>
                      <a:ext uri="{FF2B5EF4-FFF2-40B4-BE49-F238E27FC236}">
                        <a16:creationId xmlns:a16="http://schemas.microsoft.com/office/drawing/2014/main" id="{F190626B-20DF-CBFD-2DA4-8027805444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35879" y="1176761"/>
                    <a:ext cx="58171" cy="58517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cxnSp>
                <p:nvCxnSpPr>
                  <p:cNvPr id="21" name="Rechte verbindingslijn 20">
                    <a:extLst>
                      <a:ext uri="{FF2B5EF4-FFF2-40B4-BE49-F238E27FC236}">
                        <a16:creationId xmlns:a16="http://schemas.microsoft.com/office/drawing/2014/main" id="{647BB8B4-1DDC-6B39-28C8-2E5BE44921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48218" y="760098"/>
                    <a:ext cx="2376" cy="45504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Rechthoek 22">
                  <a:extLst>
                    <a:ext uri="{FF2B5EF4-FFF2-40B4-BE49-F238E27FC236}">
                      <a16:creationId xmlns:a16="http://schemas.microsoft.com/office/drawing/2014/main" id="{6A86E6F6-9CCC-8C90-0571-79FBC3783A0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433320" y="760099"/>
                  <a:ext cx="58171" cy="5851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6" name="Groep 25">
                <a:extLst>
                  <a:ext uri="{FF2B5EF4-FFF2-40B4-BE49-F238E27FC236}">
                    <a16:creationId xmlns:a16="http://schemas.microsoft.com/office/drawing/2014/main" id="{488D1813-FC5F-5D7F-53B4-B3AC85ED9D01}"/>
                  </a:ext>
                </a:extLst>
              </p:cNvPr>
              <p:cNvGrpSpPr/>
              <p:nvPr/>
            </p:nvGrpSpPr>
            <p:grpSpPr>
              <a:xfrm>
                <a:off x="7683202" y="2670820"/>
                <a:ext cx="60730" cy="601490"/>
                <a:chOff x="7433320" y="760098"/>
                <a:chExt cx="60730" cy="475180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F6DDE20E-91E8-1065-C03A-D69955ABCC51}"/>
                    </a:ext>
                  </a:extLst>
                </p:cNvPr>
                <p:cNvGrpSpPr/>
                <p:nvPr/>
              </p:nvGrpSpPr>
              <p:grpSpPr>
                <a:xfrm>
                  <a:off x="7435879" y="760098"/>
                  <a:ext cx="58171" cy="475180"/>
                  <a:chOff x="7435879" y="760098"/>
                  <a:chExt cx="58171" cy="475180"/>
                </a:xfrm>
              </p:grpSpPr>
              <p:sp>
                <p:nvSpPr>
                  <p:cNvPr id="29" name="Rechthoek 28">
                    <a:extLst>
                      <a:ext uri="{FF2B5EF4-FFF2-40B4-BE49-F238E27FC236}">
                        <a16:creationId xmlns:a16="http://schemas.microsoft.com/office/drawing/2014/main" id="{E54325D9-D6A9-4E1D-1C09-DE5C2E2107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35879" y="1176761"/>
                    <a:ext cx="58171" cy="58517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cxnSp>
                <p:nvCxnSpPr>
                  <p:cNvPr id="30" name="Rechte verbindingslijn 29">
                    <a:extLst>
                      <a:ext uri="{FF2B5EF4-FFF2-40B4-BE49-F238E27FC236}">
                        <a16:creationId xmlns:a16="http://schemas.microsoft.com/office/drawing/2014/main" id="{2AF425E9-D488-88B6-A83F-2E7BAAD029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48218" y="760098"/>
                    <a:ext cx="2376" cy="45504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8" name="Rechthoek 27">
                  <a:extLst>
                    <a:ext uri="{FF2B5EF4-FFF2-40B4-BE49-F238E27FC236}">
                      <a16:creationId xmlns:a16="http://schemas.microsoft.com/office/drawing/2014/main" id="{AD0EAFF4-CBBD-C460-40C5-7A90A82329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433320" y="760099"/>
                  <a:ext cx="58171" cy="5851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EB653B3C-2410-DEC4-0D89-940907B1C6C9}"/>
                  </a:ext>
                </a:extLst>
              </p:cNvPr>
              <p:cNvGrpSpPr/>
              <p:nvPr/>
            </p:nvGrpSpPr>
            <p:grpSpPr>
              <a:xfrm rot="10800000">
                <a:off x="8949823" y="2187555"/>
                <a:ext cx="72000" cy="601490"/>
                <a:chOff x="7433320" y="760098"/>
                <a:chExt cx="72000" cy="475180"/>
              </a:xfrm>
            </p:grpSpPr>
            <p:grpSp>
              <p:nvGrpSpPr>
                <p:cNvPr id="32" name="Groep 31">
                  <a:extLst>
                    <a:ext uri="{FF2B5EF4-FFF2-40B4-BE49-F238E27FC236}">
                      <a16:creationId xmlns:a16="http://schemas.microsoft.com/office/drawing/2014/main" id="{A35BB77D-D2C6-3D1D-7414-4F8A54F9741D}"/>
                    </a:ext>
                  </a:extLst>
                </p:cNvPr>
                <p:cNvGrpSpPr/>
                <p:nvPr/>
              </p:nvGrpSpPr>
              <p:grpSpPr>
                <a:xfrm>
                  <a:off x="7435879" y="760098"/>
                  <a:ext cx="58171" cy="475180"/>
                  <a:chOff x="7435879" y="760098"/>
                  <a:chExt cx="58171" cy="475180"/>
                </a:xfrm>
              </p:grpSpPr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9205CB9F-F83D-3F37-B0D8-A8F1226BCF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35879" y="1176761"/>
                    <a:ext cx="58171" cy="58517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cxnSp>
                <p:nvCxnSpPr>
                  <p:cNvPr id="35" name="Rechte verbindingslijn 34">
                    <a:extLst>
                      <a:ext uri="{FF2B5EF4-FFF2-40B4-BE49-F238E27FC236}">
                        <a16:creationId xmlns:a16="http://schemas.microsoft.com/office/drawing/2014/main" id="{A8216A9E-A32F-F2F6-F40D-ABF0F516B8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48218" y="760098"/>
                    <a:ext cx="2376" cy="45504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3" name="Rechthoek 32">
                  <a:extLst>
                    <a:ext uri="{FF2B5EF4-FFF2-40B4-BE49-F238E27FC236}">
                      <a16:creationId xmlns:a16="http://schemas.microsoft.com/office/drawing/2014/main" id="{CC9F39EB-F7D9-FE83-1D63-BEF830E0DB8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433320" y="760098"/>
                  <a:ext cx="72000" cy="7242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sp>
        <p:nvSpPr>
          <p:cNvPr id="37" name="Rectangle 54">
            <a:extLst>
              <a:ext uri="{FF2B5EF4-FFF2-40B4-BE49-F238E27FC236}">
                <a16:creationId xmlns:a16="http://schemas.microsoft.com/office/drawing/2014/main" id="{E33EE66C-A3E5-4588-7E20-C882028AA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099" y="912990"/>
            <a:ext cx="5597788" cy="40011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Als je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tenminste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telkens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+ en – pool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verbindt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Groep 40">
            <a:extLst>
              <a:ext uri="{FF2B5EF4-FFF2-40B4-BE49-F238E27FC236}">
                <a16:creationId xmlns:a16="http://schemas.microsoft.com/office/drawing/2014/main" id="{1422024F-3260-952E-265C-405C49403D71}"/>
              </a:ext>
            </a:extLst>
          </p:cNvPr>
          <p:cNvGrpSpPr/>
          <p:nvPr/>
        </p:nvGrpSpPr>
        <p:grpSpPr>
          <a:xfrm>
            <a:off x="7623260" y="2180138"/>
            <a:ext cx="1010712" cy="2784221"/>
            <a:chOff x="7838944" y="2024810"/>
            <a:chExt cx="1010712" cy="2784221"/>
          </a:xfrm>
        </p:grpSpPr>
        <p:sp>
          <p:nvSpPr>
            <p:cNvPr id="39" name="Tekstvak 38">
              <a:extLst>
                <a:ext uri="{FF2B5EF4-FFF2-40B4-BE49-F238E27FC236}">
                  <a16:creationId xmlns:a16="http://schemas.microsoft.com/office/drawing/2014/main" id="{21D8BFDE-0ABF-5F77-C74B-A58697D92BD7}"/>
                </a:ext>
              </a:extLst>
            </p:cNvPr>
            <p:cNvSpPr txBox="1"/>
            <p:nvPr/>
          </p:nvSpPr>
          <p:spPr>
            <a:xfrm>
              <a:off x="7838944" y="2024810"/>
              <a:ext cx="1010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pool</a:t>
              </a:r>
            </a:p>
          </p:txBody>
        </p:sp>
        <p:sp>
          <p:nvSpPr>
            <p:cNvPr id="40" name="Tekstvak 39">
              <a:extLst>
                <a:ext uri="{FF2B5EF4-FFF2-40B4-BE49-F238E27FC236}">
                  <a16:creationId xmlns:a16="http://schemas.microsoft.com/office/drawing/2014/main" id="{3AB88EFC-A646-A9FA-17FC-E91BDDD317EE}"/>
                </a:ext>
              </a:extLst>
            </p:cNvPr>
            <p:cNvSpPr txBox="1"/>
            <p:nvPr/>
          </p:nvSpPr>
          <p:spPr>
            <a:xfrm>
              <a:off x="7838944" y="4408921"/>
              <a:ext cx="10107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nl-NL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pool</a:t>
              </a:r>
            </a:p>
          </p:txBody>
        </p:sp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A185C7E6-9E82-DA65-19C2-46A398AA9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1817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rekenmachine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zitten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batterijen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serie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15102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utoUpdateAnimBg="0"/>
      <p:bldP spid="49155" grpId="0" autoUpdateAnimBg="0"/>
      <p:bldP spid="37" grpId="0" animBg="1" autoUpdateAnimBg="0"/>
      <p:bldP spid="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8DE5D89-1B3F-726B-953E-6AE568CF4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6D73217-B15B-E17D-9909-37BEE5C9A9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pPr marL="838200" indent="-838200" algn="l"/>
            <a:r>
              <a:rPr lang="en-US" altLang="nl-NL" sz="2800" dirty="0" err="1">
                <a:solidFill>
                  <a:srgbClr val="FF3300"/>
                </a:solidFill>
                <a:latin typeface="+mn-lt"/>
              </a:rPr>
              <a:t>Batterijen</a:t>
            </a:r>
            <a:r>
              <a:rPr lang="en-US" altLang="nl-NL" sz="2800" dirty="0">
                <a:solidFill>
                  <a:srgbClr val="FF3300"/>
                </a:solidFill>
                <a:latin typeface="+mn-lt"/>
              </a:rPr>
              <a:t> in de </a:t>
            </a:r>
            <a:r>
              <a:rPr lang="en-US" altLang="nl-NL" sz="2800" dirty="0" err="1">
                <a:solidFill>
                  <a:srgbClr val="FF3300"/>
                </a:solidFill>
                <a:latin typeface="+mn-lt"/>
              </a:rPr>
              <a:t>accu</a:t>
            </a:r>
            <a:r>
              <a:rPr lang="en-US" altLang="nl-NL" sz="2800" dirty="0">
                <a:solidFill>
                  <a:srgbClr val="FF3300"/>
                </a:solidFill>
                <a:latin typeface="+mn-lt"/>
              </a:rPr>
              <a:t> van </a:t>
            </a:r>
            <a:r>
              <a:rPr lang="en-US" altLang="nl-NL" sz="2800" dirty="0" err="1">
                <a:solidFill>
                  <a:srgbClr val="FF3300"/>
                </a:solidFill>
                <a:latin typeface="+mn-lt"/>
              </a:rPr>
              <a:t>een</a:t>
            </a:r>
            <a:r>
              <a:rPr lang="en-US" altLang="nl-NL" sz="2800" dirty="0">
                <a:solidFill>
                  <a:srgbClr val="FF3300"/>
                </a:solidFill>
                <a:latin typeface="+mn-lt"/>
              </a:rPr>
              <a:t> e-bike</a:t>
            </a:r>
            <a:endParaRPr lang="nl-NL" altLang="nl-NL" sz="2800" dirty="0">
              <a:solidFill>
                <a:srgbClr val="FF3300"/>
              </a:solidFill>
              <a:latin typeface="+mn-lt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D4EEDC8B-DB14-7448-C783-0353D5F96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0400" y="6570663"/>
            <a:ext cx="8636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/>
              </a:rPr>
              <a:t>menu</a:t>
            </a:r>
            <a:endParaRPr lang="nl-NL" altLang="nl-NL" sz="1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56D5C26-0F99-190B-9518-67C1C8866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72334"/>
            <a:ext cx="3960000" cy="25905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E4BBE050-3743-5461-3E2A-BFE208F9C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4704"/>
            <a:ext cx="3960000" cy="243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1710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8BDA3D3-7E82-4CDE-92F2-AF5187C13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68">
            <a:extLst>
              <a:ext uri="{FF2B5EF4-FFF2-40B4-BE49-F238E27FC236}">
                <a16:creationId xmlns:a16="http://schemas.microsoft.com/office/drawing/2014/main" id="{147C49DC-5025-440E-DB37-5EF02CB8F5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01252" y="2132000"/>
            <a:ext cx="594000" cy="594000"/>
          </a:xfrm>
          <a:prstGeom prst="flowChartSummingJunction">
            <a:avLst/>
          </a:prstGeom>
          <a:solidFill>
            <a:srgbClr val="FF3300"/>
          </a:solidFill>
          <a:ln w="3810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" name="AutoShape 68">
            <a:extLst>
              <a:ext uri="{FF2B5EF4-FFF2-40B4-BE49-F238E27FC236}">
                <a16:creationId xmlns:a16="http://schemas.microsoft.com/office/drawing/2014/main" id="{884D8526-8C58-B2F1-59C1-ED70865541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54428" y="1479870"/>
            <a:ext cx="594000" cy="594000"/>
          </a:xfrm>
          <a:prstGeom prst="flowChartSummingJunction">
            <a:avLst/>
          </a:prstGeom>
          <a:solidFill>
            <a:srgbClr val="FF3300"/>
          </a:solidFill>
          <a:ln w="3810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0C8870F-7CE9-4CB8-7C93-34A50EAB1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91416"/>
            <a:ext cx="30466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Als 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gesloten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wordt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FDC869AB-4F3C-C526-18F7-B153254CE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77" y="3591416"/>
            <a:ext cx="51594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stopt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overal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draad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361" name="Rectangle 9">
            <a:extLst>
              <a:ext uri="{FF2B5EF4-FFF2-40B4-BE49-F238E27FC236}">
                <a16:creationId xmlns:a16="http://schemas.microsoft.com/office/drawing/2014/main" id="{16E0B136-075A-4C68-D169-AECFCCF21F2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4925" y="-3854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stroomkring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146">
            <a:extLst>
              <a:ext uri="{FF2B5EF4-FFF2-40B4-BE49-F238E27FC236}">
                <a16:creationId xmlns:a16="http://schemas.microsoft.com/office/drawing/2014/main" id="{0A917C77-C410-AA08-216A-3CF7C7064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3128BA0-7318-B5F2-3884-A620A609E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4852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Er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loopt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alleen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stroomkring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gesloten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is.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C5BBA5C-ED0B-50F3-2C4B-8BD422980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2108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loopt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de + pool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naar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- pool.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4B533EEB-5766-E75D-1274-BA9A14D3B019}"/>
              </a:ext>
            </a:extLst>
          </p:cNvPr>
          <p:cNvCxnSpPr>
            <a:cxnSpLocks/>
          </p:cNvCxnSpPr>
          <p:nvPr/>
        </p:nvCxnSpPr>
        <p:spPr>
          <a:xfrm rot="21420000">
            <a:off x="2327557" y="2406592"/>
            <a:ext cx="576000" cy="6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D9631533-ECCB-810C-ECA2-251F8F6C8D48}"/>
              </a:ext>
            </a:extLst>
          </p:cNvPr>
          <p:cNvCxnSpPr>
            <a:cxnSpLocks/>
          </p:cNvCxnSpPr>
          <p:nvPr/>
        </p:nvCxnSpPr>
        <p:spPr>
          <a:xfrm rot="19800000">
            <a:off x="2289808" y="2277119"/>
            <a:ext cx="576000" cy="6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vak 34">
            <a:extLst>
              <a:ext uri="{FF2B5EF4-FFF2-40B4-BE49-F238E27FC236}">
                <a16:creationId xmlns:a16="http://schemas.microsoft.com/office/drawing/2014/main" id="{31DCBD86-7A84-C674-72AC-23191AB78BE1}"/>
              </a:ext>
            </a:extLst>
          </p:cNvPr>
          <p:cNvSpPr txBox="1"/>
          <p:nvPr/>
        </p:nvSpPr>
        <p:spPr>
          <a:xfrm>
            <a:off x="2905177" y="3591416"/>
            <a:ext cx="1162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E87ED24-80D6-C13A-B2A3-CBB6C3B3F40A}"/>
              </a:ext>
            </a:extLst>
          </p:cNvPr>
          <p:cNvSpPr txBox="1"/>
          <p:nvPr/>
        </p:nvSpPr>
        <p:spPr>
          <a:xfrm>
            <a:off x="101801" y="4963468"/>
            <a:ext cx="3971023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De stroom gaat superlangzaam!</a:t>
            </a:r>
          </a:p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Vaak maar 0,5 m/h!</a:t>
            </a: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BABB50DD-CC79-5B72-BD8D-C78A918F39B4}"/>
              </a:ext>
            </a:extLst>
          </p:cNvPr>
          <p:cNvGrpSpPr/>
          <p:nvPr/>
        </p:nvGrpSpPr>
        <p:grpSpPr>
          <a:xfrm>
            <a:off x="252000" y="693000"/>
            <a:ext cx="5000625" cy="2177192"/>
            <a:chOff x="252000" y="693000"/>
            <a:chExt cx="5000625" cy="2177192"/>
          </a:xfrm>
        </p:grpSpPr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08E709A0-C521-0985-774A-5CB90A8864C2}"/>
                </a:ext>
              </a:extLst>
            </p:cNvPr>
            <p:cNvGrpSpPr/>
            <p:nvPr/>
          </p:nvGrpSpPr>
          <p:grpSpPr>
            <a:xfrm>
              <a:off x="252000" y="693000"/>
              <a:ext cx="5000625" cy="2035415"/>
              <a:chOff x="432440" y="2759509"/>
              <a:chExt cx="5000625" cy="2035415"/>
            </a:xfrm>
          </p:grpSpPr>
          <p:grpSp>
            <p:nvGrpSpPr>
              <p:cNvPr id="9" name="Groep 8">
                <a:extLst>
                  <a:ext uri="{FF2B5EF4-FFF2-40B4-BE49-F238E27FC236}">
                    <a16:creationId xmlns:a16="http://schemas.microsoft.com/office/drawing/2014/main" id="{03CB1A19-887C-DF83-2FD6-206CE65B5C10}"/>
                  </a:ext>
                </a:extLst>
              </p:cNvPr>
              <p:cNvGrpSpPr/>
              <p:nvPr/>
            </p:nvGrpSpPr>
            <p:grpSpPr>
              <a:xfrm>
                <a:off x="432440" y="2759509"/>
                <a:ext cx="5000625" cy="2035415"/>
                <a:chOff x="1009650" y="476672"/>
                <a:chExt cx="5000625" cy="2035415"/>
              </a:xfrm>
            </p:grpSpPr>
            <p:grpSp>
              <p:nvGrpSpPr>
                <p:cNvPr id="10" name="Groep 9">
                  <a:extLst>
                    <a:ext uri="{FF2B5EF4-FFF2-40B4-BE49-F238E27FC236}">
                      <a16:creationId xmlns:a16="http://schemas.microsoft.com/office/drawing/2014/main" id="{B7F76990-B68E-1E0E-8866-3F1F7EA3BF83}"/>
                    </a:ext>
                  </a:extLst>
                </p:cNvPr>
                <p:cNvGrpSpPr/>
                <p:nvPr/>
              </p:nvGrpSpPr>
              <p:grpSpPr>
                <a:xfrm>
                  <a:off x="1014412" y="476672"/>
                  <a:ext cx="4705350" cy="2035415"/>
                  <a:chOff x="1014412" y="763893"/>
                  <a:chExt cx="4705350" cy="2035415"/>
                </a:xfrm>
              </p:grpSpPr>
              <p:grpSp>
                <p:nvGrpSpPr>
                  <p:cNvPr id="16" name="Group 82">
                    <a:extLst>
                      <a:ext uri="{FF2B5EF4-FFF2-40B4-BE49-F238E27FC236}">
                        <a16:creationId xmlns:a16="http://schemas.microsoft.com/office/drawing/2014/main" id="{C3F02ACA-8751-4A85-80CD-E09EDA1A57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14412" y="843508"/>
                    <a:ext cx="4705350" cy="1955800"/>
                    <a:chOff x="639" y="891"/>
                    <a:chExt cx="2964" cy="1232"/>
                  </a:xfrm>
                </p:grpSpPr>
                <p:grpSp>
                  <p:nvGrpSpPr>
                    <p:cNvPr id="18" name="Group 41">
                      <a:extLst>
                        <a:ext uri="{FF2B5EF4-FFF2-40B4-BE49-F238E27FC236}">
                          <a16:creationId xmlns:a16="http://schemas.microsoft.com/office/drawing/2014/main" id="{630241A7-D7C9-DDAD-7BA4-F305339C118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50" y="891"/>
                      <a:ext cx="1553" cy="453"/>
                      <a:chOff x="2050" y="1453"/>
                      <a:chExt cx="1553" cy="453"/>
                    </a:xfrm>
                  </p:grpSpPr>
                  <p:grpSp>
                    <p:nvGrpSpPr>
                      <p:cNvPr id="24" name="Group 6">
                        <a:extLst>
                          <a:ext uri="{FF2B5EF4-FFF2-40B4-BE49-F238E27FC236}">
                            <a16:creationId xmlns:a16="http://schemas.microsoft.com/office/drawing/2014/main" id="{A91AF108-E6B1-130D-9971-575676393D84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2050" y="1453"/>
                        <a:ext cx="866" cy="453"/>
                        <a:chOff x="3264" y="2135"/>
                        <a:chExt cx="603" cy="316"/>
                      </a:xfrm>
                    </p:grpSpPr>
                    <p:grpSp>
                      <p:nvGrpSpPr>
                        <p:cNvPr id="26" name="Group 7">
                          <a:extLst>
                            <a:ext uri="{FF2B5EF4-FFF2-40B4-BE49-F238E27FC236}">
                              <a16:creationId xmlns:a16="http://schemas.microsoft.com/office/drawing/2014/main" id="{7DA78F79-5149-D5C7-CA84-FADA75E0C35C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264" y="2230"/>
                          <a:ext cx="530" cy="127"/>
                          <a:chOff x="3264" y="2230"/>
                          <a:chExt cx="530" cy="127"/>
                        </a:xfrm>
                      </p:grpSpPr>
                      <p:sp>
                        <p:nvSpPr>
                          <p:cNvPr id="28" name="Line 8">
                            <a:extLst>
                              <a:ext uri="{FF2B5EF4-FFF2-40B4-BE49-F238E27FC236}">
                                <a16:creationId xmlns:a16="http://schemas.microsoft.com/office/drawing/2014/main" id="{F7A41800-C729-1519-594B-8FDCE9D165EA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264" y="2304"/>
                            <a:ext cx="336" cy="0"/>
                          </a:xfrm>
                          <a:prstGeom prst="line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29" name="Line 9">
                            <a:extLst>
                              <a:ext uri="{FF2B5EF4-FFF2-40B4-BE49-F238E27FC236}">
                                <a16:creationId xmlns:a16="http://schemas.microsoft.com/office/drawing/2014/main" id="{F4F50685-3189-9311-4DA4-049A8CBD6217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794" y="2230"/>
                            <a:ext cx="0" cy="127"/>
                          </a:xfrm>
                          <a:prstGeom prst="line">
                            <a:avLst/>
                          </a:prstGeom>
                          <a:noFill/>
                          <a:ln w="3810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27" name="Line 12">
                          <a:extLst>
                            <a:ext uri="{FF2B5EF4-FFF2-40B4-BE49-F238E27FC236}">
                              <a16:creationId xmlns:a16="http://schemas.microsoft.com/office/drawing/2014/main" id="{5A8E4ED2-6FB3-A7FC-DBC8-E74BD91487D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867" y="2135"/>
                          <a:ext cx="0" cy="316"/>
                        </a:xfrm>
                        <a:prstGeom prst="lin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25" name="Line 23">
                        <a:extLst>
                          <a:ext uri="{FF2B5EF4-FFF2-40B4-BE49-F238E27FC236}">
                            <a16:creationId xmlns:a16="http://schemas.microsoft.com/office/drawing/2014/main" id="{2D64DFA5-402D-8C32-9880-9697702835B9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52" y="1695"/>
                        <a:ext cx="1451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9" name="Group 17">
                      <a:extLst>
                        <a:ext uri="{FF2B5EF4-FFF2-40B4-BE49-F238E27FC236}">
                          <a16:creationId xmlns:a16="http://schemas.microsoft.com/office/drawing/2014/main" id="{114F17A4-8D89-FDA0-85DB-2D70D5FCF52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39" y="1130"/>
                      <a:ext cx="1406" cy="993"/>
                      <a:chOff x="4203" y="2164"/>
                      <a:chExt cx="1406" cy="993"/>
                    </a:xfrm>
                  </p:grpSpPr>
                  <p:sp>
                    <p:nvSpPr>
                      <p:cNvPr id="22" name="AutoShape 18">
                        <a:extLst>
                          <a:ext uri="{FF2B5EF4-FFF2-40B4-BE49-F238E27FC236}">
                            <a16:creationId xmlns:a16="http://schemas.microsoft.com/office/drawing/2014/main" id="{1E71D7A2-83A1-6B1E-B674-64A1E6B177E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669" y="2773"/>
                        <a:ext cx="384" cy="384"/>
                      </a:xfrm>
                      <a:prstGeom prst="flowChartSummingJunction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3" name="Line 20">
                        <a:extLst>
                          <a:ext uri="{FF2B5EF4-FFF2-40B4-BE49-F238E27FC236}">
                            <a16:creationId xmlns:a16="http://schemas.microsoft.com/office/drawing/2014/main" id="{12D38A0B-654F-F6B6-75F6-5389733A235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03" y="2164"/>
                        <a:ext cx="140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0" name="Line 21">
                      <a:extLst>
                        <a:ext uri="{FF2B5EF4-FFF2-40B4-BE49-F238E27FC236}">
                          <a16:creationId xmlns:a16="http://schemas.microsoft.com/office/drawing/2014/main" id="{3F5408BD-5186-9988-5191-D0CB7141332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43" y="1130"/>
                      <a:ext cx="0" cy="79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" name="Line 22">
                      <a:extLst>
                        <a:ext uri="{FF2B5EF4-FFF2-40B4-BE49-F238E27FC236}">
                          <a16:creationId xmlns:a16="http://schemas.microsoft.com/office/drawing/2014/main" id="{5F822F8F-8091-E39A-CA3B-F6991E7A62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00" y="1130"/>
                      <a:ext cx="0" cy="20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17" name="Tekstvak 16">
                    <a:extLst>
                      <a:ext uri="{FF2B5EF4-FFF2-40B4-BE49-F238E27FC236}">
                        <a16:creationId xmlns:a16="http://schemas.microsoft.com/office/drawing/2014/main" id="{C71E67F0-9684-A348-28EE-1676DFB83E7A}"/>
                      </a:ext>
                    </a:extLst>
                  </p:cNvPr>
                  <p:cNvSpPr txBox="1"/>
                  <p:nvPr/>
                </p:nvSpPr>
                <p:spPr>
                  <a:xfrm>
                    <a:off x="2963448" y="763893"/>
                    <a:ext cx="36004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2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</p:grpSp>
            <p:sp>
              <p:nvSpPr>
                <p:cNvPr id="11" name="AutoShape 18">
                  <a:extLst>
                    <a:ext uri="{FF2B5EF4-FFF2-40B4-BE49-F238E27FC236}">
                      <a16:creationId xmlns:a16="http://schemas.microsoft.com/office/drawing/2014/main" id="{F16B0A68-08EB-CE75-5671-976F15ECD2A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400675" y="1257458"/>
                  <a:ext cx="609600" cy="609600"/>
                </a:xfrm>
                <a:prstGeom prst="flowChartSummingJunction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12" name="Rechte verbindingslijn 11">
                  <a:extLst>
                    <a:ext uri="{FF2B5EF4-FFF2-40B4-BE49-F238E27FC236}">
                      <a16:creationId xmlns:a16="http://schemas.microsoft.com/office/drawing/2014/main" id="{C093C2DC-3A2C-709C-E658-B6FBBEEE730C}"/>
                    </a:ext>
                  </a:extLst>
                </p:cNvPr>
                <p:cNvCxnSpPr>
                  <a:endCxn id="22" idx="2"/>
                </p:cNvCxnSpPr>
                <p:nvPr/>
              </p:nvCxnSpPr>
              <p:spPr>
                <a:xfrm>
                  <a:off x="1009650" y="2202582"/>
                  <a:ext cx="744538" cy="62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Rechte verbindingslijn 13">
                  <a:extLst>
                    <a:ext uri="{FF2B5EF4-FFF2-40B4-BE49-F238E27FC236}">
                      <a16:creationId xmlns:a16="http://schemas.microsoft.com/office/drawing/2014/main" id="{12465A3C-992C-9EDE-F3F4-32B022F438D6}"/>
                    </a:ext>
                  </a:extLst>
                </p:cNvPr>
                <p:cNvCxnSpPr/>
                <p:nvPr/>
              </p:nvCxnSpPr>
              <p:spPr>
                <a:xfrm>
                  <a:off x="2358363" y="2197392"/>
                  <a:ext cx="756000" cy="62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Rechte verbindingslijn 14">
                  <a:extLst>
                    <a:ext uri="{FF2B5EF4-FFF2-40B4-BE49-F238E27FC236}">
                      <a16:creationId xmlns:a16="http://schemas.microsoft.com/office/drawing/2014/main" id="{9DC5481E-B5D4-0E84-FEBB-4E71C9C2367D}"/>
                    </a:ext>
                  </a:extLst>
                </p:cNvPr>
                <p:cNvCxnSpPr/>
                <p:nvPr/>
              </p:nvCxnSpPr>
              <p:spPr>
                <a:xfrm>
                  <a:off x="3637210" y="2196766"/>
                  <a:ext cx="2088000" cy="62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Line 22">
                <a:extLst>
                  <a:ext uri="{FF2B5EF4-FFF2-40B4-BE49-F238E27FC236}">
                    <a16:creationId xmlns:a16="http://schemas.microsoft.com/office/drawing/2014/main" id="{16E9AF7B-5CC3-7C0B-B33E-65987CF401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7790" y="4149000"/>
                <a:ext cx="0" cy="3238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240905C-DB22-F3E7-BEDC-FA7385D78E0E}"/>
                </a:ext>
              </a:extLst>
            </p:cNvPr>
            <p:cNvSpPr txBox="1"/>
            <p:nvPr/>
          </p:nvSpPr>
          <p:spPr>
            <a:xfrm>
              <a:off x="2452661" y="2408527"/>
              <a:ext cx="593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501737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7" grpId="0" animBg="1"/>
      <p:bldP spid="7" grpId="1" animBg="1"/>
      <p:bldP spid="7" grpId="2" animBg="1"/>
      <p:bldP spid="100355" grpId="0" autoUpdateAnimBg="0"/>
      <p:bldP spid="100356" grpId="0" autoUpdateAnimBg="0"/>
      <p:bldP spid="100361" grpId="0" autoUpdateAnimBg="0"/>
      <p:bldP spid="5" grpId="0" autoUpdateAnimBg="0"/>
      <p:bldP spid="6" grpId="0" autoUpdateAnimBg="0"/>
      <p:bldP spid="35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46051F28-8DE8-D353-2420-E653E21B1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" y="1633167"/>
            <a:ext cx="5112000" cy="5112000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6E1D8087-50CE-8D08-C371-EA0678B7A282}"/>
              </a:ext>
            </a:extLst>
          </p:cNvPr>
          <p:cNvGrpSpPr/>
          <p:nvPr/>
        </p:nvGrpSpPr>
        <p:grpSpPr>
          <a:xfrm>
            <a:off x="3137188" y="2719986"/>
            <a:ext cx="1570170" cy="2658835"/>
            <a:chOff x="4223658" y="2071914"/>
            <a:chExt cx="1570170" cy="2658835"/>
          </a:xfrm>
        </p:grpSpPr>
        <p:sp>
          <p:nvSpPr>
            <p:cNvPr id="8" name="Vrije vorm: vorm 7">
              <a:extLst>
                <a:ext uri="{FF2B5EF4-FFF2-40B4-BE49-F238E27FC236}">
                  <a16:creationId xmlns:a16="http://schemas.microsoft.com/office/drawing/2014/main" id="{13080F41-42E5-30AA-9AD9-AAF3B7D9773A}"/>
                </a:ext>
              </a:extLst>
            </p:cNvPr>
            <p:cNvSpPr/>
            <p:nvPr/>
          </p:nvSpPr>
          <p:spPr>
            <a:xfrm>
              <a:off x="4744546" y="4069692"/>
              <a:ext cx="1049282" cy="661057"/>
            </a:xfrm>
            <a:custGeom>
              <a:avLst/>
              <a:gdLst>
                <a:gd name="connsiteX0" fmla="*/ 920750 w 1041400"/>
                <a:gd name="connsiteY0" fmla="*/ 679450 h 679450"/>
                <a:gd name="connsiteX1" fmla="*/ 984250 w 1041400"/>
                <a:gd name="connsiteY1" fmla="*/ 628650 h 679450"/>
                <a:gd name="connsiteX2" fmla="*/ 1028700 w 1041400"/>
                <a:gd name="connsiteY2" fmla="*/ 584200 h 679450"/>
                <a:gd name="connsiteX3" fmla="*/ 1041400 w 1041400"/>
                <a:gd name="connsiteY3" fmla="*/ 488950 h 679450"/>
                <a:gd name="connsiteX4" fmla="*/ 1009650 w 1041400"/>
                <a:gd name="connsiteY4" fmla="*/ 431800 h 679450"/>
                <a:gd name="connsiteX5" fmla="*/ 939800 w 1041400"/>
                <a:gd name="connsiteY5" fmla="*/ 342900 h 679450"/>
                <a:gd name="connsiteX6" fmla="*/ 920750 w 1041400"/>
                <a:gd name="connsiteY6" fmla="*/ 298450 h 679450"/>
                <a:gd name="connsiteX7" fmla="*/ 806450 w 1041400"/>
                <a:gd name="connsiteY7" fmla="*/ 266700 h 679450"/>
                <a:gd name="connsiteX8" fmla="*/ 679450 w 1041400"/>
                <a:gd name="connsiteY8" fmla="*/ 241300 h 679450"/>
                <a:gd name="connsiteX9" fmla="*/ 533400 w 1041400"/>
                <a:gd name="connsiteY9" fmla="*/ 247650 h 679450"/>
                <a:gd name="connsiteX10" fmla="*/ 400050 w 1041400"/>
                <a:gd name="connsiteY10" fmla="*/ 254000 h 679450"/>
                <a:gd name="connsiteX11" fmla="*/ 361950 w 1041400"/>
                <a:gd name="connsiteY11" fmla="*/ 247650 h 679450"/>
                <a:gd name="connsiteX12" fmla="*/ 254000 w 1041400"/>
                <a:gd name="connsiteY12" fmla="*/ 209550 h 679450"/>
                <a:gd name="connsiteX13" fmla="*/ 196850 w 1041400"/>
                <a:gd name="connsiteY13" fmla="*/ 171450 h 679450"/>
                <a:gd name="connsiteX14" fmla="*/ 171450 w 1041400"/>
                <a:gd name="connsiteY14" fmla="*/ 120650 h 679450"/>
                <a:gd name="connsiteX15" fmla="*/ 101600 w 1041400"/>
                <a:gd name="connsiteY15" fmla="*/ 120650 h 679450"/>
                <a:gd name="connsiteX16" fmla="*/ 0 w 1041400"/>
                <a:gd name="connsiteY16" fmla="*/ 0 h 679450"/>
                <a:gd name="connsiteX0" fmla="*/ 928632 w 1049282"/>
                <a:gd name="connsiteY0" fmla="*/ 650546 h 650546"/>
                <a:gd name="connsiteX1" fmla="*/ 992132 w 1049282"/>
                <a:gd name="connsiteY1" fmla="*/ 599746 h 650546"/>
                <a:gd name="connsiteX2" fmla="*/ 1036582 w 1049282"/>
                <a:gd name="connsiteY2" fmla="*/ 555296 h 650546"/>
                <a:gd name="connsiteX3" fmla="*/ 1049282 w 1049282"/>
                <a:gd name="connsiteY3" fmla="*/ 460046 h 650546"/>
                <a:gd name="connsiteX4" fmla="*/ 1017532 w 1049282"/>
                <a:gd name="connsiteY4" fmla="*/ 402896 h 650546"/>
                <a:gd name="connsiteX5" fmla="*/ 947682 w 1049282"/>
                <a:gd name="connsiteY5" fmla="*/ 313996 h 650546"/>
                <a:gd name="connsiteX6" fmla="*/ 928632 w 1049282"/>
                <a:gd name="connsiteY6" fmla="*/ 269546 h 650546"/>
                <a:gd name="connsiteX7" fmla="*/ 814332 w 1049282"/>
                <a:gd name="connsiteY7" fmla="*/ 237796 h 650546"/>
                <a:gd name="connsiteX8" fmla="*/ 687332 w 1049282"/>
                <a:gd name="connsiteY8" fmla="*/ 212396 h 650546"/>
                <a:gd name="connsiteX9" fmla="*/ 541282 w 1049282"/>
                <a:gd name="connsiteY9" fmla="*/ 218746 h 650546"/>
                <a:gd name="connsiteX10" fmla="*/ 407932 w 1049282"/>
                <a:gd name="connsiteY10" fmla="*/ 225096 h 650546"/>
                <a:gd name="connsiteX11" fmla="*/ 369832 w 1049282"/>
                <a:gd name="connsiteY11" fmla="*/ 218746 h 650546"/>
                <a:gd name="connsiteX12" fmla="*/ 261882 w 1049282"/>
                <a:gd name="connsiteY12" fmla="*/ 180646 h 650546"/>
                <a:gd name="connsiteX13" fmla="*/ 204732 w 1049282"/>
                <a:gd name="connsiteY13" fmla="*/ 142546 h 650546"/>
                <a:gd name="connsiteX14" fmla="*/ 179332 w 1049282"/>
                <a:gd name="connsiteY14" fmla="*/ 91746 h 650546"/>
                <a:gd name="connsiteX15" fmla="*/ 109482 w 1049282"/>
                <a:gd name="connsiteY15" fmla="*/ 91746 h 650546"/>
                <a:gd name="connsiteX16" fmla="*/ 0 w 1049282"/>
                <a:gd name="connsiteY16" fmla="*/ 0 h 650546"/>
                <a:gd name="connsiteX0" fmla="*/ 928632 w 1049282"/>
                <a:gd name="connsiteY0" fmla="*/ 650546 h 650546"/>
                <a:gd name="connsiteX1" fmla="*/ 992132 w 1049282"/>
                <a:gd name="connsiteY1" fmla="*/ 599746 h 650546"/>
                <a:gd name="connsiteX2" fmla="*/ 1036582 w 1049282"/>
                <a:gd name="connsiteY2" fmla="*/ 555296 h 650546"/>
                <a:gd name="connsiteX3" fmla="*/ 1049282 w 1049282"/>
                <a:gd name="connsiteY3" fmla="*/ 460046 h 650546"/>
                <a:gd name="connsiteX4" fmla="*/ 1017532 w 1049282"/>
                <a:gd name="connsiteY4" fmla="*/ 402896 h 650546"/>
                <a:gd name="connsiteX5" fmla="*/ 947682 w 1049282"/>
                <a:gd name="connsiteY5" fmla="*/ 313996 h 650546"/>
                <a:gd name="connsiteX6" fmla="*/ 928632 w 1049282"/>
                <a:gd name="connsiteY6" fmla="*/ 269546 h 650546"/>
                <a:gd name="connsiteX7" fmla="*/ 814332 w 1049282"/>
                <a:gd name="connsiteY7" fmla="*/ 237796 h 650546"/>
                <a:gd name="connsiteX8" fmla="*/ 687332 w 1049282"/>
                <a:gd name="connsiteY8" fmla="*/ 212396 h 650546"/>
                <a:gd name="connsiteX9" fmla="*/ 541282 w 1049282"/>
                <a:gd name="connsiteY9" fmla="*/ 218746 h 650546"/>
                <a:gd name="connsiteX10" fmla="*/ 407932 w 1049282"/>
                <a:gd name="connsiteY10" fmla="*/ 225096 h 650546"/>
                <a:gd name="connsiteX11" fmla="*/ 369832 w 1049282"/>
                <a:gd name="connsiteY11" fmla="*/ 218746 h 650546"/>
                <a:gd name="connsiteX12" fmla="*/ 261882 w 1049282"/>
                <a:gd name="connsiteY12" fmla="*/ 180646 h 650546"/>
                <a:gd name="connsiteX13" fmla="*/ 204732 w 1049282"/>
                <a:gd name="connsiteY13" fmla="*/ 142546 h 650546"/>
                <a:gd name="connsiteX14" fmla="*/ 179332 w 1049282"/>
                <a:gd name="connsiteY14" fmla="*/ 91746 h 650546"/>
                <a:gd name="connsiteX15" fmla="*/ 80578 w 1049282"/>
                <a:gd name="connsiteY15" fmla="*/ 81236 h 650546"/>
                <a:gd name="connsiteX16" fmla="*/ 0 w 1049282"/>
                <a:gd name="connsiteY16" fmla="*/ 0 h 650546"/>
                <a:gd name="connsiteX0" fmla="*/ 928632 w 1049282"/>
                <a:gd name="connsiteY0" fmla="*/ 650546 h 650546"/>
                <a:gd name="connsiteX1" fmla="*/ 992132 w 1049282"/>
                <a:gd name="connsiteY1" fmla="*/ 599746 h 650546"/>
                <a:gd name="connsiteX2" fmla="*/ 1036582 w 1049282"/>
                <a:gd name="connsiteY2" fmla="*/ 555296 h 650546"/>
                <a:gd name="connsiteX3" fmla="*/ 1049282 w 1049282"/>
                <a:gd name="connsiteY3" fmla="*/ 460046 h 650546"/>
                <a:gd name="connsiteX4" fmla="*/ 1017532 w 1049282"/>
                <a:gd name="connsiteY4" fmla="*/ 402896 h 650546"/>
                <a:gd name="connsiteX5" fmla="*/ 947682 w 1049282"/>
                <a:gd name="connsiteY5" fmla="*/ 313996 h 650546"/>
                <a:gd name="connsiteX6" fmla="*/ 928632 w 1049282"/>
                <a:gd name="connsiteY6" fmla="*/ 269546 h 650546"/>
                <a:gd name="connsiteX7" fmla="*/ 814332 w 1049282"/>
                <a:gd name="connsiteY7" fmla="*/ 237796 h 650546"/>
                <a:gd name="connsiteX8" fmla="*/ 687332 w 1049282"/>
                <a:gd name="connsiteY8" fmla="*/ 212396 h 650546"/>
                <a:gd name="connsiteX9" fmla="*/ 541282 w 1049282"/>
                <a:gd name="connsiteY9" fmla="*/ 218746 h 650546"/>
                <a:gd name="connsiteX10" fmla="*/ 407932 w 1049282"/>
                <a:gd name="connsiteY10" fmla="*/ 225096 h 650546"/>
                <a:gd name="connsiteX11" fmla="*/ 369832 w 1049282"/>
                <a:gd name="connsiteY11" fmla="*/ 218746 h 650546"/>
                <a:gd name="connsiteX12" fmla="*/ 261882 w 1049282"/>
                <a:gd name="connsiteY12" fmla="*/ 180646 h 650546"/>
                <a:gd name="connsiteX13" fmla="*/ 204732 w 1049282"/>
                <a:gd name="connsiteY13" fmla="*/ 142546 h 650546"/>
                <a:gd name="connsiteX14" fmla="*/ 166194 w 1049282"/>
                <a:gd name="connsiteY14" fmla="*/ 118022 h 650546"/>
                <a:gd name="connsiteX15" fmla="*/ 80578 w 1049282"/>
                <a:gd name="connsiteY15" fmla="*/ 81236 h 650546"/>
                <a:gd name="connsiteX16" fmla="*/ 0 w 1049282"/>
                <a:gd name="connsiteY16" fmla="*/ 0 h 650546"/>
                <a:gd name="connsiteX0" fmla="*/ 928632 w 1049282"/>
                <a:gd name="connsiteY0" fmla="*/ 650546 h 650546"/>
                <a:gd name="connsiteX1" fmla="*/ 992132 w 1049282"/>
                <a:gd name="connsiteY1" fmla="*/ 599746 h 650546"/>
                <a:gd name="connsiteX2" fmla="*/ 1036582 w 1049282"/>
                <a:gd name="connsiteY2" fmla="*/ 555296 h 650546"/>
                <a:gd name="connsiteX3" fmla="*/ 1049282 w 1049282"/>
                <a:gd name="connsiteY3" fmla="*/ 460046 h 650546"/>
                <a:gd name="connsiteX4" fmla="*/ 1017532 w 1049282"/>
                <a:gd name="connsiteY4" fmla="*/ 402896 h 650546"/>
                <a:gd name="connsiteX5" fmla="*/ 947682 w 1049282"/>
                <a:gd name="connsiteY5" fmla="*/ 313996 h 650546"/>
                <a:gd name="connsiteX6" fmla="*/ 915494 w 1049282"/>
                <a:gd name="connsiteY6" fmla="*/ 280056 h 650546"/>
                <a:gd name="connsiteX7" fmla="*/ 814332 w 1049282"/>
                <a:gd name="connsiteY7" fmla="*/ 237796 h 650546"/>
                <a:gd name="connsiteX8" fmla="*/ 687332 w 1049282"/>
                <a:gd name="connsiteY8" fmla="*/ 212396 h 650546"/>
                <a:gd name="connsiteX9" fmla="*/ 541282 w 1049282"/>
                <a:gd name="connsiteY9" fmla="*/ 218746 h 650546"/>
                <a:gd name="connsiteX10" fmla="*/ 407932 w 1049282"/>
                <a:gd name="connsiteY10" fmla="*/ 225096 h 650546"/>
                <a:gd name="connsiteX11" fmla="*/ 369832 w 1049282"/>
                <a:gd name="connsiteY11" fmla="*/ 218746 h 650546"/>
                <a:gd name="connsiteX12" fmla="*/ 261882 w 1049282"/>
                <a:gd name="connsiteY12" fmla="*/ 180646 h 650546"/>
                <a:gd name="connsiteX13" fmla="*/ 204732 w 1049282"/>
                <a:gd name="connsiteY13" fmla="*/ 142546 h 650546"/>
                <a:gd name="connsiteX14" fmla="*/ 166194 w 1049282"/>
                <a:gd name="connsiteY14" fmla="*/ 118022 h 650546"/>
                <a:gd name="connsiteX15" fmla="*/ 80578 w 1049282"/>
                <a:gd name="connsiteY15" fmla="*/ 81236 h 650546"/>
                <a:gd name="connsiteX16" fmla="*/ 0 w 1049282"/>
                <a:gd name="connsiteY16" fmla="*/ 0 h 650546"/>
                <a:gd name="connsiteX0" fmla="*/ 926004 w 1046654"/>
                <a:gd name="connsiteY0" fmla="*/ 661057 h 661057"/>
                <a:gd name="connsiteX1" fmla="*/ 989504 w 1046654"/>
                <a:gd name="connsiteY1" fmla="*/ 610257 h 661057"/>
                <a:gd name="connsiteX2" fmla="*/ 1033954 w 1046654"/>
                <a:gd name="connsiteY2" fmla="*/ 565807 h 661057"/>
                <a:gd name="connsiteX3" fmla="*/ 1046654 w 1046654"/>
                <a:gd name="connsiteY3" fmla="*/ 470557 h 661057"/>
                <a:gd name="connsiteX4" fmla="*/ 1014904 w 1046654"/>
                <a:gd name="connsiteY4" fmla="*/ 413407 h 661057"/>
                <a:gd name="connsiteX5" fmla="*/ 945054 w 1046654"/>
                <a:gd name="connsiteY5" fmla="*/ 324507 h 661057"/>
                <a:gd name="connsiteX6" fmla="*/ 912866 w 1046654"/>
                <a:gd name="connsiteY6" fmla="*/ 290567 h 661057"/>
                <a:gd name="connsiteX7" fmla="*/ 811704 w 1046654"/>
                <a:gd name="connsiteY7" fmla="*/ 248307 h 661057"/>
                <a:gd name="connsiteX8" fmla="*/ 684704 w 1046654"/>
                <a:gd name="connsiteY8" fmla="*/ 222907 h 661057"/>
                <a:gd name="connsiteX9" fmla="*/ 538654 w 1046654"/>
                <a:gd name="connsiteY9" fmla="*/ 229257 h 661057"/>
                <a:gd name="connsiteX10" fmla="*/ 405304 w 1046654"/>
                <a:gd name="connsiteY10" fmla="*/ 235607 h 661057"/>
                <a:gd name="connsiteX11" fmla="*/ 367204 w 1046654"/>
                <a:gd name="connsiteY11" fmla="*/ 229257 h 661057"/>
                <a:gd name="connsiteX12" fmla="*/ 259254 w 1046654"/>
                <a:gd name="connsiteY12" fmla="*/ 191157 h 661057"/>
                <a:gd name="connsiteX13" fmla="*/ 202104 w 1046654"/>
                <a:gd name="connsiteY13" fmla="*/ 153057 h 661057"/>
                <a:gd name="connsiteX14" fmla="*/ 163566 w 1046654"/>
                <a:gd name="connsiteY14" fmla="*/ 128533 h 661057"/>
                <a:gd name="connsiteX15" fmla="*/ 77950 w 1046654"/>
                <a:gd name="connsiteY15" fmla="*/ 91747 h 661057"/>
                <a:gd name="connsiteX16" fmla="*/ 0 w 1046654"/>
                <a:gd name="connsiteY16" fmla="*/ 0 h 661057"/>
                <a:gd name="connsiteX0" fmla="*/ 926004 w 1049282"/>
                <a:gd name="connsiteY0" fmla="*/ 661057 h 661057"/>
                <a:gd name="connsiteX1" fmla="*/ 989504 w 1049282"/>
                <a:gd name="connsiteY1" fmla="*/ 610257 h 661057"/>
                <a:gd name="connsiteX2" fmla="*/ 1033954 w 1049282"/>
                <a:gd name="connsiteY2" fmla="*/ 565807 h 661057"/>
                <a:gd name="connsiteX3" fmla="*/ 1049282 w 1049282"/>
                <a:gd name="connsiteY3" fmla="*/ 512599 h 661057"/>
                <a:gd name="connsiteX4" fmla="*/ 1014904 w 1049282"/>
                <a:gd name="connsiteY4" fmla="*/ 413407 h 661057"/>
                <a:gd name="connsiteX5" fmla="*/ 945054 w 1049282"/>
                <a:gd name="connsiteY5" fmla="*/ 324507 h 661057"/>
                <a:gd name="connsiteX6" fmla="*/ 912866 w 1049282"/>
                <a:gd name="connsiteY6" fmla="*/ 290567 h 661057"/>
                <a:gd name="connsiteX7" fmla="*/ 811704 w 1049282"/>
                <a:gd name="connsiteY7" fmla="*/ 248307 h 661057"/>
                <a:gd name="connsiteX8" fmla="*/ 684704 w 1049282"/>
                <a:gd name="connsiteY8" fmla="*/ 222907 h 661057"/>
                <a:gd name="connsiteX9" fmla="*/ 538654 w 1049282"/>
                <a:gd name="connsiteY9" fmla="*/ 229257 h 661057"/>
                <a:gd name="connsiteX10" fmla="*/ 405304 w 1049282"/>
                <a:gd name="connsiteY10" fmla="*/ 235607 h 661057"/>
                <a:gd name="connsiteX11" fmla="*/ 367204 w 1049282"/>
                <a:gd name="connsiteY11" fmla="*/ 229257 h 661057"/>
                <a:gd name="connsiteX12" fmla="*/ 259254 w 1049282"/>
                <a:gd name="connsiteY12" fmla="*/ 191157 h 661057"/>
                <a:gd name="connsiteX13" fmla="*/ 202104 w 1049282"/>
                <a:gd name="connsiteY13" fmla="*/ 153057 h 661057"/>
                <a:gd name="connsiteX14" fmla="*/ 163566 w 1049282"/>
                <a:gd name="connsiteY14" fmla="*/ 128533 h 661057"/>
                <a:gd name="connsiteX15" fmla="*/ 77950 w 1049282"/>
                <a:gd name="connsiteY15" fmla="*/ 91747 h 661057"/>
                <a:gd name="connsiteX16" fmla="*/ 0 w 1049282"/>
                <a:gd name="connsiteY16" fmla="*/ 0 h 661057"/>
                <a:gd name="connsiteX0" fmla="*/ 926004 w 1049282"/>
                <a:gd name="connsiteY0" fmla="*/ 661057 h 661057"/>
                <a:gd name="connsiteX1" fmla="*/ 989504 w 1049282"/>
                <a:gd name="connsiteY1" fmla="*/ 610257 h 661057"/>
                <a:gd name="connsiteX2" fmla="*/ 1033954 w 1049282"/>
                <a:gd name="connsiteY2" fmla="*/ 565807 h 661057"/>
                <a:gd name="connsiteX3" fmla="*/ 1049282 w 1049282"/>
                <a:gd name="connsiteY3" fmla="*/ 512599 h 661057"/>
                <a:gd name="connsiteX4" fmla="*/ 1014904 w 1049282"/>
                <a:gd name="connsiteY4" fmla="*/ 413407 h 661057"/>
                <a:gd name="connsiteX5" fmla="*/ 945054 w 1049282"/>
                <a:gd name="connsiteY5" fmla="*/ 324507 h 661057"/>
                <a:gd name="connsiteX6" fmla="*/ 912866 w 1049282"/>
                <a:gd name="connsiteY6" fmla="*/ 290567 h 661057"/>
                <a:gd name="connsiteX7" fmla="*/ 811704 w 1049282"/>
                <a:gd name="connsiteY7" fmla="*/ 248307 h 661057"/>
                <a:gd name="connsiteX8" fmla="*/ 684704 w 1049282"/>
                <a:gd name="connsiteY8" fmla="*/ 222907 h 661057"/>
                <a:gd name="connsiteX9" fmla="*/ 538654 w 1049282"/>
                <a:gd name="connsiteY9" fmla="*/ 229257 h 661057"/>
                <a:gd name="connsiteX10" fmla="*/ 405304 w 1049282"/>
                <a:gd name="connsiteY10" fmla="*/ 235607 h 661057"/>
                <a:gd name="connsiteX11" fmla="*/ 367204 w 1049282"/>
                <a:gd name="connsiteY11" fmla="*/ 229257 h 661057"/>
                <a:gd name="connsiteX12" fmla="*/ 259254 w 1049282"/>
                <a:gd name="connsiteY12" fmla="*/ 191157 h 661057"/>
                <a:gd name="connsiteX13" fmla="*/ 202104 w 1049282"/>
                <a:gd name="connsiteY13" fmla="*/ 153057 h 661057"/>
                <a:gd name="connsiteX14" fmla="*/ 163566 w 1049282"/>
                <a:gd name="connsiteY14" fmla="*/ 128533 h 661057"/>
                <a:gd name="connsiteX15" fmla="*/ 77950 w 1049282"/>
                <a:gd name="connsiteY15" fmla="*/ 91747 h 661057"/>
                <a:gd name="connsiteX16" fmla="*/ 0 w 1049282"/>
                <a:gd name="connsiteY16" fmla="*/ 0 h 66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9282" h="661057">
                  <a:moveTo>
                    <a:pt x="926004" y="661057"/>
                  </a:moveTo>
                  <a:lnTo>
                    <a:pt x="989504" y="610257"/>
                  </a:lnTo>
                  <a:lnTo>
                    <a:pt x="1033954" y="565807"/>
                  </a:lnTo>
                  <a:lnTo>
                    <a:pt x="1049282" y="512599"/>
                  </a:lnTo>
                  <a:cubicBezTo>
                    <a:pt x="1045705" y="476907"/>
                    <a:pt x="1026363" y="446471"/>
                    <a:pt x="1014904" y="413407"/>
                  </a:cubicBezTo>
                  <a:lnTo>
                    <a:pt x="945054" y="324507"/>
                  </a:lnTo>
                  <a:lnTo>
                    <a:pt x="912866" y="290567"/>
                  </a:lnTo>
                  <a:lnTo>
                    <a:pt x="811704" y="248307"/>
                  </a:lnTo>
                  <a:lnTo>
                    <a:pt x="684704" y="222907"/>
                  </a:lnTo>
                  <a:lnTo>
                    <a:pt x="538654" y="229257"/>
                  </a:lnTo>
                  <a:lnTo>
                    <a:pt x="405304" y="235607"/>
                  </a:lnTo>
                  <a:lnTo>
                    <a:pt x="367204" y="229257"/>
                  </a:lnTo>
                  <a:lnTo>
                    <a:pt x="259254" y="191157"/>
                  </a:lnTo>
                  <a:lnTo>
                    <a:pt x="202104" y="153057"/>
                  </a:lnTo>
                  <a:lnTo>
                    <a:pt x="163566" y="128533"/>
                  </a:lnTo>
                  <a:lnTo>
                    <a:pt x="77950" y="91747"/>
                  </a:lnTo>
                  <a:cubicBezTo>
                    <a:pt x="44083" y="51530"/>
                    <a:pt x="33867" y="40217"/>
                    <a:pt x="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" name="Vrije vorm: vorm 8">
              <a:extLst>
                <a:ext uri="{FF2B5EF4-FFF2-40B4-BE49-F238E27FC236}">
                  <a16:creationId xmlns:a16="http://schemas.microsoft.com/office/drawing/2014/main" id="{0912B82F-EEA3-1BE1-D05B-7029AF77389D}"/>
                </a:ext>
              </a:extLst>
            </p:cNvPr>
            <p:cNvSpPr/>
            <p:nvPr/>
          </p:nvSpPr>
          <p:spPr>
            <a:xfrm>
              <a:off x="4223658" y="2071914"/>
              <a:ext cx="464458" cy="1919514"/>
            </a:xfrm>
            <a:custGeom>
              <a:avLst/>
              <a:gdLst>
                <a:gd name="connsiteX0" fmla="*/ 460829 w 460829"/>
                <a:gd name="connsiteY0" fmla="*/ 1930400 h 1930400"/>
                <a:gd name="connsiteX1" fmla="*/ 420914 w 460829"/>
                <a:gd name="connsiteY1" fmla="*/ 1875972 h 1930400"/>
                <a:gd name="connsiteX2" fmla="*/ 381000 w 460829"/>
                <a:gd name="connsiteY2" fmla="*/ 1832429 h 1930400"/>
                <a:gd name="connsiteX3" fmla="*/ 355600 w 460829"/>
                <a:gd name="connsiteY3" fmla="*/ 1774372 h 1930400"/>
                <a:gd name="connsiteX4" fmla="*/ 315686 w 460829"/>
                <a:gd name="connsiteY4" fmla="*/ 1669143 h 1930400"/>
                <a:gd name="connsiteX5" fmla="*/ 257629 w 460829"/>
                <a:gd name="connsiteY5" fmla="*/ 1556657 h 1930400"/>
                <a:gd name="connsiteX6" fmla="*/ 232229 w 460829"/>
                <a:gd name="connsiteY6" fmla="*/ 1444172 h 1930400"/>
                <a:gd name="connsiteX7" fmla="*/ 199572 w 460829"/>
                <a:gd name="connsiteY7" fmla="*/ 1324429 h 1930400"/>
                <a:gd name="connsiteX8" fmla="*/ 192314 w 460829"/>
                <a:gd name="connsiteY8" fmla="*/ 1240972 h 1930400"/>
                <a:gd name="connsiteX9" fmla="*/ 152400 w 460829"/>
                <a:gd name="connsiteY9" fmla="*/ 1113972 h 1930400"/>
                <a:gd name="connsiteX10" fmla="*/ 166914 w 460829"/>
                <a:gd name="connsiteY10" fmla="*/ 983343 h 1930400"/>
                <a:gd name="connsiteX11" fmla="*/ 159657 w 460829"/>
                <a:gd name="connsiteY11" fmla="*/ 925286 h 1930400"/>
                <a:gd name="connsiteX12" fmla="*/ 152400 w 460829"/>
                <a:gd name="connsiteY12" fmla="*/ 751115 h 1930400"/>
                <a:gd name="connsiteX13" fmla="*/ 163286 w 460829"/>
                <a:gd name="connsiteY13" fmla="*/ 685800 h 1930400"/>
                <a:gd name="connsiteX14" fmla="*/ 137886 w 460829"/>
                <a:gd name="connsiteY14" fmla="*/ 613229 h 1930400"/>
                <a:gd name="connsiteX15" fmla="*/ 112486 w 460829"/>
                <a:gd name="connsiteY15" fmla="*/ 544286 h 1930400"/>
                <a:gd name="connsiteX16" fmla="*/ 97972 w 460829"/>
                <a:gd name="connsiteY16" fmla="*/ 449943 h 1930400"/>
                <a:gd name="connsiteX17" fmla="*/ 97972 w 460829"/>
                <a:gd name="connsiteY17" fmla="*/ 373743 h 1930400"/>
                <a:gd name="connsiteX18" fmla="*/ 58057 w 460829"/>
                <a:gd name="connsiteY18" fmla="*/ 275772 h 1930400"/>
                <a:gd name="connsiteX19" fmla="*/ 18143 w 460829"/>
                <a:gd name="connsiteY19" fmla="*/ 195943 h 1930400"/>
                <a:gd name="connsiteX20" fmla="*/ 7257 w 460829"/>
                <a:gd name="connsiteY20" fmla="*/ 116115 h 1930400"/>
                <a:gd name="connsiteX21" fmla="*/ 0 w 460829"/>
                <a:gd name="connsiteY21" fmla="*/ 68943 h 1930400"/>
                <a:gd name="connsiteX22" fmla="*/ 0 w 460829"/>
                <a:gd name="connsiteY22" fmla="*/ 0 h 1930400"/>
                <a:gd name="connsiteX0" fmla="*/ 464458 w 464458"/>
                <a:gd name="connsiteY0" fmla="*/ 1919514 h 1919514"/>
                <a:gd name="connsiteX1" fmla="*/ 420914 w 464458"/>
                <a:gd name="connsiteY1" fmla="*/ 1875972 h 1919514"/>
                <a:gd name="connsiteX2" fmla="*/ 381000 w 464458"/>
                <a:gd name="connsiteY2" fmla="*/ 1832429 h 1919514"/>
                <a:gd name="connsiteX3" fmla="*/ 355600 w 464458"/>
                <a:gd name="connsiteY3" fmla="*/ 1774372 h 1919514"/>
                <a:gd name="connsiteX4" fmla="*/ 315686 w 464458"/>
                <a:gd name="connsiteY4" fmla="*/ 1669143 h 1919514"/>
                <a:gd name="connsiteX5" fmla="*/ 257629 w 464458"/>
                <a:gd name="connsiteY5" fmla="*/ 1556657 h 1919514"/>
                <a:gd name="connsiteX6" fmla="*/ 232229 w 464458"/>
                <a:gd name="connsiteY6" fmla="*/ 1444172 h 1919514"/>
                <a:gd name="connsiteX7" fmla="*/ 199572 w 464458"/>
                <a:gd name="connsiteY7" fmla="*/ 1324429 h 1919514"/>
                <a:gd name="connsiteX8" fmla="*/ 192314 w 464458"/>
                <a:gd name="connsiteY8" fmla="*/ 1240972 h 1919514"/>
                <a:gd name="connsiteX9" fmla="*/ 152400 w 464458"/>
                <a:gd name="connsiteY9" fmla="*/ 1113972 h 1919514"/>
                <a:gd name="connsiteX10" fmla="*/ 166914 w 464458"/>
                <a:gd name="connsiteY10" fmla="*/ 983343 h 1919514"/>
                <a:gd name="connsiteX11" fmla="*/ 159657 w 464458"/>
                <a:gd name="connsiteY11" fmla="*/ 925286 h 1919514"/>
                <a:gd name="connsiteX12" fmla="*/ 152400 w 464458"/>
                <a:gd name="connsiteY12" fmla="*/ 751115 h 1919514"/>
                <a:gd name="connsiteX13" fmla="*/ 163286 w 464458"/>
                <a:gd name="connsiteY13" fmla="*/ 685800 h 1919514"/>
                <a:gd name="connsiteX14" fmla="*/ 137886 w 464458"/>
                <a:gd name="connsiteY14" fmla="*/ 613229 h 1919514"/>
                <a:gd name="connsiteX15" fmla="*/ 112486 w 464458"/>
                <a:gd name="connsiteY15" fmla="*/ 544286 h 1919514"/>
                <a:gd name="connsiteX16" fmla="*/ 97972 w 464458"/>
                <a:gd name="connsiteY16" fmla="*/ 449943 h 1919514"/>
                <a:gd name="connsiteX17" fmla="*/ 97972 w 464458"/>
                <a:gd name="connsiteY17" fmla="*/ 373743 h 1919514"/>
                <a:gd name="connsiteX18" fmla="*/ 58057 w 464458"/>
                <a:gd name="connsiteY18" fmla="*/ 275772 h 1919514"/>
                <a:gd name="connsiteX19" fmla="*/ 18143 w 464458"/>
                <a:gd name="connsiteY19" fmla="*/ 195943 h 1919514"/>
                <a:gd name="connsiteX20" fmla="*/ 7257 w 464458"/>
                <a:gd name="connsiteY20" fmla="*/ 116115 h 1919514"/>
                <a:gd name="connsiteX21" fmla="*/ 0 w 464458"/>
                <a:gd name="connsiteY21" fmla="*/ 68943 h 1919514"/>
                <a:gd name="connsiteX22" fmla="*/ 0 w 464458"/>
                <a:gd name="connsiteY22" fmla="*/ 0 h 1919514"/>
                <a:gd name="connsiteX0" fmla="*/ 464458 w 464458"/>
                <a:gd name="connsiteY0" fmla="*/ 1919514 h 1919514"/>
                <a:gd name="connsiteX1" fmla="*/ 428171 w 464458"/>
                <a:gd name="connsiteY1" fmla="*/ 1872343 h 1919514"/>
                <a:gd name="connsiteX2" fmla="*/ 381000 w 464458"/>
                <a:gd name="connsiteY2" fmla="*/ 1832429 h 1919514"/>
                <a:gd name="connsiteX3" fmla="*/ 355600 w 464458"/>
                <a:gd name="connsiteY3" fmla="*/ 1774372 h 1919514"/>
                <a:gd name="connsiteX4" fmla="*/ 315686 w 464458"/>
                <a:gd name="connsiteY4" fmla="*/ 1669143 h 1919514"/>
                <a:gd name="connsiteX5" fmla="*/ 257629 w 464458"/>
                <a:gd name="connsiteY5" fmla="*/ 1556657 h 1919514"/>
                <a:gd name="connsiteX6" fmla="*/ 232229 w 464458"/>
                <a:gd name="connsiteY6" fmla="*/ 1444172 h 1919514"/>
                <a:gd name="connsiteX7" fmla="*/ 199572 w 464458"/>
                <a:gd name="connsiteY7" fmla="*/ 1324429 h 1919514"/>
                <a:gd name="connsiteX8" fmla="*/ 192314 w 464458"/>
                <a:gd name="connsiteY8" fmla="*/ 1240972 h 1919514"/>
                <a:gd name="connsiteX9" fmla="*/ 152400 w 464458"/>
                <a:gd name="connsiteY9" fmla="*/ 1113972 h 1919514"/>
                <a:gd name="connsiteX10" fmla="*/ 166914 w 464458"/>
                <a:gd name="connsiteY10" fmla="*/ 983343 h 1919514"/>
                <a:gd name="connsiteX11" fmla="*/ 159657 w 464458"/>
                <a:gd name="connsiteY11" fmla="*/ 925286 h 1919514"/>
                <a:gd name="connsiteX12" fmla="*/ 152400 w 464458"/>
                <a:gd name="connsiteY12" fmla="*/ 751115 h 1919514"/>
                <a:gd name="connsiteX13" fmla="*/ 163286 w 464458"/>
                <a:gd name="connsiteY13" fmla="*/ 685800 h 1919514"/>
                <a:gd name="connsiteX14" fmla="*/ 137886 w 464458"/>
                <a:gd name="connsiteY14" fmla="*/ 613229 h 1919514"/>
                <a:gd name="connsiteX15" fmla="*/ 112486 w 464458"/>
                <a:gd name="connsiteY15" fmla="*/ 544286 h 1919514"/>
                <a:gd name="connsiteX16" fmla="*/ 97972 w 464458"/>
                <a:gd name="connsiteY16" fmla="*/ 449943 h 1919514"/>
                <a:gd name="connsiteX17" fmla="*/ 97972 w 464458"/>
                <a:gd name="connsiteY17" fmla="*/ 373743 h 1919514"/>
                <a:gd name="connsiteX18" fmla="*/ 58057 w 464458"/>
                <a:gd name="connsiteY18" fmla="*/ 275772 h 1919514"/>
                <a:gd name="connsiteX19" fmla="*/ 18143 w 464458"/>
                <a:gd name="connsiteY19" fmla="*/ 195943 h 1919514"/>
                <a:gd name="connsiteX20" fmla="*/ 7257 w 464458"/>
                <a:gd name="connsiteY20" fmla="*/ 116115 h 1919514"/>
                <a:gd name="connsiteX21" fmla="*/ 0 w 464458"/>
                <a:gd name="connsiteY21" fmla="*/ 68943 h 1919514"/>
                <a:gd name="connsiteX22" fmla="*/ 0 w 464458"/>
                <a:gd name="connsiteY22" fmla="*/ 0 h 1919514"/>
                <a:gd name="connsiteX0" fmla="*/ 464458 w 464458"/>
                <a:gd name="connsiteY0" fmla="*/ 1919514 h 1919514"/>
                <a:gd name="connsiteX1" fmla="*/ 428171 w 464458"/>
                <a:gd name="connsiteY1" fmla="*/ 1872343 h 1919514"/>
                <a:gd name="connsiteX2" fmla="*/ 384629 w 464458"/>
                <a:gd name="connsiteY2" fmla="*/ 1821543 h 1919514"/>
                <a:gd name="connsiteX3" fmla="*/ 355600 w 464458"/>
                <a:gd name="connsiteY3" fmla="*/ 1774372 h 1919514"/>
                <a:gd name="connsiteX4" fmla="*/ 315686 w 464458"/>
                <a:gd name="connsiteY4" fmla="*/ 1669143 h 1919514"/>
                <a:gd name="connsiteX5" fmla="*/ 257629 w 464458"/>
                <a:gd name="connsiteY5" fmla="*/ 1556657 h 1919514"/>
                <a:gd name="connsiteX6" fmla="*/ 232229 w 464458"/>
                <a:gd name="connsiteY6" fmla="*/ 1444172 h 1919514"/>
                <a:gd name="connsiteX7" fmla="*/ 199572 w 464458"/>
                <a:gd name="connsiteY7" fmla="*/ 1324429 h 1919514"/>
                <a:gd name="connsiteX8" fmla="*/ 192314 w 464458"/>
                <a:gd name="connsiteY8" fmla="*/ 1240972 h 1919514"/>
                <a:gd name="connsiteX9" fmla="*/ 152400 w 464458"/>
                <a:gd name="connsiteY9" fmla="*/ 1113972 h 1919514"/>
                <a:gd name="connsiteX10" fmla="*/ 166914 w 464458"/>
                <a:gd name="connsiteY10" fmla="*/ 983343 h 1919514"/>
                <a:gd name="connsiteX11" fmla="*/ 159657 w 464458"/>
                <a:gd name="connsiteY11" fmla="*/ 925286 h 1919514"/>
                <a:gd name="connsiteX12" fmla="*/ 152400 w 464458"/>
                <a:gd name="connsiteY12" fmla="*/ 751115 h 1919514"/>
                <a:gd name="connsiteX13" fmla="*/ 163286 w 464458"/>
                <a:gd name="connsiteY13" fmla="*/ 685800 h 1919514"/>
                <a:gd name="connsiteX14" fmla="*/ 137886 w 464458"/>
                <a:gd name="connsiteY14" fmla="*/ 613229 h 1919514"/>
                <a:gd name="connsiteX15" fmla="*/ 112486 w 464458"/>
                <a:gd name="connsiteY15" fmla="*/ 544286 h 1919514"/>
                <a:gd name="connsiteX16" fmla="*/ 97972 w 464458"/>
                <a:gd name="connsiteY16" fmla="*/ 449943 h 1919514"/>
                <a:gd name="connsiteX17" fmla="*/ 97972 w 464458"/>
                <a:gd name="connsiteY17" fmla="*/ 373743 h 1919514"/>
                <a:gd name="connsiteX18" fmla="*/ 58057 w 464458"/>
                <a:gd name="connsiteY18" fmla="*/ 275772 h 1919514"/>
                <a:gd name="connsiteX19" fmla="*/ 18143 w 464458"/>
                <a:gd name="connsiteY19" fmla="*/ 195943 h 1919514"/>
                <a:gd name="connsiteX20" fmla="*/ 7257 w 464458"/>
                <a:gd name="connsiteY20" fmla="*/ 116115 h 1919514"/>
                <a:gd name="connsiteX21" fmla="*/ 0 w 464458"/>
                <a:gd name="connsiteY21" fmla="*/ 68943 h 1919514"/>
                <a:gd name="connsiteX22" fmla="*/ 0 w 464458"/>
                <a:gd name="connsiteY22" fmla="*/ 0 h 1919514"/>
                <a:gd name="connsiteX0" fmla="*/ 464458 w 464458"/>
                <a:gd name="connsiteY0" fmla="*/ 1919514 h 1919514"/>
                <a:gd name="connsiteX1" fmla="*/ 428171 w 464458"/>
                <a:gd name="connsiteY1" fmla="*/ 1872343 h 1919514"/>
                <a:gd name="connsiteX2" fmla="*/ 384629 w 464458"/>
                <a:gd name="connsiteY2" fmla="*/ 1821543 h 1919514"/>
                <a:gd name="connsiteX3" fmla="*/ 355600 w 464458"/>
                <a:gd name="connsiteY3" fmla="*/ 1774372 h 1919514"/>
                <a:gd name="connsiteX4" fmla="*/ 308429 w 464458"/>
                <a:gd name="connsiteY4" fmla="*/ 1665514 h 1919514"/>
                <a:gd name="connsiteX5" fmla="*/ 257629 w 464458"/>
                <a:gd name="connsiteY5" fmla="*/ 1556657 h 1919514"/>
                <a:gd name="connsiteX6" fmla="*/ 232229 w 464458"/>
                <a:gd name="connsiteY6" fmla="*/ 1444172 h 1919514"/>
                <a:gd name="connsiteX7" fmla="*/ 199572 w 464458"/>
                <a:gd name="connsiteY7" fmla="*/ 1324429 h 1919514"/>
                <a:gd name="connsiteX8" fmla="*/ 192314 w 464458"/>
                <a:gd name="connsiteY8" fmla="*/ 1240972 h 1919514"/>
                <a:gd name="connsiteX9" fmla="*/ 152400 w 464458"/>
                <a:gd name="connsiteY9" fmla="*/ 1113972 h 1919514"/>
                <a:gd name="connsiteX10" fmla="*/ 166914 w 464458"/>
                <a:gd name="connsiteY10" fmla="*/ 983343 h 1919514"/>
                <a:gd name="connsiteX11" fmla="*/ 159657 w 464458"/>
                <a:gd name="connsiteY11" fmla="*/ 925286 h 1919514"/>
                <a:gd name="connsiteX12" fmla="*/ 152400 w 464458"/>
                <a:gd name="connsiteY12" fmla="*/ 751115 h 1919514"/>
                <a:gd name="connsiteX13" fmla="*/ 163286 w 464458"/>
                <a:gd name="connsiteY13" fmla="*/ 685800 h 1919514"/>
                <a:gd name="connsiteX14" fmla="*/ 137886 w 464458"/>
                <a:gd name="connsiteY14" fmla="*/ 613229 h 1919514"/>
                <a:gd name="connsiteX15" fmla="*/ 112486 w 464458"/>
                <a:gd name="connsiteY15" fmla="*/ 544286 h 1919514"/>
                <a:gd name="connsiteX16" fmla="*/ 97972 w 464458"/>
                <a:gd name="connsiteY16" fmla="*/ 449943 h 1919514"/>
                <a:gd name="connsiteX17" fmla="*/ 97972 w 464458"/>
                <a:gd name="connsiteY17" fmla="*/ 373743 h 1919514"/>
                <a:gd name="connsiteX18" fmla="*/ 58057 w 464458"/>
                <a:gd name="connsiteY18" fmla="*/ 275772 h 1919514"/>
                <a:gd name="connsiteX19" fmla="*/ 18143 w 464458"/>
                <a:gd name="connsiteY19" fmla="*/ 195943 h 1919514"/>
                <a:gd name="connsiteX20" fmla="*/ 7257 w 464458"/>
                <a:gd name="connsiteY20" fmla="*/ 116115 h 1919514"/>
                <a:gd name="connsiteX21" fmla="*/ 0 w 464458"/>
                <a:gd name="connsiteY21" fmla="*/ 68943 h 1919514"/>
                <a:gd name="connsiteX22" fmla="*/ 0 w 464458"/>
                <a:gd name="connsiteY22" fmla="*/ 0 h 191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4458" h="1919514">
                  <a:moveTo>
                    <a:pt x="464458" y="1919514"/>
                  </a:moveTo>
                  <a:lnTo>
                    <a:pt x="428171" y="1872343"/>
                  </a:lnTo>
                  <a:lnTo>
                    <a:pt x="384629" y="1821543"/>
                  </a:lnTo>
                  <a:lnTo>
                    <a:pt x="355600" y="1774372"/>
                  </a:lnTo>
                  <a:lnTo>
                    <a:pt x="308429" y="1665514"/>
                  </a:lnTo>
                  <a:lnTo>
                    <a:pt x="257629" y="1556657"/>
                  </a:lnTo>
                  <a:lnTo>
                    <a:pt x="232229" y="1444172"/>
                  </a:lnTo>
                  <a:lnTo>
                    <a:pt x="199572" y="1324429"/>
                  </a:lnTo>
                  <a:lnTo>
                    <a:pt x="192314" y="1240972"/>
                  </a:lnTo>
                  <a:lnTo>
                    <a:pt x="152400" y="1113972"/>
                  </a:lnTo>
                  <a:lnTo>
                    <a:pt x="166914" y="983343"/>
                  </a:lnTo>
                  <a:lnTo>
                    <a:pt x="159657" y="925286"/>
                  </a:lnTo>
                  <a:lnTo>
                    <a:pt x="152400" y="751115"/>
                  </a:lnTo>
                  <a:lnTo>
                    <a:pt x="163286" y="685800"/>
                  </a:lnTo>
                  <a:lnTo>
                    <a:pt x="137886" y="613229"/>
                  </a:lnTo>
                  <a:lnTo>
                    <a:pt x="112486" y="544286"/>
                  </a:lnTo>
                  <a:lnTo>
                    <a:pt x="97972" y="449943"/>
                  </a:lnTo>
                  <a:lnTo>
                    <a:pt x="97972" y="373743"/>
                  </a:lnTo>
                  <a:lnTo>
                    <a:pt x="58057" y="275772"/>
                  </a:lnTo>
                  <a:lnTo>
                    <a:pt x="18143" y="195943"/>
                  </a:lnTo>
                  <a:lnTo>
                    <a:pt x="7257" y="116115"/>
                  </a:lnTo>
                  <a:lnTo>
                    <a:pt x="0" y="68943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C806830-8874-95ED-2438-C1849A3EF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" y="0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stroomkring bij schrikdraad 1/2</a:t>
            </a:r>
          </a:p>
        </p:txBody>
      </p:sp>
      <p:sp>
        <p:nvSpPr>
          <p:cNvPr id="12" name="Text Box 146">
            <a:extLst>
              <a:ext uri="{FF2B5EF4-FFF2-40B4-BE49-F238E27FC236}">
                <a16:creationId xmlns:a16="http://schemas.microsoft.com/office/drawing/2014/main" id="{9C1FD1A3-31DE-D192-8123-1E59D60D9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4FED586-9C9C-C4F6-215A-1D88AA61A2C8}"/>
              </a:ext>
            </a:extLst>
          </p:cNvPr>
          <p:cNvSpPr txBox="1"/>
          <p:nvPr/>
        </p:nvSpPr>
        <p:spPr>
          <a:xfrm>
            <a:off x="0" y="476672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Bij schrikdraad loopt er alleen een stroom als er een gesloten stroomkring is!</a:t>
            </a:r>
          </a:p>
        </p:txBody>
      </p:sp>
      <p:grpSp>
        <p:nvGrpSpPr>
          <p:cNvPr id="27" name="Groep 26">
            <a:extLst>
              <a:ext uri="{FF2B5EF4-FFF2-40B4-BE49-F238E27FC236}">
                <a16:creationId xmlns:a16="http://schemas.microsoft.com/office/drawing/2014/main" id="{31E29D97-27DF-F3FA-F6A8-2E8D574E9A5E}"/>
              </a:ext>
            </a:extLst>
          </p:cNvPr>
          <p:cNvGrpSpPr/>
          <p:nvPr/>
        </p:nvGrpSpPr>
        <p:grpSpPr>
          <a:xfrm>
            <a:off x="1438345" y="2329328"/>
            <a:ext cx="1600469" cy="111045"/>
            <a:chOff x="1449923" y="2329328"/>
            <a:chExt cx="1629828" cy="111045"/>
          </a:xfrm>
        </p:grpSpPr>
        <p:cxnSp>
          <p:nvCxnSpPr>
            <p:cNvPr id="20" name="Rechte verbindingslijn 19">
              <a:extLst>
                <a:ext uri="{FF2B5EF4-FFF2-40B4-BE49-F238E27FC236}">
                  <a16:creationId xmlns:a16="http://schemas.microsoft.com/office/drawing/2014/main" id="{1E2B6AEA-4AC2-5C8C-941E-E2531A070500}"/>
                </a:ext>
              </a:extLst>
            </p:cNvPr>
            <p:cNvCxnSpPr>
              <a:cxnSpLocks/>
            </p:cNvCxnSpPr>
            <p:nvPr/>
          </p:nvCxnSpPr>
          <p:spPr>
            <a:xfrm>
              <a:off x="1449923" y="2329328"/>
              <a:ext cx="879849" cy="36000"/>
            </a:xfrm>
            <a:prstGeom prst="line">
              <a:avLst/>
            </a:prstGeom>
            <a:ln w="381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5E633B4C-C617-F054-8D2F-3C2F39FBA2E0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827751" y="2416656"/>
              <a:ext cx="252000" cy="23717"/>
            </a:xfrm>
            <a:prstGeom prst="line">
              <a:avLst/>
            </a:prstGeom>
            <a:ln w="381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Vrije vorm: vorm 33">
            <a:extLst>
              <a:ext uri="{FF2B5EF4-FFF2-40B4-BE49-F238E27FC236}">
                <a16:creationId xmlns:a16="http://schemas.microsoft.com/office/drawing/2014/main" id="{6F69D043-2C38-3870-6757-A307FC193D34}"/>
              </a:ext>
            </a:extLst>
          </p:cNvPr>
          <p:cNvSpPr/>
          <p:nvPr/>
        </p:nvSpPr>
        <p:spPr>
          <a:xfrm>
            <a:off x="3124831" y="2695482"/>
            <a:ext cx="464458" cy="1919514"/>
          </a:xfrm>
          <a:custGeom>
            <a:avLst/>
            <a:gdLst>
              <a:gd name="connsiteX0" fmla="*/ 460829 w 460829"/>
              <a:gd name="connsiteY0" fmla="*/ 1930400 h 1930400"/>
              <a:gd name="connsiteX1" fmla="*/ 420914 w 460829"/>
              <a:gd name="connsiteY1" fmla="*/ 1875972 h 1930400"/>
              <a:gd name="connsiteX2" fmla="*/ 381000 w 460829"/>
              <a:gd name="connsiteY2" fmla="*/ 1832429 h 1930400"/>
              <a:gd name="connsiteX3" fmla="*/ 355600 w 460829"/>
              <a:gd name="connsiteY3" fmla="*/ 1774372 h 1930400"/>
              <a:gd name="connsiteX4" fmla="*/ 315686 w 460829"/>
              <a:gd name="connsiteY4" fmla="*/ 1669143 h 1930400"/>
              <a:gd name="connsiteX5" fmla="*/ 257629 w 460829"/>
              <a:gd name="connsiteY5" fmla="*/ 1556657 h 1930400"/>
              <a:gd name="connsiteX6" fmla="*/ 232229 w 460829"/>
              <a:gd name="connsiteY6" fmla="*/ 1444172 h 1930400"/>
              <a:gd name="connsiteX7" fmla="*/ 199572 w 460829"/>
              <a:gd name="connsiteY7" fmla="*/ 1324429 h 1930400"/>
              <a:gd name="connsiteX8" fmla="*/ 192314 w 460829"/>
              <a:gd name="connsiteY8" fmla="*/ 1240972 h 1930400"/>
              <a:gd name="connsiteX9" fmla="*/ 152400 w 460829"/>
              <a:gd name="connsiteY9" fmla="*/ 1113972 h 1930400"/>
              <a:gd name="connsiteX10" fmla="*/ 166914 w 460829"/>
              <a:gd name="connsiteY10" fmla="*/ 983343 h 1930400"/>
              <a:gd name="connsiteX11" fmla="*/ 159657 w 460829"/>
              <a:gd name="connsiteY11" fmla="*/ 925286 h 1930400"/>
              <a:gd name="connsiteX12" fmla="*/ 152400 w 460829"/>
              <a:gd name="connsiteY12" fmla="*/ 751115 h 1930400"/>
              <a:gd name="connsiteX13" fmla="*/ 163286 w 460829"/>
              <a:gd name="connsiteY13" fmla="*/ 685800 h 1930400"/>
              <a:gd name="connsiteX14" fmla="*/ 137886 w 460829"/>
              <a:gd name="connsiteY14" fmla="*/ 613229 h 1930400"/>
              <a:gd name="connsiteX15" fmla="*/ 112486 w 460829"/>
              <a:gd name="connsiteY15" fmla="*/ 544286 h 1930400"/>
              <a:gd name="connsiteX16" fmla="*/ 97972 w 460829"/>
              <a:gd name="connsiteY16" fmla="*/ 449943 h 1930400"/>
              <a:gd name="connsiteX17" fmla="*/ 97972 w 460829"/>
              <a:gd name="connsiteY17" fmla="*/ 373743 h 1930400"/>
              <a:gd name="connsiteX18" fmla="*/ 58057 w 460829"/>
              <a:gd name="connsiteY18" fmla="*/ 275772 h 1930400"/>
              <a:gd name="connsiteX19" fmla="*/ 18143 w 460829"/>
              <a:gd name="connsiteY19" fmla="*/ 195943 h 1930400"/>
              <a:gd name="connsiteX20" fmla="*/ 7257 w 460829"/>
              <a:gd name="connsiteY20" fmla="*/ 116115 h 1930400"/>
              <a:gd name="connsiteX21" fmla="*/ 0 w 460829"/>
              <a:gd name="connsiteY21" fmla="*/ 68943 h 1930400"/>
              <a:gd name="connsiteX22" fmla="*/ 0 w 460829"/>
              <a:gd name="connsiteY22" fmla="*/ 0 h 1930400"/>
              <a:gd name="connsiteX0" fmla="*/ 464458 w 464458"/>
              <a:gd name="connsiteY0" fmla="*/ 1919514 h 1919514"/>
              <a:gd name="connsiteX1" fmla="*/ 420914 w 464458"/>
              <a:gd name="connsiteY1" fmla="*/ 1875972 h 1919514"/>
              <a:gd name="connsiteX2" fmla="*/ 381000 w 464458"/>
              <a:gd name="connsiteY2" fmla="*/ 1832429 h 1919514"/>
              <a:gd name="connsiteX3" fmla="*/ 355600 w 464458"/>
              <a:gd name="connsiteY3" fmla="*/ 1774372 h 1919514"/>
              <a:gd name="connsiteX4" fmla="*/ 315686 w 464458"/>
              <a:gd name="connsiteY4" fmla="*/ 1669143 h 1919514"/>
              <a:gd name="connsiteX5" fmla="*/ 257629 w 464458"/>
              <a:gd name="connsiteY5" fmla="*/ 1556657 h 1919514"/>
              <a:gd name="connsiteX6" fmla="*/ 232229 w 464458"/>
              <a:gd name="connsiteY6" fmla="*/ 1444172 h 1919514"/>
              <a:gd name="connsiteX7" fmla="*/ 199572 w 464458"/>
              <a:gd name="connsiteY7" fmla="*/ 1324429 h 1919514"/>
              <a:gd name="connsiteX8" fmla="*/ 192314 w 464458"/>
              <a:gd name="connsiteY8" fmla="*/ 1240972 h 1919514"/>
              <a:gd name="connsiteX9" fmla="*/ 152400 w 464458"/>
              <a:gd name="connsiteY9" fmla="*/ 1113972 h 1919514"/>
              <a:gd name="connsiteX10" fmla="*/ 166914 w 464458"/>
              <a:gd name="connsiteY10" fmla="*/ 983343 h 1919514"/>
              <a:gd name="connsiteX11" fmla="*/ 159657 w 464458"/>
              <a:gd name="connsiteY11" fmla="*/ 925286 h 1919514"/>
              <a:gd name="connsiteX12" fmla="*/ 152400 w 464458"/>
              <a:gd name="connsiteY12" fmla="*/ 751115 h 1919514"/>
              <a:gd name="connsiteX13" fmla="*/ 163286 w 464458"/>
              <a:gd name="connsiteY13" fmla="*/ 685800 h 1919514"/>
              <a:gd name="connsiteX14" fmla="*/ 137886 w 464458"/>
              <a:gd name="connsiteY14" fmla="*/ 613229 h 1919514"/>
              <a:gd name="connsiteX15" fmla="*/ 112486 w 464458"/>
              <a:gd name="connsiteY15" fmla="*/ 544286 h 1919514"/>
              <a:gd name="connsiteX16" fmla="*/ 97972 w 464458"/>
              <a:gd name="connsiteY16" fmla="*/ 449943 h 1919514"/>
              <a:gd name="connsiteX17" fmla="*/ 97972 w 464458"/>
              <a:gd name="connsiteY17" fmla="*/ 373743 h 1919514"/>
              <a:gd name="connsiteX18" fmla="*/ 58057 w 464458"/>
              <a:gd name="connsiteY18" fmla="*/ 275772 h 1919514"/>
              <a:gd name="connsiteX19" fmla="*/ 18143 w 464458"/>
              <a:gd name="connsiteY19" fmla="*/ 195943 h 1919514"/>
              <a:gd name="connsiteX20" fmla="*/ 7257 w 464458"/>
              <a:gd name="connsiteY20" fmla="*/ 116115 h 1919514"/>
              <a:gd name="connsiteX21" fmla="*/ 0 w 464458"/>
              <a:gd name="connsiteY21" fmla="*/ 68943 h 1919514"/>
              <a:gd name="connsiteX22" fmla="*/ 0 w 464458"/>
              <a:gd name="connsiteY22" fmla="*/ 0 h 1919514"/>
              <a:gd name="connsiteX0" fmla="*/ 464458 w 464458"/>
              <a:gd name="connsiteY0" fmla="*/ 1919514 h 1919514"/>
              <a:gd name="connsiteX1" fmla="*/ 428171 w 464458"/>
              <a:gd name="connsiteY1" fmla="*/ 1872343 h 1919514"/>
              <a:gd name="connsiteX2" fmla="*/ 381000 w 464458"/>
              <a:gd name="connsiteY2" fmla="*/ 1832429 h 1919514"/>
              <a:gd name="connsiteX3" fmla="*/ 355600 w 464458"/>
              <a:gd name="connsiteY3" fmla="*/ 1774372 h 1919514"/>
              <a:gd name="connsiteX4" fmla="*/ 315686 w 464458"/>
              <a:gd name="connsiteY4" fmla="*/ 1669143 h 1919514"/>
              <a:gd name="connsiteX5" fmla="*/ 257629 w 464458"/>
              <a:gd name="connsiteY5" fmla="*/ 1556657 h 1919514"/>
              <a:gd name="connsiteX6" fmla="*/ 232229 w 464458"/>
              <a:gd name="connsiteY6" fmla="*/ 1444172 h 1919514"/>
              <a:gd name="connsiteX7" fmla="*/ 199572 w 464458"/>
              <a:gd name="connsiteY7" fmla="*/ 1324429 h 1919514"/>
              <a:gd name="connsiteX8" fmla="*/ 192314 w 464458"/>
              <a:gd name="connsiteY8" fmla="*/ 1240972 h 1919514"/>
              <a:gd name="connsiteX9" fmla="*/ 152400 w 464458"/>
              <a:gd name="connsiteY9" fmla="*/ 1113972 h 1919514"/>
              <a:gd name="connsiteX10" fmla="*/ 166914 w 464458"/>
              <a:gd name="connsiteY10" fmla="*/ 983343 h 1919514"/>
              <a:gd name="connsiteX11" fmla="*/ 159657 w 464458"/>
              <a:gd name="connsiteY11" fmla="*/ 925286 h 1919514"/>
              <a:gd name="connsiteX12" fmla="*/ 152400 w 464458"/>
              <a:gd name="connsiteY12" fmla="*/ 751115 h 1919514"/>
              <a:gd name="connsiteX13" fmla="*/ 163286 w 464458"/>
              <a:gd name="connsiteY13" fmla="*/ 685800 h 1919514"/>
              <a:gd name="connsiteX14" fmla="*/ 137886 w 464458"/>
              <a:gd name="connsiteY14" fmla="*/ 613229 h 1919514"/>
              <a:gd name="connsiteX15" fmla="*/ 112486 w 464458"/>
              <a:gd name="connsiteY15" fmla="*/ 544286 h 1919514"/>
              <a:gd name="connsiteX16" fmla="*/ 97972 w 464458"/>
              <a:gd name="connsiteY16" fmla="*/ 449943 h 1919514"/>
              <a:gd name="connsiteX17" fmla="*/ 97972 w 464458"/>
              <a:gd name="connsiteY17" fmla="*/ 373743 h 1919514"/>
              <a:gd name="connsiteX18" fmla="*/ 58057 w 464458"/>
              <a:gd name="connsiteY18" fmla="*/ 275772 h 1919514"/>
              <a:gd name="connsiteX19" fmla="*/ 18143 w 464458"/>
              <a:gd name="connsiteY19" fmla="*/ 195943 h 1919514"/>
              <a:gd name="connsiteX20" fmla="*/ 7257 w 464458"/>
              <a:gd name="connsiteY20" fmla="*/ 116115 h 1919514"/>
              <a:gd name="connsiteX21" fmla="*/ 0 w 464458"/>
              <a:gd name="connsiteY21" fmla="*/ 68943 h 1919514"/>
              <a:gd name="connsiteX22" fmla="*/ 0 w 464458"/>
              <a:gd name="connsiteY22" fmla="*/ 0 h 1919514"/>
              <a:gd name="connsiteX0" fmla="*/ 464458 w 464458"/>
              <a:gd name="connsiteY0" fmla="*/ 1919514 h 1919514"/>
              <a:gd name="connsiteX1" fmla="*/ 428171 w 464458"/>
              <a:gd name="connsiteY1" fmla="*/ 1872343 h 1919514"/>
              <a:gd name="connsiteX2" fmla="*/ 384629 w 464458"/>
              <a:gd name="connsiteY2" fmla="*/ 1821543 h 1919514"/>
              <a:gd name="connsiteX3" fmla="*/ 355600 w 464458"/>
              <a:gd name="connsiteY3" fmla="*/ 1774372 h 1919514"/>
              <a:gd name="connsiteX4" fmla="*/ 315686 w 464458"/>
              <a:gd name="connsiteY4" fmla="*/ 1669143 h 1919514"/>
              <a:gd name="connsiteX5" fmla="*/ 257629 w 464458"/>
              <a:gd name="connsiteY5" fmla="*/ 1556657 h 1919514"/>
              <a:gd name="connsiteX6" fmla="*/ 232229 w 464458"/>
              <a:gd name="connsiteY6" fmla="*/ 1444172 h 1919514"/>
              <a:gd name="connsiteX7" fmla="*/ 199572 w 464458"/>
              <a:gd name="connsiteY7" fmla="*/ 1324429 h 1919514"/>
              <a:gd name="connsiteX8" fmla="*/ 192314 w 464458"/>
              <a:gd name="connsiteY8" fmla="*/ 1240972 h 1919514"/>
              <a:gd name="connsiteX9" fmla="*/ 152400 w 464458"/>
              <a:gd name="connsiteY9" fmla="*/ 1113972 h 1919514"/>
              <a:gd name="connsiteX10" fmla="*/ 166914 w 464458"/>
              <a:gd name="connsiteY10" fmla="*/ 983343 h 1919514"/>
              <a:gd name="connsiteX11" fmla="*/ 159657 w 464458"/>
              <a:gd name="connsiteY11" fmla="*/ 925286 h 1919514"/>
              <a:gd name="connsiteX12" fmla="*/ 152400 w 464458"/>
              <a:gd name="connsiteY12" fmla="*/ 751115 h 1919514"/>
              <a:gd name="connsiteX13" fmla="*/ 163286 w 464458"/>
              <a:gd name="connsiteY13" fmla="*/ 685800 h 1919514"/>
              <a:gd name="connsiteX14" fmla="*/ 137886 w 464458"/>
              <a:gd name="connsiteY14" fmla="*/ 613229 h 1919514"/>
              <a:gd name="connsiteX15" fmla="*/ 112486 w 464458"/>
              <a:gd name="connsiteY15" fmla="*/ 544286 h 1919514"/>
              <a:gd name="connsiteX16" fmla="*/ 97972 w 464458"/>
              <a:gd name="connsiteY16" fmla="*/ 449943 h 1919514"/>
              <a:gd name="connsiteX17" fmla="*/ 97972 w 464458"/>
              <a:gd name="connsiteY17" fmla="*/ 373743 h 1919514"/>
              <a:gd name="connsiteX18" fmla="*/ 58057 w 464458"/>
              <a:gd name="connsiteY18" fmla="*/ 275772 h 1919514"/>
              <a:gd name="connsiteX19" fmla="*/ 18143 w 464458"/>
              <a:gd name="connsiteY19" fmla="*/ 195943 h 1919514"/>
              <a:gd name="connsiteX20" fmla="*/ 7257 w 464458"/>
              <a:gd name="connsiteY20" fmla="*/ 116115 h 1919514"/>
              <a:gd name="connsiteX21" fmla="*/ 0 w 464458"/>
              <a:gd name="connsiteY21" fmla="*/ 68943 h 1919514"/>
              <a:gd name="connsiteX22" fmla="*/ 0 w 464458"/>
              <a:gd name="connsiteY22" fmla="*/ 0 h 1919514"/>
              <a:gd name="connsiteX0" fmla="*/ 464458 w 464458"/>
              <a:gd name="connsiteY0" fmla="*/ 1919514 h 1919514"/>
              <a:gd name="connsiteX1" fmla="*/ 428171 w 464458"/>
              <a:gd name="connsiteY1" fmla="*/ 1872343 h 1919514"/>
              <a:gd name="connsiteX2" fmla="*/ 384629 w 464458"/>
              <a:gd name="connsiteY2" fmla="*/ 1821543 h 1919514"/>
              <a:gd name="connsiteX3" fmla="*/ 355600 w 464458"/>
              <a:gd name="connsiteY3" fmla="*/ 1774372 h 1919514"/>
              <a:gd name="connsiteX4" fmla="*/ 308429 w 464458"/>
              <a:gd name="connsiteY4" fmla="*/ 1665514 h 1919514"/>
              <a:gd name="connsiteX5" fmla="*/ 257629 w 464458"/>
              <a:gd name="connsiteY5" fmla="*/ 1556657 h 1919514"/>
              <a:gd name="connsiteX6" fmla="*/ 232229 w 464458"/>
              <a:gd name="connsiteY6" fmla="*/ 1444172 h 1919514"/>
              <a:gd name="connsiteX7" fmla="*/ 199572 w 464458"/>
              <a:gd name="connsiteY7" fmla="*/ 1324429 h 1919514"/>
              <a:gd name="connsiteX8" fmla="*/ 192314 w 464458"/>
              <a:gd name="connsiteY8" fmla="*/ 1240972 h 1919514"/>
              <a:gd name="connsiteX9" fmla="*/ 152400 w 464458"/>
              <a:gd name="connsiteY9" fmla="*/ 1113972 h 1919514"/>
              <a:gd name="connsiteX10" fmla="*/ 166914 w 464458"/>
              <a:gd name="connsiteY10" fmla="*/ 983343 h 1919514"/>
              <a:gd name="connsiteX11" fmla="*/ 159657 w 464458"/>
              <a:gd name="connsiteY11" fmla="*/ 925286 h 1919514"/>
              <a:gd name="connsiteX12" fmla="*/ 152400 w 464458"/>
              <a:gd name="connsiteY12" fmla="*/ 751115 h 1919514"/>
              <a:gd name="connsiteX13" fmla="*/ 163286 w 464458"/>
              <a:gd name="connsiteY13" fmla="*/ 685800 h 1919514"/>
              <a:gd name="connsiteX14" fmla="*/ 137886 w 464458"/>
              <a:gd name="connsiteY14" fmla="*/ 613229 h 1919514"/>
              <a:gd name="connsiteX15" fmla="*/ 112486 w 464458"/>
              <a:gd name="connsiteY15" fmla="*/ 544286 h 1919514"/>
              <a:gd name="connsiteX16" fmla="*/ 97972 w 464458"/>
              <a:gd name="connsiteY16" fmla="*/ 449943 h 1919514"/>
              <a:gd name="connsiteX17" fmla="*/ 97972 w 464458"/>
              <a:gd name="connsiteY17" fmla="*/ 373743 h 1919514"/>
              <a:gd name="connsiteX18" fmla="*/ 58057 w 464458"/>
              <a:gd name="connsiteY18" fmla="*/ 275772 h 1919514"/>
              <a:gd name="connsiteX19" fmla="*/ 18143 w 464458"/>
              <a:gd name="connsiteY19" fmla="*/ 195943 h 1919514"/>
              <a:gd name="connsiteX20" fmla="*/ 7257 w 464458"/>
              <a:gd name="connsiteY20" fmla="*/ 116115 h 1919514"/>
              <a:gd name="connsiteX21" fmla="*/ 0 w 464458"/>
              <a:gd name="connsiteY21" fmla="*/ 68943 h 1919514"/>
              <a:gd name="connsiteX22" fmla="*/ 0 w 464458"/>
              <a:gd name="connsiteY22" fmla="*/ 0 h 191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64458" h="1919514">
                <a:moveTo>
                  <a:pt x="464458" y="1919514"/>
                </a:moveTo>
                <a:lnTo>
                  <a:pt x="428171" y="1872343"/>
                </a:lnTo>
                <a:lnTo>
                  <a:pt x="384629" y="1821543"/>
                </a:lnTo>
                <a:lnTo>
                  <a:pt x="355600" y="1774372"/>
                </a:lnTo>
                <a:lnTo>
                  <a:pt x="308429" y="1665514"/>
                </a:lnTo>
                <a:lnTo>
                  <a:pt x="257629" y="1556657"/>
                </a:lnTo>
                <a:lnTo>
                  <a:pt x="232229" y="1444172"/>
                </a:lnTo>
                <a:lnTo>
                  <a:pt x="199572" y="1324429"/>
                </a:lnTo>
                <a:lnTo>
                  <a:pt x="192314" y="1240972"/>
                </a:lnTo>
                <a:lnTo>
                  <a:pt x="152400" y="1113972"/>
                </a:lnTo>
                <a:lnTo>
                  <a:pt x="166914" y="983343"/>
                </a:lnTo>
                <a:lnTo>
                  <a:pt x="159657" y="925286"/>
                </a:lnTo>
                <a:lnTo>
                  <a:pt x="152400" y="751115"/>
                </a:lnTo>
                <a:lnTo>
                  <a:pt x="163286" y="685800"/>
                </a:lnTo>
                <a:lnTo>
                  <a:pt x="137886" y="613229"/>
                </a:lnTo>
                <a:lnTo>
                  <a:pt x="112486" y="544286"/>
                </a:lnTo>
                <a:lnTo>
                  <a:pt x="97972" y="449943"/>
                </a:lnTo>
                <a:lnTo>
                  <a:pt x="97972" y="373743"/>
                </a:lnTo>
                <a:lnTo>
                  <a:pt x="58057" y="275772"/>
                </a:lnTo>
                <a:lnTo>
                  <a:pt x="18143" y="195943"/>
                </a:lnTo>
                <a:lnTo>
                  <a:pt x="7257" y="116115"/>
                </a:lnTo>
                <a:lnTo>
                  <a:pt x="0" y="68943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Vrije vorm: vorm 34">
            <a:extLst>
              <a:ext uri="{FF2B5EF4-FFF2-40B4-BE49-F238E27FC236}">
                <a16:creationId xmlns:a16="http://schemas.microsoft.com/office/drawing/2014/main" id="{8FF23742-4CFA-E636-0370-7D65F17D1AA2}"/>
              </a:ext>
            </a:extLst>
          </p:cNvPr>
          <p:cNvSpPr/>
          <p:nvPr/>
        </p:nvSpPr>
        <p:spPr>
          <a:xfrm>
            <a:off x="3655953" y="4717758"/>
            <a:ext cx="1049282" cy="661057"/>
          </a:xfrm>
          <a:custGeom>
            <a:avLst/>
            <a:gdLst>
              <a:gd name="connsiteX0" fmla="*/ 920750 w 1041400"/>
              <a:gd name="connsiteY0" fmla="*/ 679450 h 679450"/>
              <a:gd name="connsiteX1" fmla="*/ 984250 w 1041400"/>
              <a:gd name="connsiteY1" fmla="*/ 628650 h 679450"/>
              <a:gd name="connsiteX2" fmla="*/ 1028700 w 1041400"/>
              <a:gd name="connsiteY2" fmla="*/ 584200 h 679450"/>
              <a:gd name="connsiteX3" fmla="*/ 1041400 w 1041400"/>
              <a:gd name="connsiteY3" fmla="*/ 488950 h 679450"/>
              <a:gd name="connsiteX4" fmla="*/ 1009650 w 1041400"/>
              <a:gd name="connsiteY4" fmla="*/ 431800 h 679450"/>
              <a:gd name="connsiteX5" fmla="*/ 939800 w 1041400"/>
              <a:gd name="connsiteY5" fmla="*/ 342900 h 679450"/>
              <a:gd name="connsiteX6" fmla="*/ 920750 w 1041400"/>
              <a:gd name="connsiteY6" fmla="*/ 298450 h 679450"/>
              <a:gd name="connsiteX7" fmla="*/ 806450 w 1041400"/>
              <a:gd name="connsiteY7" fmla="*/ 266700 h 679450"/>
              <a:gd name="connsiteX8" fmla="*/ 679450 w 1041400"/>
              <a:gd name="connsiteY8" fmla="*/ 241300 h 679450"/>
              <a:gd name="connsiteX9" fmla="*/ 533400 w 1041400"/>
              <a:gd name="connsiteY9" fmla="*/ 247650 h 679450"/>
              <a:gd name="connsiteX10" fmla="*/ 400050 w 1041400"/>
              <a:gd name="connsiteY10" fmla="*/ 254000 h 679450"/>
              <a:gd name="connsiteX11" fmla="*/ 361950 w 1041400"/>
              <a:gd name="connsiteY11" fmla="*/ 247650 h 679450"/>
              <a:gd name="connsiteX12" fmla="*/ 254000 w 1041400"/>
              <a:gd name="connsiteY12" fmla="*/ 209550 h 679450"/>
              <a:gd name="connsiteX13" fmla="*/ 196850 w 1041400"/>
              <a:gd name="connsiteY13" fmla="*/ 171450 h 679450"/>
              <a:gd name="connsiteX14" fmla="*/ 171450 w 1041400"/>
              <a:gd name="connsiteY14" fmla="*/ 120650 h 679450"/>
              <a:gd name="connsiteX15" fmla="*/ 101600 w 1041400"/>
              <a:gd name="connsiteY15" fmla="*/ 120650 h 679450"/>
              <a:gd name="connsiteX16" fmla="*/ 0 w 1041400"/>
              <a:gd name="connsiteY16" fmla="*/ 0 h 679450"/>
              <a:gd name="connsiteX0" fmla="*/ 928632 w 1049282"/>
              <a:gd name="connsiteY0" fmla="*/ 650546 h 650546"/>
              <a:gd name="connsiteX1" fmla="*/ 992132 w 1049282"/>
              <a:gd name="connsiteY1" fmla="*/ 599746 h 650546"/>
              <a:gd name="connsiteX2" fmla="*/ 1036582 w 1049282"/>
              <a:gd name="connsiteY2" fmla="*/ 555296 h 650546"/>
              <a:gd name="connsiteX3" fmla="*/ 1049282 w 1049282"/>
              <a:gd name="connsiteY3" fmla="*/ 460046 h 650546"/>
              <a:gd name="connsiteX4" fmla="*/ 1017532 w 1049282"/>
              <a:gd name="connsiteY4" fmla="*/ 402896 h 650546"/>
              <a:gd name="connsiteX5" fmla="*/ 947682 w 1049282"/>
              <a:gd name="connsiteY5" fmla="*/ 313996 h 650546"/>
              <a:gd name="connsiteX6" fmla="*/ 928632 w 1049282"/>
              <a:gd name="connsiteY6" fmla="*/ 269546 h 650546"/>
              <a:gd name="connsiteX7" fmla="*/ 814332 w 1049282"/>
              <a:gd name="connsiteY7" fmla="*/ 237796 h 650546"/>
              <a:gd name="connsiteX8" fmla="*/ 687332 w 1049282"/>
              <a:gd name="connsiteY8" fmla="*/ 212396 h 650546"/>
              <a:gd name="connsiteX9" fmla="*/ 541282 w 1049282"/>
              <a:gd name="connsiteY9" fmla="*/ 218746 h 650546"/>
              <a:gd name="connsiteX10" fmla="*/ 407932 w 1049282"/>
              <a:gd name="connsiteY10" fmla="*/ 225096 h 650546"/>
              <a:gd name="connsiteX11" fmla="*/ 369832 w 1049282"/>
              <a:gd name="connsiteY11" fmla="*/ 218746 h 650546"/>
              <a:gd name="connsiteX12" fmla="*/ 261882 w 1049282"/>
              <a:gd name="connsiteY12" fmla="*/ 180646 h 650546"/>
              <a:gd name="connsiteX13" fmla="*/ 204732 w 1049282"/>
              <a:gd name="connsiteY13" fmla="*/ 142546 h 650546"/>
              <a:gd name="connsiteX14" fmla="*/ 179332 w 1049282"/>
              <a:gd name="connsiteY14" fmla="*/ 91746 h 650546"/>
              <a:gd name="connsiteX15" fmla="*/ 109482 w 1049282"/>
              <a:gd name="connsiteY15" fmla="*/ 91746 h 650546"/>
              <a:gd name="connsiteX16" fmla="*/ 0 w 1049282"/>
              <a:gd name="connsiteY16" fmla="*/ 0 h 650546"/>
              <a:gd name="connsiteX0" fmla="*/ 928632 w 1049282"/>
              <a:gd name="connsiteY0" fmla="*/ 650546 h 650546"/>
              <a:gd name="connsiteX1" fmla="*/ 992132 w 1049282"/>
              <a:gd name="connsiteY1" fmla="*/ 599746 h 650546"/>
              <a:gd name="connsiteX2" fmla="*/ 1036582 w 1049282"/>
              <a:gd name="connsiteY2" fmla="*/ 555296 h 650546"/>
              <a:gd name="connsiteX3" fmla="*/ 1049282 w 1049282"/>
              <a:gd name="connsiteY3" fmla="*/ 460046 h 650546"/>
              <a:gd name="connsiteX4" fmla="*/ 1017532 w 1049282"/>
              <a:gd name="connsiteY4" fmla="*/ 402896 h 650546"/>
              <a:gd name="connsiteX5" fmla="*/ 947682 w 1049282"/>
              <a:gd name="connsiteY5" fmla="*/ 313996 h 650546"/>
              <a:gd name="connsiteX6" fmla="*/ 928632 w 1049282"/>
              <a:gd name="connsiteY6" fmla="*/ 269546 h 650546"/>
              <a:gd name="connsiteX7" fmla="*/ 814332 w 1049282"/>
              <a:gd name="connsiteY7" fmla="*/ 237796 h 650546"/>
              <a:gd name="connsiteX8" fmla="*/ 687332 w 1049282"/>
              <a:gd name="connsiteY8" fmla="*/ 212396 h 650546"/>
              <a:gd name="connsiteX9" fmla="*/ 541282 w 1049282"/>
              <a:gd name="connsiteY9" fmla="*/ 218746 h 650546"/>
              <a:gd name="connsiteX10" fmla="*/ 407932 w 1049282"/>
              <a:gd name="connsiteY10" fmla="*/ 225096 h 650546"/>
              <a:gd name="connsiteX11" fmla="*/ 369832 w 1049282"/>
              <a:gd name="connsiteY11" fmla="*/ 218746 h 650546"/>
              <a:gd name="connsiteX12" fmla="*/ 261882 w 1049282"/>
              <a:gd name="connsiteY12" fmla="*/ 180646 h 650546"/>
              <a:gd name="connsiteX13" fmla="*/ 204732 w 1049282"/>
              <a:gd name="connsiteY13" fmla="*/ 142546 h 650546"/>
              <a:gd name="connsiteX14" fmla="*/ 179332 w 1049282"/>
              <a:gd name="connsiteY14" fmla="*/ 91746 h 650546"/>
              <a:gd name="connsiteX15" fmla="*/ 80578 w 1049282"/>
              <a:gd name="connsiteY15" fmla="*/ 81236 h 650546"/>
              <a:gd name="connsiteX16" fmla="*/ 0 w 1049282"/>
              <a:gd name="connsiteY16" fmla="*/ 0 h 650546"/>
              <a:gd name="connsiteX0" fmla="*/ 928632 w 1049282"/>
              <a:gd name="connsiteY0" fmla="*/ 650546 h 650546"/>
              <a:gd name="connsiteX1" fmla="*/ 992132 w 1049282"/>
              <a:gd name="connsiteY1" fmla="*/ 599746 h 650546"/>
              <a:gd name="connsiteX2" fmla="*/ 1036582 w 1049282"/>
              <a:gd name="connsiteY2" fmla="*/ 555296 h 650546"/>
              <a:gd name="connsiteX3" fmla="*/ 1049282 w 1049282"/>
              <a:gd name="connsiteY3" fmla="*/ 460046 h 650546"/>
              <a:gd name="connsiteX4" fmla="*/ 1017532 w 1049282"/>
              <a:gd name="connsiteY4" fmla="*/ 402896 h 650546"/>
              <a:gd name="connsiteX5" fmla="*/ 947682 w 1049282"/>
              <a:gd name="connsiteY5" fmla="*/ 313996 h 650546"/>
              <a:gd name="connsiteX6" fmla="*/ 928632 w 1049282"/>
              <a:gd name="connsiteY6" fmla="*/ 269546 h 650546"/>
              <a:gd name="connsiteX7" fmla="*/ 814332 w 1049282"/>
              <a:gd name="connsiteY7" fmla="*/ 237796 h 650546"/>
              <a:gd name="connsiteX8" fmla="*/ 687332 w 1049282"/>
              <a:gd name="connsiteY8" fmla="*/ 212396 h 650546"/>
              <a:gd name="connsiteX9" fmla="*/ 541282 w 1049282"/>
              <a:gd name="connsiteY9" fmla="*/ 218746 h 650546"/>
              <a:gd name="connsiteX10" fmla="*/ 407932 w 1049282"/>
              <a:gd name="connsiteY10" fmla="*/ 225096 h 650546"/>
              <a:gd name="connsiteX11" fmla="*/ 369832 w 1049282"/>
              <a:gd name="connsiteY11" fmla="*/ 218746 h 650546"/>
              <a:gd name="connsiteX12" fmla="*/ 261882 w 1049282"/>
              <a:gd name="connsiteY12" fmla="*/ 180646 h 650546"/>
              <a:gd name="connsiteX13" fmla="*/ 204732 w 1049282"/>
              <a:gd name="connsiteY13" fmla="*/ 142546 h 650546"/>
              <a:gd name="connsiteX14" fmla="*/ 166194 w 1049282"/>
              <a:gd name="connsiteY14" fmla="*/ 118022 h 650546"/>
              <a:gd name="connsiteX15" fmla="*/ 80578 w 1049282"/>
              <a:gd name="connsiteY15" fmla="*/ 81236 h 650546"/>
              <a:gd name="connsiteX16" fmla="*/ 0 w 1049282"/>
              <a:gd name="connsiteY16" fmla="*/ 0 h 650546"/>
              <a:gd name="connsiteX0" fmla="*/ 928632 w 1049282"/>
              <a:gd name="connsiteY0" fmla="*/ 650546 h 650546"/>
              <a:gd name="connsiteX1" fmla="*/ 992132 w 1049282"/>
              <a:gd name="connsiteY1" fmla="*/ 599746 h 650546"/>
              <a:gd name="connsiteX2" fmla="*/ 1036582 w 1049282"/>
              <a:gd name="connsiteY2" fmla="*/ 555296 h 650546"/>
              <a:gd name="connsiteX3" fmla="*/ 1049282 w 1049282"/>
              <a:gd name="connsiteY3" fmla="*/ 460046 h 650546"/>
              <a:gd name="connsiteX4" fmla="*/ 1017532 w 1049282"/>
              <a:gd name="connsiteY4" fmla="*/ 402896 h 650546"/>
              <a:gd name="connsiteX5" fmla="*/ 947682 w 1049282"/>
              <a:gd name="connsiteY5" fmla="*/ 313996 h 650546"/>
              <a:gd name="connsiteX6" fmla="*/ 915494 w 1049282"/>
              <a:gd name="connsiteY6" fmla="*/ 280056 h 650546"/>
              <a:gd name="connsiteX7" fmla="*/ 814332 w 1049282"/>
              <a:gd name="connsiteY7" fmla="*/ 237796 h 650546"/>
              <a:gd name="connsiteX8" fmla="*/ 687332 w 1049282"/>
              <a:gd name="connsiteY8" fmla="*/ 212396 h 650546"/>
              <a:gd name="connsiteX9" fmla="*/ 541282 w 1049282"/>
              <a:gd name="connsiteY9" fmla="*/ 218746 h 650546"/>
              <a:gd name="connsiteX10" fmla="*/ 407932 w 1049282"/>
              <a:gd name="connsiteY10" fmla="*/ 225096 h 650546"/>
              <a:gd name="connsiteX11" fmla="*/ 369832 w 1049282"/>
              <a:gd name="connsiteY11" fmla="*/ 218746 h 650546"/>
              <a:gd name="connsiteX12" fmla="*/ 261882 w 1049282"/>
              <a:gd name="connsiteY12" fmla="*/ 180646 h 650546"/>
              <a:gd name="connsiteX13" fmla="*/ 204732 w 1049282"/>
              <a:gd name="connsiteY13" fmla="*/ 142546 h 650546"/>
              <a:gd name="connsiteX14" fmla="*/ 166194 w 1049282"/>
              <a:gd name="connsiteY14" fmla="*/ 118022 h 650546"/>
              <a:gd name="connsiteX15" fmla="*/ 80578 w 1049282"/>
              <a:gd name="connsiteY15" fmla="*/ 81236 h 650546"/>
              <a:gd name="connsiteX16" fmla="*/ 0 w 1049282"/>
              <a:gd name="connsiteY16" fmla="*/ 0 h 650546"/>
              <a:gd name="connsiteX0" fmla="*/ 926004 w 1046654"/>
              <a:gd name="connsiteY0" fmla="*/ 661057 h 661057"/>
              <a:gd name="connsiteX1" fmla="*/ 989504 w 1046654"/>
              <a:gd name="connsiteY1" fmla="*/ 610257 h 661057"/>
              <a:gd name="connsiteX2" fmla="*/ 1033954 w 1046654"/>
              <a:gd name="connsiteY2" fmla="*/ 565807 h 661057"/>
              <a:gd name="connsiteX3" fmla="*/ 1046654 w 1046654"/>
              <a:gd name="connsiteY3" fmla="*/ 470557 h 661057"/>
              <a:gd name="connsiteX4" fmla="*/ 1014904 w 1046654"/>
              <a:gd name="connsiteY4" fmla="*/ 413407 h 661057"/>
              <a:gd name="connsiteX5" fmla="*/ 945054 w 1046654"/>
              <a:gd name="connsiteY5" fmla="*/ 324507 h 661057"/>
              <a:gd name="connsiteX6" fmla="*/ 912866 w 1046654"/>
              <a:gd name="connsiteY6" fmla="*/ 290567 h 661057"/>
              <a:gd name="connsiteX7" fmla="*/ 811704 w 1046654"/>
              <a:gd name="connsiteY7" fmla="*/ 248307 h 661057"/>
              <a:gd name="connsiteX8" fmla="*/ 684704 w 1046654"/>
              <a:gd name="connsiteY8" fmla="*/ 222907 h 661057"/>
              <a:gd name="connsiteX9" fmla="*/ 538654 w 1046654"/>
              <a:gd name="connsiteY9" fmla="*/ 229257 h 661057"/>
              <a:gd name="connsiteX10" fmla="*/ 405304 w 1046654"/>
              <a:gd name="connsiteY10" fmla="*/ 235607 h 661057"/>
              <a:gd name="connsiteX11" fmla="*/ 367204 w 1046654"/>
              <a:gd name="connsiteY11" fmla="*/ 229257 h 661057"/>
              <a:gd name="connsiteX12" fmla="*/ 259254 w 1046654"/>
              <a:gd name="connsiteY12" fmla="*/ 191157 h 661057"/>
              <a:gd name="connsiteX13" fmla="*/ 202104 w 1046654"/>
              <a:gd name="connsiteY13" fmla="*/ 153057 h 661057"/>
              <a:gd name="connsiteX14" fmla="*/ 163566 w 1046654"/>
              <a:gd name="connsiteY14" fmla="*/ 128533 h 661057"/>
              <a:gd name="connsiteX15" fmla="*/ 77950 w 1046654"/>
              <a:gd name="connsiteY15" fmla="*/ 91747 h 661057"/>
              <a:gd name="connsiteX16" fmla="*/ 0 w 1046654"/>
              <a:gd name="connsiteY16" fmla="*/ 0 h 661057"/>
              <a:gd name="connsiteX0" fmla="*/ 926004 w 1049282"/>
              <a:gd name="connsiteY0" fmla="*/ 661057 h 661057"/>
              <a:gd name="connsiteX1" fmla="*/ 989504 w 1049282"/>
              <a:gd name="connsiteY1" fmla="*/ 610257 h 661057"/>
              <a:gd name="connsiteX2" fmla="*/ 1033954 w 1049282"/>
              <a:gd name="connsiteY2" fmla="*/ 565807 h 661057"/>
              <a:gd name="connsiteX3" fmla="*/ 1049282 w 1049282"/>
              <a:gd name="connsiteY3" fmla="*/ 512599 h 661057"/>
              <a:gd name="connsiteX4" fmla="*/ 1014904 w 1049282"/>
              <a:gd name="connsiteY4" fmla="*/ 413407 h 661057"/>
              <a:gd name="connsiteX5" fmla="*/ 945054 w 1049282"/>
              <a:gd name="connsiteY5" fmla="*/ 324507 h 661057"/>
              <a:gd name="connsiteX6" fmla="*/ 912866 w 1049282"/>
              <a:gd name="connsiteY6" fmla="*/ 290567 h 661057"/>
              <a:gd name="connsiteX7" fmla="*/ 811704 w 1049282"/>
              <a:gd name="connsiteY7" fmla="*/ 248307 h 661057"/>
              <a:gd name="connsiteX8" fmla="*/ 684704 w 1049282"/>
              <a:gd name="connsiteY8" fmla="*/ 222907 h 661057"/>
              <a:gd name="connsiteX9" fmla="*/ 538654 w 1049282"/>
              <a:gd name="connsiteY9" fmla="*/ 229257 h 661057"/>
              <a:gd name="connsiteX10" fmla="*/ 405304 w 1049282"/>
              <a:gd name="connsiteY10" fmla="*/ 235607 h 661057"/>
              <a:gd name="connsiteX11" fmla="*/ 367204 w 1049282"/>
              <a:gd name="connsiteY11" fmla="*/ 229257 h 661057"/>
              <a:gd name="connsiteX12" fmla="*/ 259254 w 1049282"/>
              <a:gd name="connsiteY12" fmla="*/ 191157 h 661057"/>
              <a:gd name="connsiteX13" fmla="*/ 202104 w 1049282"/>
              <a:gd name="connsiteY13" fmla="*/ 153057 h 661057"/>
              <a:gd name="connsiteX14" fmla="*/ 163566 w 1049282"/>
              <a:gd name="connsiteY14" fmla="*/ 128533 h 661057"/>
              <a:gd name="connsiteX15" fmla="*/ 77950 w 1049282"/>
              <a:gd name="connsiteY15" fmla="*/ 91747 h 661057"/>
              <a:gd name="connsiteX16" fmla="*/ 0 w 1049282"/>
              <a:gd name="connsiteY16" fmla="*/ 0 h 661057"/>
              <a:gd name="connsiteX0" fmla="*/ 926004 w 1049282"/>
              <a:gd name="connsiteY0" fmla="*/ 661057 h 661057"/>
              <a:gd name="connsiteX1" fmla="*/ 989504 w 1049282"/>
              <a:gd name="connsiteY1" fmla="*/ 610257 h 661057"/>
              <a:gd name="connsiteX2" fmla="*/ 1033954 w 1049282"/>
              <a:gd name="connsiteY2" fmla="*/ 565807 h 661057"/>
              <a:gd name="connsiteX3" fmla="*/ 1049282 w 1049282"/>
              <a:gd name="connsiteY3" fmla="*/ 512599 h 661057"/>
              <a:gd name="connsiteX4" fmla="*/ 1014904 w 1049282"/>
              <a:gd name="connsiteY4" fmla="*/ 413407 h 661057"/>
              <a:gd name="connsiteX5" fmla="*/ 945054 w 1049282"/>
              <a:gd name="connsiteY5" fmla="*/ 324507 h 661057"/>
              <a:gd name="connsiteX6" fmla="*/ 912866 w 1049282"/>
              <a:gd name="connsiteY6" fmla="*/ 290567 h 661057"/>
              <a:gd name="connsiteX7" fmla="*/ 811704 w 1049282"/>
              <a:gd name="connsiteY7" fmla="*/ 248307 h 661057"/>
              <a:gd name="connsiteX8" fmla="*/ 684704 w 1049282"/>
              <a:gd name="connsiteY8" fmla="*/ 222907 h 661057"/>
              <a:gd name="connsiteX9" fmla="*/ 538654 w 1049282"/>
              <a:gd name="connsiteY9" fmla="*/ 229257 h 661057"/>
              <a:gd name="connsiteX10" fmla="*/ 405304 w 1049282"/>
              <a:gd name="connsiteY10" fmla="*/ 235607 h 661057"/>
              <a:gd name="connsiteX11" fmla="*/ 367204 w 1049282"/>
              <a:gd name="connsiteY11" fmla="*/ 229257 h 661057"/>
              <a:gd name="connsiteX12" fmla="*/ 259254 w 1049282"/>
              <a:gd name="connsiteY12" fmla="*/ 191157 h 661057"/>
              <a:gd name="connsiteX13" fmla="*/ 202104 w 1049282"/>
              <a:gd name="connsiteY13" fmla="*/ 153057 h 661057"/>
              <a:gd name="connsiteX14" fmla="*/ 163566 w 1049282"/>
              <a:gd name="connsiteY14" fmla="*/ 128533 h 661057"/>
              <a:gd name="connsiteX15" fmla="*/ 77950 w 1049282"/>
              <a:gd name="connsiteY15" fmla="*/ 91747 h 661057"/>
              <a:gd name="connsiteX16" fmla="*/ 0 w 1049282"/>
              <a:gd name="connsiteY16" fmla="*/ 0 h 66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49282" h="661057">
                <a:moveTo>
                  <a:pt x="926004" y="661057"/>
                </a:moveTo>
                <a:lnTo>
                  <a:pt x="989504" y="610257"/>
                </a:lnTo>
                <a:lnTo>
                  <a:pt x="1033954" y="565807"/>
                </a:lnTo>
                <a:lnTo>
                  <a:pt x="1049282" y="512599"/>
                </a:lnTo>
                <a:cubicBezTo>
                  <a:pt x="1045705" y="476907"/>
                  <a:pt x="1026363" y="446471"/>
                  <a:pt x="1014904" y="413407"/>
                </a:cubicBezTo>
                <a:lnTo>
                  <a:pt x="945054" y="324507"/>
                </a:lnTo>
                <a:lnTo>
                  <a:pt x="912866" y="290567"/>
                </a:lnTo>
                <a:lnTo>
                  <a:pt x="811704" y="248307"/>
                </a:lnTo>
                <a:lnTo>
                  <a:pt x="684704" y="222907"/>
                </a:lnTo>
                <a:lnTo>
                  <a:pt x="538654" y="229257"/>
                </a:lnTo>
                <a:lnTo>
                  <a:pt x="405304" y="235607"/>
                </a:lnTo>
                <a:lnTo>
                  <a:pt x="367204" y="229257"/>
                </a:lnTo>
                <a:lnTo>
                  <a:pt x="259254" y="191157"/>
                </a:lnTo>
                <a:lnTo>
                  <a:pt x="202104" y="153057"/>
                </a:lnTo>
                <a:lnTo>
                  <a:pt x="163566" y="128533"/>
                </a:lnTo>
                <a:lnTo>
                  <a:pt x="77950" y="91747"/>
                </a:lnTo>
                <a:cubicBezTo>
                  <a:pt x="44083" y="51530"/>
                  <a:pt x="33867" y="40217"/>
                  <a:pt x="0" y="0"/>
                </a:cubicBezTo>
              </a:path>
            </a:pathLst>
          </a:cu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6" name="Bijschrift: lijn 35">
            <a:extLst>
              <a:ext uri="{FF2B5EF4-FFF2-40B4-BE49-F238E27FC236}">
                <a16:creationId xmlns:a16="http://schemas.microsoft.com/office/drawing/2014/main" id="{99FE4BC9-B607-C652-2060-7349B0EC865F}"/>
              </a:ext>
            </a:extLst>
          </p:cNvPr>
          <p:cNvSpPr/>
          <p:nvPr/>
        </p:nvSpPr>
        <p:spPr>
          <a:xfrm>
            <a:off x="6168728" y="2432791"/>
            <a:ext cx="2664000" cy="1200329"/>
          </a:xfrm>
          <a:prstGeom prst="borderCallout1">
            <a:avLst>
              <a:gd name="adj1" fmla="val 51499"/>
              <a:gd name="adj2" fmla="val 267"/>
              <a:gd name="adj3" fmla="val 62268"/>
              <a:gd name="adj4" fmla="val -9445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aardpen</a:t>
            </a:r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in de grond geslagen</a:t>
            </a:r>
          </a:p>
        </p:txBody>
      </p:sp>
      <p:sp>
        <p:nvSpPr>
          <p:cNvPr id="38" name="Bijschrift: lijn 37">
            <a:extLst>
              <a:ext uri="{FF2B5EF4-FFF2-40B4-BE49-F238E27FC236}">
                <a16:creationId xmlns:a16="http://schemas.microsoft.com/office/drawing/2014/main" id="{AAD46C29-913E-124D-459C-20D38D1A66FC}"/>
              </a:ext>
            </a:extLst>
          </p:cNvPr>
          <p:cNvSpPr/>
          <p:nvPr/>
        </p:nvSpPr>
        <p:spPr>
          <a:xfrm>
            <a:off x="6156472" y="3992314"/>
            <a:ext cx="2664000" cy="461665"/>
          </a:xfrm>
          <a:prstGeom prst="borderCallout1">
            <a:avLst>
              <a:gd name="adj1" fmla="val 51499"/>
              <a:gd name="adj2" fmla="val 267"/>
              <a:gd name="adj3" fmla="val 368647"/>
              <a:gd name="adj4" fmla="val -7076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spanningsbron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F077586F-2A20-3C69-2DFF-ADDE5C5BD8E5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44" y="2079753"/>
            <a:ext cx="1260000" cy="4392000"/>
          </a:xfrm>
          <a:prstGeom prst="rect">
            <a:avLst/>
          </a:prstGeom>
        </p:spPr>
      </p:pic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EC9B4696-03DA-57CA-5AF3-742778C42E2D}"/>
              </a:ext>
            </a:extLst>
          </p:cNvPr>
          <p:cNvSpPr/>
          <p:nvPr/>
        </p:nvSpPr>
        <p:spPr>
          <a:xfrm>
            <a:off x="1431235" y="2315817"/>
            <a:ext cx="721160" cy="4065105"/>
          </a:xfrm>
          <a:custGeom>
            <a:avLst/>
            <a:gdLst>
              <a:gd name="connsiteX0" fmla="*/ 0 w 721160"/>
              <a:gd name="connsiteY0" fmla="*/ 0 h 4065105"/>
              <a:gd name="connsiteX1" fmla="*/ 79513 w 721160"/>
              <a:gd name="connsiteY1" fmla="*/ 308113 h 4065105"/>
              <a:gd name="connsiteX2" fmla="*/ 188843 w 721160"/>
              <a:gd name="connsiteY2" fmla="*/ 606287 h 4065105"/>
              <a:gd name="connsiteX3" fmla="*/ 218661 w 721160"/>
              <a:gd name="connsiteY3" fmla="*/ 1103244 h 4065105"/>
              <a:gd name="connsiteX4" fmla="*/ 516835 w 721160"/>
              <a:gd name="connsiteY4" fmla="*/ 1620079 h 4065105"/>
              <a:gd name="connsiteX5" fmla="*/ 715617 w 721160"/>
              <a:gd name="connsiteY5" fmla="*/ 2286000 h 4065105"/>
              <a:gd name="connsiteX6" fmla="*/ 665922 w 721160"/>
              <a:gd name="connsiteY6" fmla="*/ 2872409 h 4065105"/>
              <a:gd name="connsiteX7" fmla="*/ 665922 w 721160"/>
              <a:gd name="connsiteY7" fmla="*/ 3279913 h 4065105"/>
              <a:gd name="connsiteX8" fmla="*/ 655982 w 721160"/>
              <a:gd name="connsiteY8" fmla="*/ 4065105 h 406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1160" h="4065105">
                <a:moveTo>
                  <a:pt x="0" y="0"/>
                </a:moveTo>
                <a:cubicBezTo>
                  <a:pt x="24019" y="103532"/>
                  <a:pt x="48039" y="207065"/>
                  <a:pt x="79513" y="308113"/>
                </a:cubicBezTo>
                <a:cubicBezTo>
                  <a:pt x="110987" y="409161"/>
                  <a:pt x="165652" y="473765"/>
                  <a:pt x="188843" y="606287"/>
                </a:cubicBezTo>
                <a:cubicBezTo>
                  <a:pt x="212034" y="738809"/>
                  <a:pt x="163996" y="934279"/>
                  <a:pt x="218661" y="1103244"/>
                </a:cubicBezTo>
                <a:cubicBezTo>
                  <a:pt x="273326" y="1272209"/>
                  <a:pt x="434009" y="1422953"/>
                  <a:pt x="516835" y="1620079"/>
                </a:cubicBezTo>
                <a:cubicBezTo>
                  <a:pt x="599661" y="1817205"/>
                  <a:pt x="690769" y="2077278"/>
                  <a:pt x="715617" y="2286000"/>
                </a:cubicBezTo>
                <a:cubicBezTo>
                  <a:pt x="740465" y="2494722"/>
                  <a:pt x="674205" y="2706757"/>
                  <a:pt x="665922" y="2872409"/>
                </a:cubicBezTo>
                <a:cubicBezTo>
                  <a:pt x="657640" y="3038061"/>
                  <a:pt x="667579" y="3081130"/>
                  <a:pt x="665922" y="3279913"/>
                </a:cubicBezTo>
                <a:cubicBezTo>
                  <a:pt x="664265" y="3478696"/>
                  <a:pt x="664265" y="3954118"/>
                  <a:pt x="655982" y="4065105"/>
                </a:cubicBezTo>
              </a:path>
            </a:pathLst>
          </a:cu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FADEC44E-F1A9-3CED-8391-75DAA31B5F5B}"/>
              </a:ext>
            </a:extLst>
          </p:cNvPr>
          <p:cNvSpPr/>
          <p:nvPr/>
        </p:nvSpPr>
        <p:spPr>
          <a:xfrm>
            <a:off x="2097157" y="4244009"/>
            <a:ext cx="1530626" cy="2375452"/>
          </a:xfrm>
          <a:custGeom>
            <a:avLst/>
            <a:gdLst>
              <a:gd name="connsiteX0" fmla="*/ 9939 w 1530626"/>
              <a:gd name="connsiteY0" fmla="*/ 2166730 h 2375452"/>
              <a:gd name="connsiteX1" fmla="*/ 0 w 1530626"/>
              <a:gd name="connsiteY1" fmla="*/ 2375452 h 2375452"/>
              <a:gd name="connsiteX2" fmla="*/ 1500808 w 1530626"/>
              <a:gd name="connsiteY2" fmla="*/ 1977887 h 2375452"/>
              <a:gd name="connsiteX3" fmla="*/ 1530626 w 1530626"/>
              <a:gd name="connsiteY3" fmla="*/ 0 h 237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0626" h="2375452">
                <a:moveTo>
                  <a:pt x="9939" y="2166730"/>
                </a:moveTo>
                <a:lnTo>
                  <a:pt x="0" y="2375452"/>
                </a:lnTo>
                <a:lnTo>
                  <a:pt x="1500808" y="1977887"/>
                </a:lnTo>
                <a:lnTo>
                  <a:pt x="1530626" y="0"/>
                </a:lnTo>
              </a:path>
            </a:pathLst>
          </a:cu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Bijschrift: lijn 36">
            <a:extLst>
              <a:ext uri="{FF2B5EF4-FFF2-40B4-BE49-F238E27FC236}">
                <a16:creationId xmlns:a16="http://schemas.microsoft.com/office/drawing/2014/main" id="{501DB81A-BDA6-8A6E-CFCA-6B4F85310349}"/>
              </a:ext>
            </a:extLst>
          </p:cNvPr>
          <p:cNvSpPr/>
          <p:nvPr/>
        </p:nvSpPr>
        <p:spPr>
          <a:xfrm>
            <a:off x="6156472" y="5162121"/>
            <a:ext cx="2664000" cy="1200329"/>
          </a:xfrm>
          <a:prstGeom prst="borderCallout1">
            <a:avLst>
              <a:gd name="adj1" fmla="val 51499"/>
              <a:gd name="adj2" fmla="val 267"/>
              <a:gd name="adj3" fmla="val 107602"/>
              <a:gd name="adj4" fmla="val -12787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voet is via de grond verbonden met de </a:t>
            </a:r>
            <a:r>
              <a:rPr 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aardpen</a:t>
            </a:r>
            <a:endParaRPr 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772FD403-F914-CCF9-78C4-2CF5076C47EF}"/>
              </a:ext>
            </a:extLst>
          </p:cNvPr>
          <p:cNvGrpSpPr/>
          <p:nvPr/>
        </p:nvGrpSpPr>
        <p:grpSpPr>
          <a:xfrm>
            <a:off x="1433724" y="1912656"/>
            <a:ext cx="832512" cy="1008000"/>
            <a:chOff x="8636" y="1823743"/>
            <a:chExt cx="832512" cy="1008000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D7EA7BB4-0AFF-0540-B5D4-7A2A7EEF6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00000">
              <a:off x="8636" y="1823743"/>
              <a:ext cx="832512" cy="1008000"/>
            </a:xfrm>
            <a:prstGeom prst="rect">
              <a:avLst/>
            </a:prstGeom>
          </p:spPr>
        </p:pic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C5265128-ADB5-6166-4209-8BAC84B2A198}"/>
                </a:ext>
              </a:extLst>
            </p:cNvPr>
            <p:cNvGrpSpPr/>
            <p:nvPr/>
          </p:nvGrpSpPr>
          <p:grpSpPr>
            <a:xfrm>
              <a:off x="368623" y="2268878"/>
              <a:ext cx="226303" cy="15142"/>
              <a:chOff x="368623" y="2268878"/>
              <a:chExt cx="226303" cy="15142"/>
            </a:xfrm>
          </p:grpSpPr>
          <p:cxnSp>
            <p:nvCxnSpPr>
              <p:cNvPr id="5" name="Rechte verbindingslijn 4">
                <a:extLst>
                  <a:ext uri="{FF2B5EF4-FFF2-40B4-BE49-F238E27FC236}">
                    <a16:creationId xmlns:a16="http://schemas.microsoft.com/office/drawing/2014/main" id="{239AB7FE-8CE9-9060-E709-3EB5EE65784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-120000">
                <a:off x="368623" y="2268878"/>
                <a:ext cx="108000" cy="10151"/>
              </a:xfrm>
              <a:prstGeom prst="line">
                <a:avLst/>
              </a:prstGeom>
              <a:ln w="12700">
                <a:solidFill>
                  <a:srgbClr val="70829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Rechte verbindingslijn 10">
                <a:extLst>
                  <a:ext uri="{FF2B5EF4-FFF2-40B4-BE49-F238E27FC236}">
                    <a16:creationId xmlns:a16="http://schemas.microsoft.com/office/drawing/2014/main" id="{506508BB-74E3-7203-3E00-C9FC5D5F68BD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-120000">
                <a:off x="522926" y="2277252"/>
                <a:ext cx="72000" cy="6768"/>
              </a:xfrm>
              <a:prstGeom prst="line">
                <a:avLst/>
              </a:prstGeom>
              <a:ln w="12700">
                <a:solidFill>
                  <a:srgbClr val="70829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kstvak 3">
            <a:extLst>
              <a:ext uri="{FF2B5EF4-FFF2-40B4-BE49-F238E27FC236}">
                <a16:creationId xmlns:a16="http://schemas.microsoft.com/office/drawing/2014/main" id="{E6377ECA-8B20-6855-FE24-9CE1088E5527}"/>
              </a:ext>
            </a:extLst>
          </p:cNvPr>
          <p:cNvSpPr txBox="1"/>
          <p:nvPr/>
        </p:nvSpPr>
        <p:spPr>
          <a:xfrm>
            <a:off x="5360083" y="1663576"/>
            <a:ext cx="367200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Als de vogel op de draad zit is er geen gesloten stroomkring.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De zwaluw krijgt geen schok.</a:t>
            </a:r>
          </a:p>
        </p:txBody>
      </p:sp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AC9CD510-0D1C-495C-DCB4-4BB43403A144}"/>
              </a:ext>
            </a:extLst>
          </p:cNvPr>
          <p:cNvSpPr/>
          <p:nvPr/>
        </p:nvSpPr>
        <p:spPr>
          <a:xfrm>
            <a:off x="3632199" y="4189017"/>
            <a:ext cx="433482" cy="1048000"/>
          </a:xfrm>
          <a:custGeom>
            <a:avLst/>
            <a:gdLst>
              <a:gd name="connsiteX0" fmla="*/ 0 w 188575"/>
              <a:gd name="connsiteY0" fmla="*/ 0 h 1046018"/>
              <a:gd name="connsiteX1" fmla="*/ 76200 w 188575"/>
              <a:gd name="connsiteY1" fmla="*/ 41564 h 1046018"/>
              <a:gd name="connsiteX2" fmla="*/ 96982 w 188575"/>
              <a:gd name="connsiteY2" fmla="*/ 117764 h 1046018"/>
              <a:gd name="connsiteX3" fmla="*/ 117764 w 188575"/>
              <a:gd name="connsiteY3" fmla="*/ 193964 h 1046018"/>
              <a:gd name="connsiteX4" fmla="*/ 131618 w 188575"/>
              <a:gd name="connsiteY4" fmla="*/ 187036 h 1046018"/>
              <a:gd name="connsiteX5" fmla="*/ 166255 w 188575"/>
              <a:gd name="connsiteY5" fmla="*/ 290945 h 1046018"/>
              <a:gd name="connsiteX6" fmla="*/ 187036 w 188575"/>
              <a:gd name="connsiteY6" fmla="*/ 353291 h 1046018"/>
              <a:gd name="connsiteX7" fmla="*/ 187036 w 188575"/>
              <a:gd name="connsiteY7" fmla="*/ 457200 h 1046018"/>
              <a:gd name="connsiteX8" fmla="*/ 187036 w 188575"/>
              <a:gd name="connsiteY8" fmla="*/ 554182 h 1046018"/>
              <a:gd name="connsiteX9" fmla="*/ 187036 w 188575"/>
              <a:gd name="connsiteY9" fmla="*/ 616527 h 1046018"/>
              <a:gd name="connsiteX10" fmla="*/ 166255 w 188575"/>
              <a:gd name="connsiteY10" fmla="*/ 678873 h 1046018"/>
              <a:gd name="connsiteX11" fmla="*/ 152400 w 188575"/>
              <a:gd name="connsiteY11" fmla="*/ 734291 h 1046018"/>
              <a:gd name="connsiteX12" fmla="*/ 145473 w 188575"/>
              <a:gd name="connsiteY12" fmla="*/ 789709 h 1046018"/>
              <a:gd name="connsiteX13" fmla="*/ 110836 w 188575"/>
              <a:gd name="connsiteY13" fmla="*/ 838200 h 1046018"/>
              <a:gd name="connsiteX14" fmla="*/ 103909 w 188575"/>
              <a:gd name="connsiteY14" fmla="*/ 886691 h 1046018"/>
              <a:gd name="connsiteX15" fmla="*/ 76200 w 188575"/>
              <a:gd name="connsiteY15" fmla="*/ 921327 h 1046018"/>
              <a:gd name="connsiteX16" fmla="*/ 55418 w 188575"/>
              <a:gd name="connsiteY16" fmla="*/ 976745 h 1046018"/>
              <a:gd name="connsiteX17" fmla="*/ 41564 w 188575"/>
              <a:gd name="connsiteY17" fmla="*/ 1018309 h 1046018"/>
              <a:gd name="connsiteX18" fmla="*/ 41564 w 188575"/>
              <a:gd name="connsiteY18" fmla="*/ 1046018 h 1046018"/>
              <a:gd name="connsiteX0" fmla="*/ 0 w 188575"/>
              <a:gd name="connsiteY0" fmla="*/ 0 h 1046018"/>
              <a:gd name="connsiteX1" fmla="*/ 76200 w 188575"/>
              <a:gd name="connsiteY1" fmla="*/ 41564 h 1046018"/>
              <a:gd name="connsiteX2" fmla="*/ 96982 w 188575"/>
              <a:gd name="connsiteY2" fmla="*/ 117764 h 1046018"/>
              <a:gd name="connsiteX3" fmla="*/ 117764 w 188575"/>
              <a:gd name="connsiteY3" fmla="*/ 193964 h 1046018"/>
              <a:gd name="connsiteX4" fmla="*/ 131618 w 188575"/>
              <a:gd name="connsiteY4" fmla="*/ 187036 h 1046018"/>
              <a:gd name="connsiteX5" fmla="*/ 166255 w 188575"/>
              <a:gd name="connsiteY5" fmla="*/ 290945 h 1046018"/>
              <a:gd name="connsiteX6" fmla="*/ 187036 w 188575"/>
              <a:gd name="connsiteY6" fmla="*/ 353291 h 1046018"/>
              <a:gd name="connsiteX7" fmla="*/ 187036 w 188575"/>
              <a:gd name="connsiteY7" fmla="*/ 457200 h 1046018"/>
              <a:gd name="connsiteX8" fmla="*/ 187036 w 188575"/>
              <a:gd name="connsiteY8" fmla="*/ 554182 h 1046018"/>
              <a:gd name="connsiteX9" fmla="*/ 178569 w 188575"/>
              <a:gd name="connsiteY9" fmla="*/ 616527 h 1046018"/>
              <a:gd name="connsiteX10" fmla="*/ 166255 w 188575"/>
              <a:gd name="connsiteY10" fmla="*/ 678873 h 1046018"/>
              <a:gd name="connsiteX11" fmla="*/ 152400 w 188575"/>
              <a:gd name="connsiteY11" fmla="*/ 734291 h 1046018"/>
              <a:gd name="connsiteX12" fmla="*/ 145473 w 188575"/>
              <a:gd name="connsiteY12" fmla="*/ 789709 h 1046018"/>
              <a:gd name="connsiteX13" fmla="*/ 110836 w 188575"/>
              <a:gd name="connsiteY13" fmla="*/ 838200 h 1046018"/>
              <a:gd name="connsiteX14" fmla="*/ 103909 w 188575"/>
              <a:gd name="connsiteY14" fmla="*/ 886691 h 1046018"/>
              <a:gd name="connsiteX15" fmla="*/ 76200 w 188575"/>
              <a:gd name="connsiteY15" fmla="*/ 921327 h 1046018"/>
              <a:gd name="connsiteX16" fmla="*/ 55418 w 188575"/>
              <a:gd name="connsiteY16" fmla="*/ 976745 h 1046018"/>
              <a:gd name="connsiteX17" fmla="*/ 41564 w 188575"/>
              <a:gd name="connsiteY17" fmla="*/ 1018309 h 1046018"/>
              <a:gd name="connsiteX18" fmla="*/ 41564 w 188575"/>
              <a:gd name="connsiteY18" fmla="*/ 1046018 h 1046018"/>
              <a:gd name="connsiteX0" fmla="*/ 0 w 188575"/>
              <a:gd name="connsiteY0" fmla="*/ 0 h 1046018"/>
              <a:gd name="connsiteX1" fmla="*/ 76200 w 188575"/>
              <a:gd name="connsiteY1" fmla="*/ 41564 h 1046018"/>
              <a:gd name="connsiteX2" fmla="*/ 96982 w 188575"/>
              <a:gd name="connsiteY2" fmla="*/ 117764 h 1046018"/>
              <a:gd name="connsiteX3" fmla="*/ 117764 w 188575"/>
              <a:gd name="connsiteY3" fmla="*/ 193964 h 1046018"/>
              <a:gd name="connsiteX4" fmla="*/ 131618 w 188575"/>
              <a:gd name="connsiteY4" fmla="*/ 187036 h 1046018"/>
              <a:gd name="connsiteX5" fmla="*/ 166255 w 188575"/>
              <a:gd name="connsiteY5" fmla="*/ 290945 h 1046018"/>
              <a:gd name="connsiteX6" fmla="*/ 187036 w 188575"/>
              <a:gd name="connsiteY6" fmla="*/ 353291 h 1046018"/>
              <a:gd name="connsiteX7" fmla="*/ 187036 w 188575"/>
              <a:gd name="connsiteY7" fmla="*/ 457200 h 1046018"/>
              <a:gd name="connsiteX8" fmla="*/ 172925 w 188575"/>
              <a:gd name="connsiteY8" fmla="*/ 551360 h 1046018"/>
              <a:gd name="connsiteX9" fmla="*/ 178569 w 188575"/>
              <a:gd name="connsiteY9" fmla="*/ 616527 h 1046018"/>
              <a:gd name="connsiteX10" fmla="*/ 166255 w 188575"/>
              <a:gd name="connsiteY10" fmla="*/ 678873 h 1046018"/>
              <a:gd name="connsiteX11" fmla="*/ 152400 w 188575"/>
              <a:gd name="connsiteY11" fmla="*/ 734291 h 1046018"/>
              <a:gd name="connsiteX12" fmla="*/ 145473 w 188575"/>
              <a:gd name="connsiteY12" fmla="*/ 789709 h 1046018"/>
              <a:gd name="connsiteX13" fmla="*/ 110836 w 188575"/>
              <a:gd name="connsiteY13" fmla="*/ 838200 h 1046018"/>
              <a:gd name="connsiteX14" fmla="*/ 103909 w 188575"/>
              <a:gd name="connsiteY14" fmla="*/ 886691 h 1046018"/>
              <a:gd name="connsiteX15" fmla="*/ 76200 w 188575"/>
              <a:gd name="connsiteY15" fmla="*/ 921327 h 1046018"/>
              <a:gd name="connsiteX16" fmla="*/ 55418 w 188575"/>
              <a:gd name="connsiteY16" fmla="*/ 976745 h 1046018"/>
              <a:gd name="connsiteX17" fmla="*/ 41564 w 188575"/>
              <a:gd name="connsiteY17" fmla="*/ 1018309 h 1046018"/>
              <a:gd name="connsiteX18" fmla="*/ 41564 w 188575"/>
              <a:gd name="connsiteY18" fmla="*/ 1046018 h 1046018"/>
              <a:gd name="connsiteX0" fmla="*/ 0 w 187301"/>
              <a:gd name="connsiteY0" fmla="*/ 0 h 1046018"/>
              <a:gd name="connsiteX1" fmla="*/ 76200 w 187301"/>
              <a:gd name="connsiteY1" fmla="*/ 41564 h 1046018"/>
              <a:gd name="connsiteX2" fmla="*/ 96982 w 187301"/>
              <a:gd name="connsiteY2" fmla="*/ 117764 h 1046018"/>
              <a:gd name="connsiteX3" fmla="*/ 117764 w 187301"/>
              <a:gd name="connsiteY3" fmla="*/ 193964 h 1046018"/>
              <a:gd name="connsiteX4" fmla="*/ 131618 w 187301"/>
              <a:gd name="connsiteY4" fmla="*/ 187036 h 1046018"/>
              <a:gd name="connsiteX5" fmla="*/ 166255 w 187301"/>
              <a:gd name="connsiteY5" fmla="*/ 290945 h 1046018"/>
              <a:gd name="connsiteX6" fmla="*/ 187036 w 187301"/>
              <a:gd name="connsiteY6" fmla="*/ 353291 h 1046018"/>
              <a:gd name="connsiteX7" fmla="*/ 178569 w 187301"/>
              <a:gd name="connsiteY7" fmla="*/ 457200 h 1046018"/>
              <a:gd name="connsiteX8" fmla="*/ 172925 w 187301"/>
              <a:gd name="connsiteY8" fmla="*/ 551360 h 1046018"/>
              <a:gd name="connsiteX9" fmla="*/ 178569 w 187301"/>
              <a:gd name="connsiteY9" fmla="*/ 616527 h 1046018"/>
              <a:gd name="connsiteX10" fmla="*/ 166255 w 187301"/>
              <a:gd name="connsiteY10" fmla="*/ 678873 h 1046018"/>
              <a:gd name="connsiteX11" fmla="*/ 152400 w 187301"/>
              <a:gd name="connsiteY11" fmla="*/ 734291 h 1046018"/>
              <a:gd name="connsiteX12" fmla="*/ 145473 w 187301"/>
              <a:gd name="connsiteY12" fmla="*/ 789709 h 1046018"/>
              <a:gd name="connsiteX13" fmla="*/ 110836 w 187301"/>
              <a:gd name="connsiteY13" fmla="*/ 838200 h 1046018"/>
              <a:gd name="connsiteX14" fmla="*/ 103909 w 187301"/>
              <a:gd name="connsiteY14" fmla="*/ 886691 h 1046018"/>
              <a:gd name="connsiteX15" fmla="*/ 76200 w 187301"/>
              <a:gd name="connsiteY15" fmla="*/ 921327 h 1046018"/>
              <a:gd name="connsiteX16" fmla="*/ 55418 w 187301"/>
              <a:gd name="connsiteY16" fmla="*/ 976745 h 1046018"/>
              <a:gd name="connsiteX17" fmla="*/ 41564 w 187301"/>
              <a:gd name="connsiteY17" fmla="*/ 1018309 h 1046018"/>
              <a:gd name="connsiteX18" fmla="*/ 41564 w 18730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17764 w 179481"/>
              <a:gd name="connsiteY3" fmla="*/ 193964 h 1046018"/>
              <a:gd name="connsiteX4" fmla="*/ 131618 w 179481"/>
              <a:gd name="connsiteY4" fmla="*/ 187036 h 1046018"/>
              <a:gd name="connsiteX5" fmla="*/ 166255 w 179481"/>
              <a:gd name="connsiteY5" fmla="*/ 290945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45473 w 179481"/>
              <a:gd name="connsiteY12" fmla="*/ 789709 h 1046018"/>
              <a:gd name="connsiteX13" fmla="*/ 110836 w 179481"/>
              <a:gd name="connsiteY13" fmla="*/ 838200 h 1046018"/>
              <a:gd name="connsiteX14" fmla="*/ 103909 w 179481"/>
              <a:gd name="connsiteY14" fmla="*/ 886691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17764 w 179481"/>
              <a:gd name="connsiteY3" fmla="*/ 193964 h 1046018"/>
              <a:gd name="connsiteX4" fmla="*/ 128795 w 179481"/>
              <a:gd name="connsiteY4" fmla="*/ 147524 h 1046018"/>
              <a:gd name="connsiteX5" fmla="*/ 166255 w 179481"/>
              <a:gd name="connsiteY5" fmla="*/ 290945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45473 w 179481"/>
              <a:gd name="connsiteY12" fmla="*/ 789709 h 1046018"/>
              <a:gd name="connsiteX13" fmla="*/ 110836 w 179481"/>
              <a:gd name="connsiteY13" fmla="*/ 838200 h 1046018"/>
              <a:gd name="connsiteX14" fmla="*/ 103909 w 179481"/>
              <a:gd name="connsiteY14" fmla="*/ 886691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34697 w 179481"/>
              <a:gd name="connsiteY3" fmla="*/ 216542 h 1046018"/>
              <a:gd name="connsiteX4" fmla="*/ 128795 w 179481"/>
              <a:gd name="connsiteY4" fmla="*/ 147524 h 1046018"/>
              <a:gd name="connsiteX5" fmla="*/ 166255 w 179481"/>
              <a:gd name="connsiteY5" fmla="*/ 290945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45473 w 179481"/>
              <a:gd name="connsiteY12" fmla="*/ 789709 h 1046018"/>
              <a:gd name="connsiteX13" fmla="*/ 110836 w 179481"/>
              <a:gd name="connsiteY13" fmla="*/ 838200 h 1046018"/>
              <a:gd name="connsiteX14" fmla="*/ 103909 w 179481"/>
              <a:gd name="connsiteY14" fmla="*/ 886691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34697 w 179481"/>
              <a:gd name="connsiteY3" fmla="*/ 216542 h 1046018"/>
              <a:gd name="connsiteX4" fmla="*/ 162661 w 179481"/>
              <a:gd name="connsiteY4" fmla="*/ 266057 h 1046018"/>
              <a:gd name="connsiteX5" fmla="*/ 166255 w 179481"/>
              <a:gd name="connsiteY5" fmla="*/ 290945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45473 w 179481"/>
              <a:gd name="connsiteY12" fmla="*/ 789709 h 1046018"/>
              <a:gd name="connsiteX13" fmla="*/ 110836 w 179481"/>
              <a:gd name="connsiteY13" fmla="*/ 838200 h 1046018"/>
              <a:gd name="connsiteX14" fmla="*/ 103909 w 179481"/>
              <a:gd name="connsiteY14" fmla="*/ 886691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26231 w 179481"/>
              <a:gd name="connsiteY3" fmla="*/ 174209 h 1046018"/>
              <a:gd name="connsiteX4" fmla="*/ 162661 w 179481"/>
              <a:gd name="connsiteY4" fmla="*/ 266057 h 1046018"/>
              <a:gd name="connsiteX5" fmla="*/ 166255 w 179481"/>
              <a:gd name="connsiteY5" fmla="*/ 290945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45473 w 179481"/>
              <a:gd name="connsiteY12" fmla="*/ 789709 h 1046018"/>
              <a:gd name="connsiteX13" fmla="*/ 110836 w 179481"/>
              <a:gd name="connsiteY13" fmla="*/ 838200 h 1046018"/>
              <a:gd name="connsiteX14" fmla="*/ 103909 w 179481"/>
              <a:gd name="connsiteY14" fmla="*/ 886691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26231 w 179481"/>
              <a:gd name="connsiteY3" fmla="*/ 174209 h 1046018"/>
              <a:gd name="connsiteX4" fmla="*/ 151372 w 179481"/>
              <a:gd name="connsiteY4" fmla="*/ 254768 h 1046018"/>
              <a:gd name="connsiteX5" fmla="*/ 166255 w 179481"/>
              <a:gd name="connsiteY5" fmla="*/ 290945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45473 w 179481"/>
              <a:gd name="connsiteY12" fmla="*/ 789709 h 1046018"/>
              <a:gd name="connsiteX13" fmla="*/ 110836 w 179481"/>
              <a:gd name="connsiteY13" fmla="*/ 838200 h 1046018"/>
              <a:gd name="connsiteX14" fmla="*/ 103909 w 179481"/>
              <a:gd name="connsiteY14" fmla="*/ 886691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26231 w 179481"/>
              <a:gd name="connsiteY3" fmla="*/ 174209 h 1046018"/>
              <a:gd name="connsiteX4" fmla="*/ 151372 w 179481"/>
              <a:gd name="connsiteY4" fmla="*/ 254768 h 1046018"/>
              <a:gd name="connsiteX5" fmla="*/ 166255 w 179481"/>
              <a:gd name="connsiteY5" fmla="*/ 313523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45473 w 179481"/>
              <a:gd name="connsiteY12" fmla="*/ 789709 h 1046018"/>
              <a:gd name="connsiteX13" fmla="*/ 110836 w 179481"/>
              <a:gd name="connsiteY13" fmla="*/ 838200 h 1046018"/>
              <a:gd name="connsiteX14" fmla="*/ 103909 w 179481"/>
              <a:gd name="connsiteY14" fmla="*/ 886691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26231 w 179481"/>
              <a:gd name="connsiteY3" fmla="*/ 174209 h 1046018"/>
              <a:gd name="connsiteX4" fmla="*/ 151372 w 179481"/>
              <a:gd name="connsiteY4" fmla="*/ 254768 h 1046018"/>
              <a:gd name="connsiteX5" fmla="*/ 166255 w 179481"/>
              <a:gd name="connsiteY5" fmla="*/ 313523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45473 w 179481"/>
              <a:gd name="connsiteY12" fmla="*/ 789709 h 1046018"/>
              <a:gd name="connsiteX13" fmla="*/ 110836 w 179481"/>
              <a:gd name="connsiteY13" fmla="*/ 838200 h 1046018"/>
              <a:gd name="connsiteX14" fmla="*/ 95442 w 179481"/>
              <a:gd name="connsiteY14" fmla="*/ 881046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26231 w 179481"/>
              <a:gd name="connsiteY3" fmla="*/ 174209 h 1046018"/>
              <a:gd name="connsiteX4" fmla="*/ 151372 w 179481"/>
              <a:gd name="connsiteY4" fmla="*/ 254768 h 1046018"/>
              <a:gd name="connsiteX5" fmla="*/ 166255 w 179481"/>
              <a:gd name="connsiteY5" fmla="*/ 313523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8569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34184 w 179481"/>
              <a:gd name="connsiteY12" fmla="*/ 789709 h 1046018"/>
              <a:gd name="connsiteX13" fmla="*/ 110836 w 179481"/>
              <a:gd name="connsiteY13" fmla="*/ 838200 h 1046018"/>
              <a:gd name="connsiteX14" fmla="*/ 95442 w 179481"/>
              <a:gd name="connsiteY14" fmla="*/ 881046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26231 w 179481"/>
              <a:gd name="connsiteY3" fmla="*/ 174209 h 1046018"/>
              <a:gd name="connsiteX4" fmla="*/ 151372 w 179481"/>
              <a:gd name="connsiteY4" fmla="*/ 254768 h 1046018"/>
              <a:gd name="connsiteX5" fmla="*/ 166255 w 179481"/>
              <a:gd name="connsiteY5" fmla="*/ 313523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72925 w 179481"/>
              <a:gd name="connsiteY8" fmla="*/ 551360 h 1046018"/>
              <a:gd name="connsiteX9" fmla="*/ 170103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34184 w 179481"/>
              <a:gd name="connsiteY12" fmla="*/ 789709 h 1046018"/>
              <a:gd name="connsiteX13" fmla="*/ 110836 w 179481"/>
              <a:gd name="connsiteY13" fmla="*/ 838200 h 1046018"/>
              <a:gd name="connsiteX14" fmla="*/ 95442 w 179481"/>
              <a:gd name="connsiteY14" fmla="*/ 881046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179481"/>
              <a:gd name="connsiteY0" fmla="*/ 0 h 1046018"/>
              <a:gd name="connsiteX1" fmla="*/ 76200 w 179481"/>
              <a:gd name="connsiteY1" fmla="*/ 41564 h 1046018"/>
              <a:gd name="connsiteX2" fmla="*/ 96982 w 179481"/>
              <a:gd name="connsiteY2" fmla="*/ 117764 h 1046018"/>
              <a:gd name="connsiteX3" fmla="*/ 126231 w 179481"/>
              <a:gd name="connsiteY3" fmla="*/ 174209 h 1046018"/>
              <a:gd name="connsiteX4" fmla="*/ 151372 w 179481"/>
              <a:gd name="connsiteY4" fmla="*/ 254768 h 1046018"/>
              <a:gd name="connsiteX5" fmla="*/ 166255 w 179481"/>
              <a:gd name="connsiteY5" fmla="*/ 313523 h 1046018"/>
              <a:gd name="connsiteX6" fmla="*/ 178569 w 179481"/>
              <a:gd name="connsiteY6" fmla="*/ 364579 h 1046018"/>
              <a:gd name="connsiteX7" fmla="*/ 178569 w 179481"/>
              <a:gd name="connsiteY7" fmla="*/ 457200 h 1046018"/>
              <a:gd name="connsiteX8" fmla="*/ 167280 w 179481"/>
              <a:gd name="connsiteY8" fmla="*/ 525960 h 1046018"/>
              <a:gd name="connsiteX9" fmla="*/ 170103 w 179481"/>
              <a:gd name="connsiteY9" fmla="*/ 616527 h 1046018"/>
              <a:gd name="connsiteX10" fmla="*/ 166255 w 179481"/>
              <a:gd name="connsiteY10" fmla="*/ 678873 h 1046018"/>
              <a:gd name="connsiteX11" fmla="*/ 152400 w 179481"/>
              <a:gd name="connsiteY11" fmla="*/ 734291 h 1046018"/>
              <a:gd name="connsiteX12" fmla="*/ 134184 w 179481"/>
              <a:gd name="connsiteY12" fmla="*/ 789709 h 1046018"/>
              <a:gd name="connsiteX13" fmla="*/ 110836 w 179481"/>
              <a:gd name="connsiteY13" fmla="*/ 838200 h 1046018"/>
              <a:gd name="connsiteX14" fmla="*/ 95442 w 179481"/>
              <a:gd name="connsiteY14" fmla="*/ 881046 h 1046018"/>
              <a:gd name="connsiteX15" fmla="*/ 76200 w 179481"/>
              <a:gd name="connsiteY15" fmla="*/ 921327 h 1046018"/>
              <a:gd name="connsiteX16" fmla="*/ 55418 w 179481"/>
              <a:gd name="connsiteY16" fmla="*/ 976745 h 1046018"/>
              <a:gd name="connsiteX17" fmla="*/ 41564 w 179481"/>
              <a:gd name="connsiteY17" fmla="*/ 1018309 h 1046018"/>
              <a:gd name="connsiteX18" fmla="*/ 41564 w 179481"/>
              <a:gd name="connsiteY18" fmla="*/ 1046018 h 1046018"/>
              <a:gd name="connsiteX0" fmla="*/ 0 w 447996"/>
              <a:gd name="connsiteY0" fmla="*/ 0 h 1053275"/>
              <a:gd name="connsiteX1" fmla="*/ 344715 w 447996"/>
              <a:gd name="connsiteY1" fmla="*/ 48821 h 1053275"/>
              <a:gd name="connsiteX2" fmla="*/ 365497 w 447996"/>
              <a:gd name="connsiteY2" fmla="*/ 125021 h 1053275"/>
              <a:gd name="connsiteX3" fmla="*/ 394746 w 447996"/>
              <a:gd name="connsiteY3" fmla="*/ 181466 h 1053275"/>
              <a:gd name="connsiteX4" fmla="*/ 419887 w 447996"/>
              <a:gd name="connsiteY4" fmla="*/ 262025 h 1053275"/>
              <a:gd name="connsiteX5" fmla="*/ 434770 w 447996"/>
              <a:gd name="connsiteY5" fmla="*/ 320780 h 1053275"/>
              <a:gd name="connsiteX6" fmla="*/ 447084 w 447996"/>
              <a:gd name="connsiteY6" fmla="*/ 371836 h 1053275"/>
              <a:gd name="connsiteX7" fmla="*/ 447084 w 447996"/>
              <a:gd name="connsiteY7" fmla="*/ 464457 h 1053275"/>
              <a:gd name="connsiteX8" fmla="*/ 435795 w 447996"/>
              <a:gd name="connsiteY8" fmla="*/ 533217 h 1053275"/>
              <a:gd name="connsiteX9" fmla="*/ 438618 w 447996"/>
              <a:gd name="connsiteY9" fmla="*/ 623784 h 1053275"/>
              <a:gd name="connsiteX10" fmla="*/ 434770 w 447996"/>
              <a:gd name="connsiteY10" fmla="*/ 686130 h 1053275"/>
              <a:gd name="connsiteX11" fmla="*/ 420915 w 447996"/>
              <a:gd name="connsiteY11" fmla="*/ 741548 h 1053275"/>
              <a:gd name="connsiteX12" fmla="*/ 402699 w 447996"/>
              <a:gd name="connsiteY12" fmla="*/ 796966 h 1053275"/>
              <a:gd name="connsiteX13" fmla="*/ 379351 w 447996"/>
              <a:gd name="connsiteY13" fmla="*/ 845457 h 1053275"/>
              <a:gd name="connsiteX14" fmla="*/ 363957 w 447996"/>
              <a:gd name="connsiteY14" fmla="*/ 888303 h 1053275"/>
              <a:gd name="connsiteX15" fmla="*/ 344715 w 447996"/>
              <a:gd name="connsiteY15" fmla="*/ 928584 h 1053275"/>
              <a:gd name="connsiteX16" fmla="*/ 323933 w 447996"/>
              <a:gd name="connsiteY16" fmla="*/ 984002 h 1053275"/>
              <a:gd name="connsiteX17" fmla="*/ 310079 w 447996"/>
              <a:gd name="connsiteY17" fmla="*/ 1025566 h 1053275"/>
              <a:gd name="connsiteX18" fmla="*/ 310079 w 447996"/>
              <a:gd name="connsiteY18" fmla="*/ 1053275 h 1053275"/>
              <a:gd name="connsiteX0" fmla="*/ 0 w 433482"/>
              <a:gd name="connsiteY0" fmla="*/ 0 h 1038761"/>
              <a:gd name="connsiteX1" fmla="*/ 330201 w 433482"/>
              <a:gd name="connsiteY1" fmla="*/ 34307 h 1038761"/>
              <a:gd name="connsiteX2" fmla="*/ 350983 w 433482"/>
              <a:gd name="connsiteY2" fmla="*/ 110507 h 1038761"/>
              <a:gd name="connsiteX3" fmla="*/ 380232 w 433482"/>
              <a:gd name="connsiteY3" fmla="*/ 166952 h 1038761"/>
              <a:gd name="connsiteX4" fmla="*/ 405373 w 433482"/>
              <a:gd name="connsiteY4" fmla="*/ 247511 h 1038761"/>
              <a:gd name="connsiteX5" fmla="*/ 420256 w 433482"/>
              <a:gd name="connsiteY5" fmla="*/ 306266 h 1038761"/>
              <a:gd name="connsiteX6" fmla="*/ 432570 w 433482"/>
              <a:gd name="connsiteY6" fmla="*/ 357322 h 1038761"/>
              <a:gd name="connsiteX7" fmla="*/ 432570 w 433482"/>
              <a:gd name="connsiteY7" fmla="*/ 449943 h 1038761"/>
              <a:gd name="connsiteX8" fmla="*/ 421281 w 433482"/>
              <a:gd name="connsiteY8" fmla="*/ 518703 h 1038761"/>
              <a:gd name="connsiteX9" fmla="*/ 424104 w 433482"/>
              <a:gd name="connsiteY9" fmla="*/ 609270 h 1038761"/>
              <a:gd name="connsiteX10" fmla="*/ 420256 w 433482"/>
              <a:gd name="connsiteY10" fmla="*/ 671616 h 1038761"/>
              <a:gd name="connsiteX11" fmla="*/ 406401 w 433482"/>
              <a:gd name="connsiteY11" fmla="*/ 727034 h 1038761"/>
              <a:gd name="connsiteX12" fmla="*/ 388185 w 433482"/>
              <a:gd name="connsiteY12" fmla="*/ 782452 h 1038761"/>
              <a:gd name="connsiteX13" fmla="*/ 364837 w 433482"/>
              <a:gd name="connsiteY13" fmla="*/ 830943 h 1038761"/>
              <a:gd name="connsiteX14" fmla="*/ 349443 w 433482"/>
              <a:gd name="connsiteY14" fmla="*/ 873789 h 1038761"/>
              <a:gd name="connsiteX15" fmla="*/ 330201 w 433482"/>
              <a:gd name="connsiteY15" fmla="*/ 914070 h 1038761"/>
              <a:gd name="connsiteX16" fmla="*/ 309419 w 433482"/>
              <a:gd name="connsiteY16" fmla="*/ 969488 h 1038761"/>
              <a:gd name="connsiteX17" fmla="*/ 295565 w 433482"/>
              <a:gd name="connsiteY17" fmla="*/ 1011052 h 1038761"/>
              <a:gd name="connsiteX18" fmla="*/ 295565 w 433482"/>
              <a:gd name="connsiteY18" fmla="*/ 1038761 h 1038761"/>
              <a:gd name="connsiteX0" fmla="*/ 0 w 433482"/>
              <a:gd name="connsiteY0" fmla="*/ 14295 h 1053056"/>
              <a:gd name="connsiteX1" fmla="*/ 235858 w 433482"/>
              <a:gd name="connsiteY1" fmla="*/ 5059 h 1053056"/>
              <a:gd name="connsiteX2" fmla="*/ 350983 w 433482"/>
              <a:gd name="connsiteY2" fmla="*/ 124802 h 1053056"/>
              <a:gd name="connsiteX3" fmla="*/ 380232 w 433482"/>
              <a:gd name="connsiteY3" fmla="*/ 181247 h 1053056"/>
              <a:gd name="connsiteX4" fmla="*/ 405373 w 433482"/>
              <a:gd name="connsiteY4" fmla="*/ 261806 h 1053056"/>
              <a:gd name="connsiteX5" fmla="*/ 420256 w 433482"/>
              <a:gd name="connsiteY5" fmla="*/ 320561 h 1053056"/>
              <a:gd name="connsiteX6" fmla="*/ 432570 w 433482"/>
              <a:gd name="connsiteY6" fmla="*/ 371617 h 1053056"/>
              <a:gd name="connsiteX7" fmla="*/ 432570 w 433482"/>
              <a:gd name="connsiteY7" fmla="*/ 464238 h 1053056"/>
              <a:gd name="connsiteX8" fmla="*/ 421281 w 433482"/>
              <a:gd name="connsiteY8" fmla="*/ 532998 h 1053056"/>
              <a:gd name="connsiteX9" fmla="*/ 424104 w 433482"/>
              <a:gd name="connsiteY9" fmla="*/ 623565 h 1053056"/>
              <a:gd name="connsiteX10" fmla="*/ 420256 w 433482"/>
              <a:gd name="connsiteY10" fmla="*/ 685911 h 1053056"/>
              <a:gd name="connsiteX11" fmla="*/ 406401 w 433482"/>
              <a:gd name="connsiteY11" fmla="*/ 741329 h 1053056"/>
              <a:gd name="connsiteX12" fmla="*/ 388185 w 433482"/>
              <a:gd name="connsiteY12" fmla="*/ 796747 h 1053056"/>
              <a:gd name="connsiteX13" fmla="*/ 364837 w 433482"/>
              <a:gd name="connsiteY13" fmla="*/ 845238 h 1053056"/>
              <a:gd name="connsiteX14" fmla="*/ 349443 w 433482"/>
              <a:gd name="connsiteY14" fmla="*/ 888084 h 1053056"/>
              <a:gd name="connsiteX15" fmla="*/ 330201 w 433482"/>
              <a:gd name="connsiteY15" fmla="*/ 928365 h 1053056"/>
              <a:gd name="connsiteX16" fmla="*/ 309419 w 433482"/>
              <a:gd name="connsiteY16" fmla="*/ 983783 h 1053056"/>
              <a:gd name="connsiteX17" fmla="*/ 295565 w 433482"/>
              <a:gd name="connsiteY17" fmla="*/ 1025347 h 1053056"/>
              <a:gd name="connsiteX18" fmla="*/ 295565 w 433482"/>
              <a:gd name="connsiteY18" fmla="*/ 1053056 h 1053056"/>
              <a:gd name="connsiteX0" fmla="*/ 0 w 433482"/>
              <a:gd name="connsiteY0" fmla="*/ 9239 h 1048000"/>
              <a:gd name="connsiteX1" fmla="*/ 235858 w 433482"/>
              <a:gd name="connsiteY1" fmla="*/ 3 h 1048000"/>
              <a:gd name="connsiteX2" fmla="*/ 350983 w 433482"/>
              <a:gd name="connsiteY2" fmla="*/ 119746 h 1048000"/>
              <a:gd name="connsiteX3" fmla="*/ 380232 w 433482"/>
              <a:gd name="connsiteY3" fmla="*/ 176191 h 1048000"/>
              <a:gd name="connsiteX4" fmla="*/ 405373 w 433482"/>
              <a:gd name="connsiteY4" fmla="*/ 256750 h 1048000"/>
              <a:gd name="connsiteX5" fmla="*/ 420256 w 433482"/>
              <a:gd name="connsiteY5" fmla="*/ 315505 h 1048000"/>
              <a:gd name="connsiteX6" fmla="*/ 432570 w 433482"/>
              <a:gd name="connsiteY6" fmla="*/ 366561 h 1048000"/>
              <a:gd name="connsiteX7" fmla="*/ 432570 w 433482"/>
              <a:gd name="connsiteY7" fmla="*/ 459182 h 1048000"/>
              <a:gd name="connsiteX8" fmla="*/ 421281 w 433482"/>
              <a:gd name="connsiteY8" fmla="*/ 527942 h 1048000"/>
              <a:gd name="connsiteX9" fmla="*/ 424104 w 433482"/>
              <a:gd name="connsiteY9" fmla="*/ 618509 h 1048000"/>
              <a:gd name="connsiteX10" fmla="*/ 420256 w 433482"/>
              <a:gd name="connsiteY10" fmla="*/ 680855 h 1048000"/>
              <a:gd name="connsiteX11" fmla="*/ 406401 w 433482"/>
              <a:gd name="connsiteY11" fmla="*/ 736273 h 1048000"/>
              <a:gd name="connsiteX12" fmla="*/ 388185 w 433482"/>
              <a:gd name="connsiteY12" fmla="*/ 791691 h 1048000"/>
              <a:gd name="connsiteX13" fmla="*/ 364837 w 433482"/>
              <a:gd name="connsiteY13" fmla="*/ 840182 h 1048000"/>
              <a:gd name="connsiteX14" fmla="*/ 349443 w 433482"/>
              <a:gd name="connsiteY14" fmla="*/ 883028 h 1048000"/>
              <a:gd name="connsiteX15" fmla="*/ 330201 w 433482"/>
              <a:gd name="connsiteY15" fmla="*/ 923309 h 1048000"/>
              <a:gd name="connsiteX16" fmla="*/ 309419 w 433482"/>
              <a:gd name="connsiteY16" fmla="*/ 978727 h 1048000"/>
              <a:gd name="connsiteX17" fmla="*/ 295565 w 433482"/>
              <a:gd name="connsiteY17" fmla="*/ 1020291 h 1048000"/>
              <a:gd name="connsiteX18" fmla="*/ 295565 w 433482"/>
              <a:gd name="connsiteY18" fmla="*/ 1048000 h 1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3482" h="1048000">
                <a:moveTo>
                  <a:pt x="0" y="9239"/>
                </a:moveTo>
                <a:cubicBezTo>
                  <a:pt x="30018" y="20207"/>
                  <a:pt x="177361" y="-273"/>
                  <a:pt x="235858" y="3"/>
                </a:cubicBezTo>
                <a:cubicBezTo>
                  <a:pt x="294355" y="279"/>
                  <a:pt x="326921" y="90381"/>
                  <a:pt x="350983" y="119746"/>
                </a:cubicBezTo>
                <a:cubicBezTo>
                  <a:pt x="375045" y="149111"/>
                  <a:pt x="371167" y="153357"/>
                  <a:pt x="380232" y="176191"/>
                </a:cubicBezTo>
                <a:cubicBezTo>
                  <a:pt x="389297" y="199025"/>
                  <a:pt x="398702" y="233531"/>
                  <a:pt x="405373" y="256750"/>
                </a:cubicBezTo>
                <a:cubicBezTo>
                  <a:pt x="412044" y="279969"/>
                  <a:pt x="415723" y="297203"/>
                  <a:pt x="420256" y="315505"/>
                </a:cubicBezTo>
                <a:cubicBezTo>
                  <a:pt x="424789" y="333807"/>
                  <a:pt x="430518" y="342615"/>
                  <a:pt x="432570" y="366561"/>
                </a:cubicBezTo>
                <a:cubicBezTo>
                  <a:pt x="434622" y="390507"/>
                  <a:pt x="432570" y="459182"/>
                  <a:pt x="432570" y="459182"/>
                </a:cubicBezTo>
                <a:lnTo>
                  <a:pt x="421281" y="527942"/>
                </a:lnTo>
                <a:cubicBezTo>
                  <a:pt x="421281" y="554496"/>
                  <a:pt x="424275" y="593024"/>
                  <a:pt x="424104" y="618509"/>
                </a:cubicBezTo>
                <a:cubicBezTo>
                  <a:pt x="423933" y="643994"/>
                  <a:pt x="423207" y="661228"/>
                  <a:pt x="420256" y="680855"/>
                </a:cubicBezTo>
                <a:cubicBezTo>
                  <a:pt x="417305" y="700482"/>
                  <a:pt x="411746" y="717800"/>
                  <a:pt x="406401" y="736273"/>
                </a:cubicBezTo>
                <a:cubicBezTo>
                  <a:pt x="401056" y="754746"/>
                  <a:pt x="395112" y="774373"/>
                  <a:pt x="388185" y="791691"/>
                </a:cubicBezTo>
                <a:cubicBezTo>
                  <a:pt x="381258" y="809009"/>
                  <a:pt x="371294" y="824959"/>
                  <a:pt x="364837" y="840182"/>
                </a:cubicBezTo>
                <a:cubicBezTo>
                  <a:pt x="358380" y="855405"/>
                  <a:pt x="355216" y="869174"/>
                  <a:pt x="349443" y="883028"/>
                </a:cubicBezTo>
                <a:cubicBezTo>
                  <a:pt x="343670" y="896882"/>
                  <a:pt x="336872" y="907359"/>
                  <a:pt x="330201" y="923309"/>
                </a:cubicBezTo>
                <a:cubicBezTo>
                  <a:pt x="323530" y="939259"/>
                  <a:pt x="315192" y="962563"/>
                  <a:pt x="309419" y="978727"/>
                </a:cubicBezTo>
                <a:cubicBezTo>
                  <a:pt x="303646" y="994891"/>
                  <a:pt x="295565" y="1020291"/>
                  <a:pt x="295565" y="1020291"/>
                </a:cubicBezTo>
                <a:cubicBezTo>
                  <a:pt x="293256" y="1031836"/>
                  <a:pt x="294410" y="1039918"/>
                  <a:pt x="295565" y="1048000"/>
                </a:cubicBezTo>
              </a:path>
            </a:pathLst>
          </a:cu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D485793-34B3-FB07-C5EF-2918C17955A1}"/>
              </a:ext>
            </a:extLst>
          </p:cNvPr>
          <p:cNvSpPr txBox="1"/>
          <p:nvPr/>
        </p:nvSpPr>
        <p:spPr>
          <a:xfrm>
            <a:off x="5381990" y="4658360"/>
            <a:ext cx="3672000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spanning is enkele duizenden Volt en er loopt een stroom van bijv.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door je heen. Dat duurt maar  0,01 s en da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arom is het niet gevaarlijk.</a:t>
            </a:r>
            <a:endParaRPr lang="nl-NL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21860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34" grpId="0" animBg="1"/>
      <p:bldP spid="34" grpId="1" animBg="1"/>
      <p:bldP spid="35" grpId="0" animBg="1"/>
      <p:bldP spid="35" grpId="1" animBg="1"/>
      <p:bldP spid="36" grpId="0" animBg="1"/>
      <p:bldP spid="38" grpId="0" animBg="1"/>
      <p:bldP spid="28" grpId="0" animBg="1"/>
      <p:bldP spid="28" grpId="1" animBg="1"/>
      <p:bldP spid="29" grpId="0" animBg="1"/>
      <p:bldP spid="29" grpId="1" animBg="1"/>
      <p:bldP spid="37" grpId="0" animBg="1"/>
      <p:bldP spid="37" grpId="1" animBg="1"/>
      <p:bldP spid="4" grpId="0" animBg="1"/>
      <p:bldP spid="22" grpId="0" animBg="1"/>
      <p:bldP spid="22" grpId="1" animBg="1"/>
      <p:bldP spid="24" grpId="0" animBg="1"/>
      <p:bldP spid="2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A1192FDD-BB83-8E6E-4F74-0A90AE125E4B}"/>
              </a:ext>
            </a:extLst>
          </p:cNvPr>
          <p:cNvGrpSpPr/>
          <p:nvPr/>
        </p:nvGrpSpPr>
        <p:grpSpPr>
          <a:xfrm>
            <a:off x="1130300" y="3068960"/>
            <a:ext cx="6881813" cy="2595563"/>
            <a:chOff x="1130300" y="3209925"/>
            <a:chExt cx="6881813" cy="2595563"/>
          </a:xfrm>
        </p:grpSpPr>
        <p:grpSp>
          <p:nvGrpSpPr>
            <p:cNvPr id="176141" name="Group 13"/>
            <p:cNvGrpSpPr>
              <a:grpSpLocks/>
            </p:cNvGrpSpPr>
            <p:nvPr/>
          </p:nvGrpSpPr>
          <p:grpSpPr bwMode="auto">
            <a:xfrm>
              <a:off x="1130300" y="3209925"/>
              <a:ext cx="6881813" cy="2595563"/>
              <a:chOff x="712" y="2022"/>
              <a:chExt cx="4335" cy="1635"/>
            </a:xfrm>
          </p:grpSpPr>
          <p:sp>
            <p:nvSpPr>
              <p:cNvPr id="176142" name="Freeform 14"/>
              <p:cNvSpPr>
                <a:spLocks/>
              </p:cNvSpPr>
              <p:nvPr/>
            </p:nvSpPr>
            <p:spPr bwMode="auto">
              <a:xfrm>
                <a:off x="5038" y="2253"/>
                <a:ext cx="2" cy="1294"/>
              </a:xfrm>
              <a:custGeom>
                <a:avLst/>
                <a:gdLst>
                  <a:gd name="T0" fmla="*/ 2 w 2"/>
                  <a:gd name="T1" fmla="*/ 0 h 1294"/>
                  <a:gd name="T2" fmla="*/ 0 w 2"/>
                  <a:gd name="T3" fmla="*/ 1294 h 1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1294">
                    <a:moveTo>
                      <a:pt x="2" y="0"/>
                    </a:moveTo>
                    <a:lnTo>
                      <a:pt x="0" y="1294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40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6143" name="Group 15"/>
              <p:cNvGrpSpPr>
                <a:grpSpLocks/>
              </p:cNvGrpSpPr>
              <p:nvPr/>
            </p:nvGrpSpPr>
            <p:grpSpPr bwMode="auto">
              <a:xfrm>
                <a:off x="712" y="2022"/>
                <a:ext cx="4335" cy="1635"/>
                <a:chOff x="712" y="2022"/>
                <a:chExt cx="4335" cy="1635"/>
              </a:xfrm>
            </p:grpSpPr>
            <p:grpSp>
              <p:nvGrpSpPr>
                <p:cNvPr id="176144" name="Group 16"/>
                <p:cNvGrpSpPr>
                  <a:grpSpLocks/>
                </p:cNvGrpSpPr>
                <p:nvPr/>
              </p:nvGrpSpPr>
              <p:grpSpPr bwMode="auto">
                <a:xfrm>
                  <a:off x="2340" y="2022"/>
                  <a:ext cx="639" cy="408"/>
                  <a:chOff x="2340" y="1782"/>
                  <a:chExt cx="639" cy="408"/>
                </a:xfrm>
              </p:grpSpPr>
              <p:sp>
                <p:nvSpPr>
                  <p:cNvPr id="176145" name="Freeform 17"/>
                  <p:cNvSpPr>
                    <a:spLocks/>
                  </p:cNvSpPr>
                  <p:nvPr/>
                </p:nvSpPr>
                <p:spPr bwMode="auto">
                  <a:xfrm>
                    <a:off x="2592" y="1866"/>
                    <a:ext cx="1" cy="324"/>
                  </a:xfrm>
                  <a:custGeom>
                    <a:avLst/>
                    <a:gdLst>
                      <a:gd name="T0" fmla="*/ 0 w 1"/>
                      <a:gd name="T1" fmla="*/ 0 h 324"/>
                      <a:gd name="T2" fmla="*/ 0 w 1"/>
                      <a:gd name="T3" fmla="*/ 324 h 3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324">
                        <a:moveTo>
                          <a:pt x="0" y="0"/>
                        </a:moveTo>
                        <a:lnTo>
                          <a:pt x="0" y="324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40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6146" name="Freeform 18"/>
                  <p:cNvSpPr>
                    <a:spLocks/>
                  </p:cNvSpPr>
                  <p:nvPr/>
                </p:nvSpPr>
                <p:spPr bwMode="auto">
                  <a:xfrm>
                    <a:off x="2670" y="1938"/>
                    <a:ext cx="1" cy="159"/>
                  </a:xfrm>
                  <a:custGeom>
                    <a:avLst/>
                    <a:gdLst>
                      <a:gd name="T0" fmla="*/ 0 w 1"/>
                      <a:gd name="T1" fmla="*/ 0 h 159"/>
                      <a:gd name="T2" fmla="*/ 0 w 1"/>
                      <a:gd name="T3" fmla="*/ 159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159">
                        <a:moveTo>
                          <a:pt x="0" y="0"/>
                        </a:moveTo>
                        <a:lnTo>
                          <a:pt x="0" y="159"/>
                        </a:lnTo>
                      </a:path>
                    </a:pathLst>
                  </a:custGeom>
                  <a:noFill/>
                  <a:ln w="5715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40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76147" name="Text 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40" y="1782"/>
                    <a:ext cx="336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altLang="nl-NL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+</a:t>
                    </a:r>
                    <a:endParaRPr lang="nl-NL" altLang="nl-NL" sz="24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6148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43" y="1782"/>
                    <a:ext cx="336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altLang="nl-NL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-</a:t>
                    </a:r>
                    <a:endParaRPr lang="nl-NL" altLang="nl-NL" sz="2400" b="1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76149" name="Freeform 21"/>
                <p:cNvSpPr>
                  <a:spLocks/>
                </p:cNvSpPr>
                <p:nvPr/>
              </p:nvSpPr>
              <p:spPr bwMode="auto">
                <a:xfrm>
                  <a:off x="720" y="2256"/>
                  <a:ext cx="1872" cy="3"/>
                </a:xfrm>
                <a:custGeom>
                  <a:avLst/>
                  <a:gdLst>
                    <a:gd name="T0" fmla="*/ 1872 w 1872"/>
                    <a:gd name="T1" fmla="*/ 3 h 3"/>
                    <a:gd name="T2" fmla="*/ 0 w 1872"/>
                    <a:gd name="T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872" h="3">
                      <a:moveTo>
                        <a:pt x="1872" y="3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150" name="Freeform 22"/>
                <p:cNvSpPr>
                  <a:spLocks/>
                </p:cNvSpPr>
                <p:nvPr/>
              </p:nvSpPr>
              <p:spPr bwMode="auto">
                <a:xfrm>
                  <a:off x="720" y="2244"/>
                  <a:ext cx="1" cy="1284"/>
                </a:xfrm>
                <a:custGeom>
                  <a:avLst/>
                  <a:gdLst>
                    <a:gd name="T0" fmla="*/ 0 w 1"/>
                    <a:gd name="T1" fmla="*/ 0 h 1284"/>
                    <a:gd name="T2" fmla="*/ 0 w 1"/>
                    <a:gd name="T3" fmla="*/ 1284 h 1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284">
                      <a:moveTo>
                        <a:pt x="0" y="0"/>
                      </a:moveTo>
                      <a:lnTo>
                        <a:pt x="0" y="1284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151" name="Freeform 23"/>
                <p:cNvSpPr>
                  <a:spLocks/>
                </p:cNvSpPr>
                <p:nvPr/>
              </p:nvSpPr>
              <p:spPr bwMode="auto">
                <a:xfrm>
                  <a:off x="2688" y="2259"/>
                  <a:ext cx="2359" cy="8"/>
                </a:xfrm>
                <a:custGeom>
                  <a:avLst/>
                  <a:gdLst>
                    <a:gd name="T0" fmla="*/ 0 w 2359"/>
                    <a:gd name="T1" fmla="*/ 0 h 8"/>
                    <a:gd name="T2" fmla="*/ 2359 w 2359"/>
                    <a:gd name="T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359" h="8">
                      <a:moveTo>
                        <a:pt x="0" y="0"/>
                      </a:moveTo>
                      <a:lnTo>
                        <a:pt x="2359" y="8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152" name="Freeform 24"/>
                <p:cNvSpPr>
                  <a:spLocks/>
                </p:cNvSpPr>
                <p:nvPr/>
              </p:nvSpPr>
              <p:spPr bwMode="auto">
                <a:xfrm>
                  <a:off x="712" y="3528"/>
                  <a:ext cx="1542" cy="1"/>
                </a:xfrm>
                <a:custGeom>
                  <a:avLst/>
                  <a:gdLst>
                    <a:gd name="T0" fmla="*/ 0 w 4326"/>
                    <a:gd name="T1" fmla="*/ 0 h 1"/>
                    <a:gd name="T2" fmla="*/ 4326 w 4326"/>
                    <a:gd name="T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326" h="1">
                      <a:moveTo>
                        <a:pt x="0" y="0"/>
                      </a:moveTo>
                      <a:lnTo>
                        <a:pt x="4326" y="1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40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153" name="Rectangle 25"/>
                <p:cNvSpPr>
                  <a:spLocks noChangeArrowheads="1"/>
                </p:cNvSpPr>
                <p:nvPr/>
              </p:nvSpPr>
              <p:spPr bwMode="auto">
                <a:xfrm>
                  <a:off x="2245" y="3417"/>
                  <a:ext cx="1152" cy="24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400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2" name="Freeform 24">
              <a:extLst>
                <a:ext uri="{FF2B5EF4-FFF2-40B4-BE49-F238E27FC236}">
                  <a16:creationId xmlns:a16="http://schemas.microsoft.com/office/drawing/2014/main" id="{521CF612-C26A-B1B0-55B2-185593C71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8771" y="5594473"/>
              <a:ext cx="2592000" cy="1588"/>
            </a:xfrm>
            <a:custGeom>
              <a:avLst/>
              <a:gdLst>
                <a:gd name="T0" fmla="*/ 0 w 4326"/>
                <a:gd name="T1" fmla="*/ 0 h 1"/>
                <a:gd name="T2" fmla="*/ 4326 w 432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26" h="1">
                  <a:moveTo>
                    <a:pt x="0" y="0"/>
                  </a:moveTo>
                  <a:lnTo>
                    <a:pt x="4326" y="1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4000">
                <a:solidFill>
                  <a:srgbClr val="000000"/>
                </a:solidFill>
              </a:endParaRPr>
            </a:p>
          </p:txBody>
        </p:sp>
      </p:grpSp>
      <p:sp>
        <p:nvSpPr>
          <p:cNvPr id="176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29906"/>
            <a:ext cx="9144000" cy="523220"/>
          </a:xfrm>
          <a:noFill/>
          <a:ln/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S</a:t>
            </a:r>
            <a:r>
              <a:rPr lang="nl-NL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panning</a:t>
            </a: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en stroomsterkte meten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6134" name="Group 6"/>
          <p:cNvGrpSpPr>
            <a:grpSpLocks/>
          </p:cNvGrpSpPr>
          <p:nvPr/>
        </p:nvGrpSpPr>
        <p:grpSpPr bwMode="auto">
          <a:xfrm>
            <a:off x="3316447" y="4159574"/>
            <a:ext cx="2349501" cy="1319213"/>
            <a:chOff x="2126" y="2709"/>
            <a:chExt cx="1480" cy="831"/>
          </a:xfrm>
        </p:grpSpPr>
        <p:grpSp>
          <p:nvGrpSpPr>
            <p:cNvPr id="176135" name="Group 7"/>
            <p:cNvGrpSpPr>
              <a:grpSpLocks/>
            </p:cNvGrpSpPr>
            <p:nvPr/>
          </p:nvGrpSpPr>
          <p:grpSpPr bwMode="auto">
            <a:xfrm>
              <a:off x="2698" y="2709"/>
              <a:ext cx="414" cy="340"/>
              <a:chOff x="4765" y="1269"/>
              <a:chExt cx="414" cy="340"/>
            </a:xfrm>
          </p:grpSpPr>
          <p:sp>
            <p:nvSpPr>
              <p:cNvPr id="176136" name="Oval 8"/>
              <p:cNvSpPr>
                <a:spLocks noChangeAspect="1" noChangeArrowheads="1"/>
              </p:cNvSpPr>
              <p:nvPr/>
            </p:nvSpPr>
            <p:spPr bwMode="auto">
              <a:xfrm>
                <a:off x="4765" y="1269"/>
                <a:ext cx="340" cy="34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4000">
                  <a:solidFill>
                    <a:srgbClr val="000000"/>
                  </a:solidFill>
                </a:endParaRPr>
              </a:p>
            </p:txBody>
          </p:sp>
          <p:sp>
            <p:nvSpPr>
              <p:cNvPr id="176137" name="Text Box 9"/>
              <p:cNvSpPr txBox="1">
                <a:spLocks noChangeArrowheads="1"/>
              </p:cNvSpPr>
              <p:nvPr/>
            </p:nvSpPr>
            <p:spPr bwMode="auto">
              <a:xfrm>
                <a:off x="4834" y="1297"/>
                <a:ext cx="34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V</a:t>
                </a:r>
                <a:endPara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6138" name="Freeform 10"/>
            <p:cNvSpPr>
              <a:spLocks/>
            </p:cNvSpPr>
            <p:nvPr/>
          </p:nvSpPr>
          <p:spPr bwMode="auto">
            <a:xfrm>
              <a:off x="2126" y="2860"/>
              <a:ext cx="567" cy="680"/>
            </a:xfrm>
            <a:custGeom>
              <a:avLst/>
              <a:gdLst>
                <a:gd name="T0" fmla="*/ 629 w 629"/>
                <a:gd name="T1" fmla="*/ 8 h 656"/>
                <a:gd name="T2" fmla="*/ 0 w 629"/>
                <a:gd name="T3" fmla="*/ 0 h 656"/>
                <a:gd name="T4" fmla="*/ 0 w 629"/>
                <a:gd name="T5" fmla="*/ 65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9" h="656">
                  <a:moveTo>
                    <a:pt x="629" y="8"/>
                  </a:moveTo>
                  <a:lnTo>
                    <a:pt x="0" y="0"/>
                  </a:lnTo>
                  <a:lnTo>
                    <a:pt x="0" y="656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4000" dirty="0">
                <a:solidFill>
                  <a:srgbClr val="000000"/>
                </a:solidFill>
              </a:endParaRPr>
            </a:p>
          </p:txBody>
        </p:sp>
        <p:sp>
          <p:nvSpPr>
            <p:cNvPr id="176139" name="Freeform 11"/>
            <p:cNvSpPr>
              <a:spLocks/>
            </p:cNvSpPr>
            <p:nvPr/>
          </p:nvSpPr>
          <p:spPr bwMode="auto">
            <a:xfrm>
              <a:off x="3039" y="2872"/>
              <a:ext cx="567" cy="658"/>
            </a:xfrm>
            <a:custGeom>
              <a:avLst/>
              <a:gdLst>
                <a:gd name="T0" fmla="*/ 0 w 555"/>
                <a:gd name="T1" fmla="*/ 8 h 656"/>
                <a:gd name="T2" fmla="*/ 555 w 555"/>
                <a:gd name="T3" fmla="*/ 0 h 656"/>
                <a:gd name="T4" fmla="*/ 555 w 555"/>
                <a:gd name="T5" fmla="*/ 65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5" h="656">
                  <a:moveTo>
                    <a:pt x="0" y="8"/>
                  </a:moveTo>
                  <a:lnTo>
                    <a:pt x="555" y="0"/>
                  </a:lnTo>
                  <a:lnTo>
                    <a:pt x="555" y="656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4000">
                <a:solidFill>
                  <a:srgbClr val="000000"/>
                </a:solidFill>
              </a:endParaRPr>
            </a:p>
          </p:txBody>
        </p:sp>
      </p:grpSp>
      <p:sp>
        <p:nvSpPr>
          <p:cNvPr id="176175" name="Rectangle 47"/>
          <p:cNvSpPr>
            <a:spLocks noChangeArrowheads="1"/>
          </p:cNvSpPr>
          <p:nvPr/>
        </p:nvSpPr>
        <p:spPr bwMode="auto">
          <a:xfrm>
            <a:off x="0" y="5736495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Waarom gebruiken elektronica monteurs liever geen ampèremeter?</a:t>
            </a:r>
          </a:p>
        </p:txBody>
      </p:sp>
      <p:grpSp>
        <p:nvGrpSpPr>
          <p:cNvPr id="176154" name="Group 26"/>
          <p:cNvGrpSpPr>
            <a:grpSpLocks/>
          </p:cNvGrpSpPr>
          <p:nvPr/>
        </p:nvGrpSpPr>
        <p:grpSpPr bwMode="auto">
          <a:xfrm>
            <a:off x="7721333" y="4050039"/>
            <a:ext cx="547688" cy="539750"/>
            <a:chOff x="4787" y="2640"/>
            <a:chExt cx="345" cy="340"/>
          </a:xfrm>
        </p:grpSpPr>
        <p:sp>
          <p:nvSpPr>
            <p:cNvPr id="176155" name="Oval 27"/>
            <p:cNvSpPr>
              <a:spLocks noChangeAspect="1" noChangeArrowheads="1"/>
            </p:cNvSpPr>
            <p:nvPr/>
          </p:nvSpPr>
          <p:spPr bwMode="auto">
            <a:xfrm>
              <a:off x="4790" y="2640"/>
              <a:ext cx="340" cy="3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156" name="Text Box 28"/>
            <p:cNvSpPr txBox="1">
              <a:spLocks noChangeArrowheads="1"/>
            </p:cNvSpPr>
            <p:nvPr/>
          </p:nvSpPr>
          <p:spPr bwMode="auto">
            <a:xfrm>
              <a:off x="4787" y="2651"/>
              <a:ext cx="34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6163" name="Group 35"/>
          <p:cNvGrpSpPr>
            <a:grpSpLocks/>
          </p:cNvGrpSpPr>
          <p:nvPr/>
        </p:nvGrpSpPr>
        <p:grpSpPr bwMode="auto">
          <a:xfrm>
            <a:off x="2470155" y="3197555"/>
            <a:ext cx="547688" cy="487363"/>
            <a:chOff x="4882" y="2717"/>
            <a:chExt cx="345" cy="307"/>
          </a:xfrm>
        </p:grpSpPr>
        <p:sp>
          <p:nvSpPr>
            <p:cNvPr id="176164" name="Oval 36"/>
            <p:cNvSpPr>
              <a:spLocks noChangeAspect="1" noChangeArrowheads="1"/>
            </p:cNvSpPr>
            <p:nvPr/>
          </p:nvSpPr>
          <p:spPr bwMode="auto">
            <a:xfrm>
              <a:off x="4908" y="2729"/>
              <a:ext cx="295" cy="2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165" name="Text Box 37"/>
            <p:cNvSpPr txBox="1">
              <a:spLocks noChangeArrowheads="1"/>
            </p:cNvSpPr>
            <p:nvPr/>
          </p:nvSpPr>
          <p:spPr bwMode="auto">
            <a:xfrm>
              <a:off x="4882" y="2717"/>
              <a:ext cx="34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6166" name="Group 38"/>
          <p:cNvGrpSpPr>
            <a:grpSpLocks/>
          </p:cNvGrpSpPr>
          <p:nvPr/>
        </p:nvGrpSpPr>
        <p:grpSpPr bwMode="auto">
          <a:xfrm>
            <a:off x="860890" y="4050039"/>
            <a:ext cx="630238" cy="539750"/>
            <a:chOff x="4800" y="2640"/>
            <a:chExt cx="397" cy="340"/>
          </a:xfrm>
        </p:grpSpPr>
        <p:sp>
          <p:nvSpPr>
            <p:cNvPr id="176167" name="Oval 39"/>
            <p:cNvSpPr>
              <a:spLocks noChangeAspect="1" noChangeArrowheads="1"/>
            </p:cNvSpPr>
            <p:nvPr/>
          </p:nvSpPr>
          <p:spPr bwMode="auto">
            <a:xfrm>
              <a:off x="4800" y="2640"/>
              <a:ext cx="340" cy="3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4000">
                <a:solidFill>
                  <a:srgbClr val="000000"/>
                </a:solidFill>
              </a:endParaRPr>
            </a:p>
          </p:txBody>
        </p:sp>
        <p:sp>
          <p:nvSpPr>
            <p:cNvPr id="176168" name="Text Box 40"/>
            <p:cNvSpPr txBox="1">
              <a:spLocks noChangeArrowheads="1"/>
            </p:cNvSpPr>
            <p:nvPr/>
          </p:nvSpPr>
          <p:spPr bwMode="auto">
            <a:xfrm>
              <a:off x="4852" y="2657"/>
              <a:ext cx="34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Bijschrift: lijn 3">
            <a:extLst>
              <a:ext uri="{FF2B5EF4-FFF2-40B4-BE49-F238E27FC236}">
                <a16:creationId xmlns:a16="http://schemas.microsoft.com/office/drawing/2014/main" id="{F8A1E79E-E1C4-10B2-0499-AEA72509EAE8}"/>
              </a:ext>
            </a:extLst>
          </p:cNvPr>
          <p:cNvSpPr/>
          <p:nvPr/>
        </p:nvSpPr>
        <p:spPr>
          <a:xfrm>
            <a:off x="328292" y="585619"/>
            <a:ext cx="4409209" cy="1323439"/>
          </a:xfrm>
          <a:prstGeom prst="borderCallout1">
            <a:avLst>
              <a:gd name="adj1" fmla="val 101238"/>
              <a:gd name="adj2" fmla="val 48581"/>
              <a:gd name="adj3" fmla="val 272886"/>
              <a:gd name="adj4" fmla="val 90711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voltmeter moet parallel aan de weerstand staan.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stroom mag er niet door kunnen.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Zijn weerstand is dus . . .</a:t>
            </a:r>
          </a:p>
        </p:txBody>
      </p:sp>
      <p:sp>
        <p:nvSpPr>
          <p:cNvPr id="5" name="Bijschrift: lijn 4">
            <a:extLst>
              <a:ext uri="{FF2B5EF4-FFF2-40B4-BE49-F238E27FC236}">
                <a16:creationId xmlns:a16="http://schemas.microsoft.com/office/drawing/2014/main" id="{BD560ADB-F21B-BD40-64FA-CC57C969D74F}"/>
              </a:ext>
            </a:extLst>
          </p:cNvPr>
          <p:cNvSpPr/>
          <p:nvPr/>
        </p:nvSpPr>
        <p:spPr>
          <a:xfrm>
            <a:off x="4927603" y="585619"/>
            <a:ext cx="4104000" cy="1631216"/>
          </a:xfrm>
          <a:prstGeom prst="borderCallout1">
            <a:avLst>
              <a:gd name="adj1" fmla="val 100609"/>
              <a:gd name="adj2" fmla="val 47862"/>
              <a:gd name="adj3" fmla="val 215728"/>
              <a:gd name="adj4" fmla="val 69114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ampèremeter moet in serie met de weerstand staan.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stroom moet er onbelemmerd door kunnen. Zijn weerstand is dus . . 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45DD90F-6BC6-662D-23E6-963FF62BD186}"/>
              </a:ext>
            </a:extLst>
          </p:cNvPr>
          <p:cNvSpPr txBox="1"/>
          <p:nvPr/>
        </p:nvSpPr>
        <p:spPr>
          <a:xfrm>
            <a:off x="4927602" y="2315976"/>
            <a:ext cx="4104000" cy="10156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ampèremeter mag op elke plaats staan (in serie met de weerstand).</a:t>
            </a:r>
          </a:p>
        </p:txBody>
      </p:sp>
      <p:sp>
        <p:nvSpPr>
          <p:cNvPr id="8" name="Text Box 146">
            <a:extLst>
              <a:ext uri="{FF2B5EF4-FFF2-40B4-BE49-F238E27FC236}">
                <a16:creationId xmlns:a16="http://schemas.microsoft.com/office/drawing/2014/main" id="{5CB2D60B-731A-D0E1-BF5F-653FF8F2B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34439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7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7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 autoUpdateAnimBg="0"/>
      <p:bldP spid="176175" grpId="0" autoUpdateAnimBg="0"/>
      <p:bldP spid="4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C2D0F4D-3FE8-5D22-CDA0-DB7E8DD84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56" name="Text Box 24">
            <a:extLst>
              <a:ext uri="{FF2B5EF4-FFF2-40B4-BE49-F238E27FC236}">
                <a16:creationId xmlns:a16="http://schemas.microsoft.com/office/drawing/2014/main" id="{AE303255-A075-A641-4A71-3E9ED474B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351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l-NL" altLang="nl-NL" sz="2400">
              <a:solidFill>
                <a:srgbClr val="000000"/>
              </a:solidFill>
            </a:endParaRPr>
          </a:p>
        </p:txBody>
      </p:sp>
      <p:sp>
        <p:nvSpPr>
          <p:cNvPr id="69657" name="Text Box 25">
            <a:extLst>
              <a:ext uri="{FF2B5EF4-FFF2-40B4-BE49-F238E27FC236}">
                <a16:creationId xmlns:a16="http://schemas.microsoft.com/office/drawing/2014/main" id="{22BFC549-17BC-F65A-1A85-76EBFFDE5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27559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5600" indent="-355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21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287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26536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019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359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816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2735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7307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2. Nummer eerst alle draden v</a:t>
            </a:r>
            <a:r>
              <a:rPr lang="nl-NL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an de stroomkring 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(1,2 en 3).</a:t>
            </a:r>
            <a:b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Begin met een </a:t>
            </a:r>
            <a:r>
              <a:rPr lang="nl-NL" altLang="nl-N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rode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 draad bij de +pool van de spanningsbron.</a:t>
            </a:r>
          </a:p>
        </p:txBody>
      </p:sp>
      <p:sp>
        <p:nvSpPr>
          <p:cNvPr id="69663" name="Text Box 31">
            <a:extLst>
              <a:ext uri="{FF2B5EF4-FFF2-40B4-BE49-F238E27FC236}">
                <a16:creationId xmlns:a16="http://schemas.microsoft.com/office/drawing/2014/main" id="{9D2FDA8E-610E-9EE5-F653-85D2A441B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5813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3. Nummer daarna de draden naar de voltmeter (4 en 5)</a:t>
            </a:r>
          </a:p>
        </p:txBody>
      </p:sp>
      <p:sp>
        <p:nvSpPr>
          <p:cNvPr id="69664" name="Text Box 32">
            <a:extLst>
              <a:ext uri="{FF2B5EF4-FFF2-40B4-BE49-F238E27FC236}">
                <a16:creationId xmlns:a16="http://schemas.microsoft.com/office/drawing/2014/main" id="{9C9E1F62-8B34-E122-AE5A-9207F3727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1937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4. Zet alle onderdelen op je tafel, net als in de tekening.</a:t>
            </a:r>
          </a:p>
        </p:txBody>
      </p:sp>
      <p:sp>
        <p:nvSpPr>
          <p:cNvPr id="69665" name="Text Box 33">
            <a:extLst>
              <a:ext uri="{FF2B5EF4-FFF2-40B4-BE49-F238E27FC236}">
                <a16:creationId xmlns:a16="http://schemas.microsoft.com/office/drawing/2014/main" id="{A2420660-E566-23A4-26CF-DA937FF28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80611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57188" indent="-357188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5. Breng de draden aan in de volgorde 1 t/m 5</a:t>
            </a:r>
            <a:b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Draad 1 aan de +pool is rood, draad 3 aan de –pool is zwart</a:t>
            </a:r>
          </a:p>
        </p:txBody>
      </p:sp>
      <p:sp>
        <p:nvSpPr>
          <p:cNvPr id="69666" name="Rectangle 34">
            <a:extLst>
              <a:ext uri="{FF2B5EF4-FFF2-40B4-BE49-F238E27FC236}">
                <a16:creationId xmlns:a16="http://schemas.microsoft.com/office/drawing/2014/main" id="{568991A4-FB5D-E2BE-8641-EDB35E51A0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pPr algn="l"/>
            <a:r>
              <a:rPr lang="nl-NL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 maak je een schakeling</a:t>
            </a: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B8ADFD2F-6FED-4A53-D565-CE84F9762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25">
            <a:extLst>
              <a:ext uri="{FF2B5EF4-FFF2-40B4-BE49-F238E27FC236}">
                <a16:creationId xmlns:a16="http://schemas.microsoft.com/office/drawing/2014/main" id="{64A2508A-ECD7-A0ED-C5DD-B33ED0620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6631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5600" indent="-355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21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287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26536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019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359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816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2735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7307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1. Zorg er voor dat de spanningsbron uit staat!</a:t>
            </a:r>
          </a:p>
        </p:txBody>
      </p:sp>
      <p:sp>
        <p:nvSpPr>
          <p:cNvPr id="7" name="Text Box 33">
            <a:extLst>
              <a:ext uri="{FF2B5EF4-FFF2-40B4-BE49-F238E27FC236}">
                <a16:creationId xmlns:a16="http://schemas.microsoft.com/office/drawing/2014/main" id="{A87C627A-2E02-DCD7-5C31-FAF64F0D7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11181"/>
            <a:ext cx="4932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6. Laat de schakeling controleren!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3E4E65FB-3FE3-539F-8868-4D866801CE5A}"/>
              </a:ext>
            </a:extLst>
          </p:cNvPr>
          <p:cNvGrpSpPr/>
          <p:nvPr/>
        </p:nvGrpSpPr>
        <p:grpSpPr>
          <a:xfrm>
            <a:off x="4716016" y="177286"/>
            <a:ext cx="4106120" cy="2933880"/>
            <a:chOff x="4716016" y="177286"/>
            <a:chExt cx="4106120" cy="2933880"/>
          </a:xfrm>
        </p:grpSpPr>
        <p:grpSp>
          <p:nvGrpSpPr>
            <p:cNvPr id="5" name="Groep 4">
              <a:extLst>
                <a:ext uri="{FF2B5EF4-FFF2-40B4-BE49-F238E27FC236}">
                  <a16:creationId xmlns:a16="http://schemas.microsoft.com/office/drawing/2014/main" id="{27AF22D4-067F-B660-0ECF-E3F94187E0E4}"/>
                </a:ext>
              </a:extLst>
            </p:cNvPr>
            <p:cNvGrpSpPr/>
            <p:nvPr/>
          </p:nvGrpSpPr>
          <p:grpSpPr>
            <a:xfrm>
              <a:off x="4716016" y="177286"/>
              <a:ext cx="4106120" cy="2933880"/>
              <a:chOff x="4457801" y="212726"/>
              <a:chExt cx="4106120" cy="2933880"/>
            </a:xfrm>
          </p:grpSpPr>
          <p:sp>
            <p:nvSpPr>
              <p:cNvPr id="69649" name="Oval 17">
                <a:extLst>
                  <a:ext uri="{FF2B5EF4-FFF2-40B4-BE49-F238E27FC236}">
                    <a16:creationId xmlns:a16="http://schemas.microsoft.com/office/drawing/2014/main" id="{407886EF-7BFE-6A3F-F927-CF710551BBB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364460" y="394725"/>
                <a:ext cx="647700" cy="6477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658" name="Text Box 26">
                <a:extLst>
                  <a:ext uri="{FF2B5EF4-FFF2-40B4-BE49-F238E27FC236}">
                    <a16:creationId xmlns:a16="http://schemas.microsoft.com/office/drawing/2014/main" id="{2AD697E0-6F99-D8C0-C9F2-2053111722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63172" y="300326"/>
                <a:ext cx="43338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909763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54635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30035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4607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9179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3751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69659" name="Text Box 27">
                <a:extLst>
                  <a:ext uri="{FF2B5EF4-FFF2-40B4-BE49-F238E27FC236}">
                    <a16:creationId xmlns:a16="http://schemas.microsoft.com/office/drawing/2014/main" id="{DF958CA8-CA0E-76A5-84D4-EF148B6567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01" y="1141004"/>
                <a:ext cx="43338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909763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54635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30035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4607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9179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3751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69660" name="Text Box 28">
                <a:extLst>
                  <a:ext uri="{FF2B5EF4-FFF2-40B4-BE49-F238E27FC236}">
                    <a16:creationId xmlns:a16="http://schemas.microsoft.com/office/drawing/2014/main" id="{A9EE6F0D-5D95-A37F-58C9-9C2042FB90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30534" y="1141004"/>
                <a:ext cx="43338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909763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54635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30035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4607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9179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3751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69661" name="Text Box 29">
                <a:extLst>
                  <a:ext uri="{FF2B5EF4-FFF2-40B4-BE49-F238E27FC236}">
                    <a16:creationId xmlns:a16="http://schemas.microsoft.com/office/drawing/2014/main" id="{977ADC6F-FC3E-E535-2360-B660CA8160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16982" y="2187904"/>
                <a:ext cx="433388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909763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54635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30035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4607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9179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3751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69662" name="Text Box 30">
                <a:extLst>
                  <a:ext uri="{FF2B5EF4-FFF2-40B4-BE49-F238E27FC236}">
                    <a16:creationId xmlns:a16="http://schemas.microsoft.com/office/drawing/2014/main" id="{2ACA6B62-0CC7-5438-1687-6C7405871E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1013" y="2187904"/>
                <a:ext cx="43338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909763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546350" indent="-457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30035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4607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9179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37515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69637" name="Line 5">
                <a:extLst>
                  <a:ext uri="{FF2B5EF4-FFF2-40B4-BE49-F238E27FC236}">
                    <a16:creationId xmlns:a16="http://schemas.microsoft.com/office/drawing/2014/main" id="{7A5B3487-B4B6-E11E-FF1A-1FBF384837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85390" y="712788"/>
                <a:ext cx="57626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638" name="Freeform 6">
                <a:extLst>
                  <a:ext uri="{FF2B5EF4-FFF2-40B4-BE49-F238E27FC236}">
                    <a16:creationId xmlns:a16="http://schemas.microsoft.com/office/drawing/2014/main" id="{F07530C7-FA68-7613-1020-E0BD3A85D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5390" y="712788"/>
                <a:ext cx="1588" cy="1296000"/>
              </a:xfrm>
              <a:custGeom>
                <a:avLst/>
                <a:gdLst>
                  <a:gd name="T0" fmla="*/ 0 w 1"/>
                  <a:gd name="T1" fmla="*/ 0 h 1248"/>
                  <a:gd name="T2" fmla="*/ 0 w 1"/>
                  <a:gd name="T3" fmla="*/ 1248 h 1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48">
                    <a:moveTo>
                      <a:pt x="0" y="0"/>
                    </a:moveTo>
                    <a:lnTo>
                      <a:pt x="0" y="1248"/>
                    </a:lnTo>
                  </a:path>
                </a:pathLst>
              </a:custGeom>
              <a:solidFill>
                <a:srgbClr val="CCFFCC"/>
              </a:solidFill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639" name="Freeform 7">
                <a:extLst>
                  <a:ext uri="{FF2B5EF4-FFF2-40B4-BE49-F238E27FC236}">
                    <a16:creationId xmlns:a16="http://schemas.microsoft.com/office/drawing/2014/main" id="{46CA544A-46BA-5123-9383-C40DC2EEA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5866" y="2005613"/>
                <a:ext cx="1800000" cy="3175"/>
              </a:xfrm>
              <a:custGeom>
                <a:avLst/>
                <a:gdLst>
                  <a:gd name="T0" fmla="*/ 1299 w 1299"/>
                  <a:gd name="T1" fmla="*/ 2 h 2"/>
                  <a:gd name="T2" fmla="*/ 0 w 1299"/>
                  <a:gd name="T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99" h="2">
                    <a:moveTo>
                      <a:pt x="1299" y="2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CCFFCC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" name="Groep 2">
                <a:extLst>
                  <a:ext uri="{FF2B5EF4-FFF2-40B4-BE49-F238E27FC236}">
                    <a16:creationId xmlns:a16="http://schemas.microsoft.com/office/drawing/2014/main" id="{BD747020-E520-5A5E-0225-7F3DBB080CD2}"/>
                  </a:ext>
                </a:extLst>
              </p:cNvPr>
              <p:cNvGrpSpPr/>
              <p:nvPr/>
            </p:nvGrpSpPr>
            <p:grpSpPr>
              <a:xfrm>
                <a:off x="6583007" y="441326"/>
                <a:ext cx="112644" cy="576263"/>
                <a:chOff x="6583007" y="441326"/>
                <a:chExt cx="112644" cy="576263"/>
              </a:xfrm>
            </p:grpSpPr>
            <p:sp>
              <p:nvSpPr>
                <p:cNvPr id="69644" name="Freeform 12">
                  <a:extLst>
                    <a:ext uri="{FF2B5EF4-FFF2-40B4-BE49-F238E27FC236}">
                      <a16:creationId xmlns:a16="http://schemas.microsoft.com/office/drawing/2014/main" id="{7C58D4C6-6917-43CD-9F74-9CEA2BB459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3007" y="441326"/>
                  <a:ext cx="1588" cy="576263"/>
                </a:xfrm>
                <a:custGeom>
                  <a:avLst/>
                  <a:gdLst>
                    <a:gd name="T0" fmla="*/ 0 w 1"/>
                    <a:gd name="T1" fmla="*/ 0 h 363"/>
                    <a:gd name="T2" fmla="*/ 1 w 1"/>
                    <a:gd name="T3" fmla="*/ 363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363">
                      <a:moveTo>
                        <a:pt x="0" y="0"/>
                      </a:moveTo>
                      <a:lnTo>
                        <a:pt x="1" y="363"/>
                      </a:lnTo>
                    </a:path>
                  </a:pathLst>
                </a:custGeom>
                <a:solidFill>
                  <a:srgbClr val="CCFFCC"/>
                </a:solidFill>
                <a:ln w="3175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645" name="Freeform 13">
                  <a:extLst>
                    <a:ext uri="{FF2B5EF4-FFF2-40B4-BE49-F238E27FC236}">
                      <a16:creationId xmlns:a16="http://schemas.microsoft.com/office/drawing/2014/main" id="{840B6563-5151-8EC9-5877-DAEB886270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5651" y="603457"/>
                  <a:ext cx="0" cy="252000"/>
                </a:xfrm>
                <a:custGeom>
                  <a:avLst/>
                  <a:gdLst>
                    <a:gd name="T0" fmla="*/ 0 w 1"/>
                    <a:gd name="T1" fmla="*/ 0 h 168"/>
                    <a:gd name="T2" fmla="*/ 1 w 1"/>
                    <a:gd name="T3" fmla="*/ 168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68">
                      <a:moveTo>
                        <a:pt x="0" y="0"/>
                      </a:moveTo>
                      <a:lnTo>
                        <a:pt x="1" y="168"/>
                      </a:lnTo>
                    </a:path>
                  </a:pathLst>
                </a:custGeom>
                <a:solidFill>
                  <a:srgbClr val="CCFFCC"/>
                </a:solidFill>
                <a:ln w="508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9647" name="Text Box 15">
                <a:extLst>
                  <a:ext uri="{FF2B5EF4-FFF2-40B4-BE49-F238E27FC236}">
                    <a16:creationId xmlns:a16="http://schemas.microsoft.com/office/drawing/2014/main" id="{BE64051B-1D76-9CE2-054E-C3D00BBDFF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71851" y="212726"/>
                <a:ext cx="533400" cy="461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altLang="nl-NL" sz="2400" b="1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nl-NL" altLang="nl-NL" sz="24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648" name="AutoShape 16">
                <a:extLst>
                  <a:ext uri="{FF2B5EF4-FFF2-40B4-BE49-F238E27FC236}">
                    <a16:creationId xmlns:a16="http://schemas.microsoft.com/office/drawing/2014/main" id="{1A15FD86-06B1-0CFB-D202-0E1E24F0E6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55951" y="1690869"/>
                <a:ext cx="609600" cy="609600"/>
              </a:xfrm>
              <a:prstGeom prst="flowChartSummingJunction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9651" name="Group 19">
                <a:extLst>
                  <a:ext uri="{FF2B5EF4-FFF2-40B4-BE49-F238E27FC236}">
                    <a16:creationId xmlns:a16="http://schemas.microsoft.com/office/drawing/2014/main" id="{1DCA585E-50F2-48E0-1724-31CD38B670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08289" y="2016306"/>
                <a:ext cx="1316038" cy="1130300"/>
                <a:chOff x="3865" y="2160"/>
                <a:chExt cx="829" cy="712"/>
              </a:xfrm>
            </p:grpSpPr>
            <p:sp>
              <p:nvSpPr>
                <p:cNvPr id="69652" name="Oval 20">
                  <a:extLst>
                    <a:ext uri="{FF2B5EF4-FFF2-40B4-BE49-F238E27FC236}">
                      <a16:creationId xmlns:a16="http://schemas.microsoft.com/office/drawing/2014/main" id="{7864536E-0B96-9225-9760-3916EF70F99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4078" y="2464"/>
                  <a:ext cx="408" cy="40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653" name="Freeform 21">
                  <a:extLst>
                    <a:ext uri="{FF2B5EF4-FFF2-40B4-BE49-F238E27FC236}">
                      <a16:creationId xmlns:a16="http://schemas.microsoft.com/office/drawing/2014/main" id="{9EB08C80-E556-7BA2-0FF8-9F86D4E373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3865" y="2160"/>
                  <a:ext cx="218" cy="507"/>
                </a:xfrm>
                <a:custGeom>
                  <a:avLst/>
                  <a:gdLst>
                    <a:gd name="T0" fmla="*/ 221 w 221"/>
                    <a:gd name="T1" fmla="*/ 2 h 704"/>
                    <a:gd name="T2" fmla="*/ 0 w 221"/>
                    <a:gd name="T3" fmla="*/ 0 h 704"/>
                    <a:gd name="T4" fmla="*/ 0 w 221"/>
                    <a:gd name="T5" fmla="*/ 704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1" h="704">
                      <a:moveTo>
                        <a:pt x="221" y="2"/>
                      </a:moveTo>
                      <a:lnTo>
                        <a:pt x="0" y="0"/>
                      </a:lnTo>
                      <a:lnTo>
                        <a:pt x="0" y="704"/>
                      </a:ln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654" name="Freeform 22">
                  <a:extLst>
                    <a:ext uri="{FF2B5EF4-FFF2-40B4-BE49-F238E27FC236}">
                      <a16:creationId xmlns:a16="http://schemas.microsoft.com/office/drawing/2014/main" id="{A92CDFC7-EFDF-9C3B-3EC0-34358F3A96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496" y="2160"/>
                  <a:ext cx="198" cy="507"/>
                </a:xfrm>
                <a:custGeom>
                  <a:avLst/>
                  <a:gdLst>
                    <a:gd name="T0" fmla="*/ 0 w 201"/>
                    <a:gd name="T1" fmla="*/ 0 h 704"/>
                    <a:gd name="T2" fmla="*/ 201 w 201"/>
                    <a:gd name="T3" fmla="*/ 0 h 704"/>
                    <a:gd name="T4" fmla="*/ 201 w 201"/>
                    <a:gd name="T5" fmla="*/ 704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1" h="704">
                      <a:moveTo>
                        <a:pt x="0" y="0"/>
                      </a:moveTo>
                      <a:lnTo>
                        <a:pt x="201" y="0"/>
                      </a:lnTo>
                      <a:lnTo>
                        <a:pt x="201" y="704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9655" name="Text Box 23">
                <a:extLst>
                  <a:ext uri="{FF2B5EF4-FFF2-40B4-BE49-F238E27FC236}">
                    <a16:creationId xmlns:a16="http://schemas.microsoft.com/office/drawing/2014/main" id="{56EFBDCF-E065-D796-511F-B22A5BECFF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78189" y="2586219"/>
                <a:ext cx="503238" cy="461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V</a:t>
                </a:r>
              </a:p>
            </p:txBody>
          </p:sp>
          <p:sp>
            <p:nvSpPr>
              <p:cNvPr id="69669" name="Freeform 37">
                <a:extLst>
                  <a:ext uri="{FF2B5EF4-FFF2-40B4-BE49-F238E27FC236}">
                    <a16:creationId xmlns:a16="http://schemas.microsoft.com/office/drawing/2014/main" id="{C826BF85-B58D-124A-940A-3E4CAF642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6710" y="712788"/>
                <a:ext cx="1476000" cy="1296000"/>
              </a:xfrm>
              <a:custGeom>
                <a:avLst/>
                <a:gdLst>
                  <a:gd name="T0" fmla="*/ 288 w 1416"/>
                  <a:gd name="T1" fmla="*/ 1240 h 1240"/>
                  <a:gd name="T2" fmla="*/ 1416 w 1416"/>
                  <a:gd name="T3" fmla="*/ 1240 h 1240"/>
                  <a:gd name="T4" fmla="*/ 1416 w 1416"/>
                  <a:gd name="T5" fmla="*/ 0 h 1240"/>
                  <a:gd name="T6" fmla="*/ 0 w 1416"/>
                  <a:gd name="T7" fmla="*/ 0 h 1240"/>
                  <a:gd name="connsiteX0" fmla="*/ 3246 w 10000"/>
                  <a:gd name="connsiteY0" fmla="*/ 10000 h 10000"/>
                  <a:gd name="connsiteX1" fmla="*/ 10000 w 10000"/>
                  <a:gd name="connsiteY1" fmla="*/ 10000 h 10000"/>
                  <a:gd name="connsiteX2" fmla="*/ 10000 w 10000"/>
                  <a:gd name="connsiteY2" fmla="*/ 0 h 10000"/>
                  <a:gd name="connsiteX3" fmla="*/ 0 w 10000"/>
                  <a:gd name="connsiteY3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0" h="10000">
                    <a:moveTo>
                      <a:pt x="3246" y="10000"/>
                    </a:moveTo>
                    <a:lnTo>
                      <a:pt x="10000" y="10000"/>
                    </a:lnTo>
                    <a:lnTo>
                      <a:pt x="10000" y="0"/>
                    </a:lnTo>
                    <a:lnTo>
                      <a:pt x="0" y="0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9650" name="Text Box 18">
                <a:extLst>
                  <a:ext uri="{FF2B5EF4-FFF2-40B4-BE49-F238E27FC236}">
                    <a16:creationId xmlns:a16="http://schemas.microsoft.com/office/drawing/2014/main" id="{5B437A17-5239-C897-FC7B-0617771CE6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86836" y="477078"/>
                <a:ext cx="503238" cy="461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69668" name="Line 36">
                <a:extLst>
                  <a:ext uri="{FF2B5EF4-FFF2-40B4-BE49-F238E27FC236}">
                    <a16:creationId xmlns:a16="http://schemas.microsoft.com/office/drawing/2014/main" id="{2A7D19C5-3E99-0F95-75D6-05672EAC7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02344" y="712788"/>
                <a:ext cx="576000" cy="0"/>
              </a:xfrm>
              <a:prstGeom prst="line">
                <a:avLst/>
              </a:prstGeom>
              <a:noFill/>
              <a:ln w="25400">
                <a:solidFill>
                  <a:srgbClr val="FF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BB843FB-E1F8-D9FE-7A20-9777939DF943}"/>
                </a:ext>
              </a:extLst>
            </p:cNvPr>
            <p:cNvSpPr txBox="1"/>
            <p:nvPr/>
          </p:nvSpPr>
          <p:spPr>
            <a:xfrm>
              <a:off x="6548383" y="298388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19" name="Groep 18">
            <a:extLst>
              <a:ext uri="{FF2B5EF4-FFF2-40B4-BE49-F238E27FC236}">
                <a16:creationId xmlns:a16="http://schemas.microsoft.com/office/drawing/2014/main" id="{6FCB3DAA-DAB4-7D5C-47C1-BBD27416AC19}"/>
              </a:ext>
            </a:extLst>
          </p:cNvPr>
          <p:cNvGrpSpPr/>
          <p:nvPr/>
        </p:nvGrpSpPr>
        <p:grpSpPr>
          <a:xfrm>
            <a:off x="97726" y="560040"/>
            <a:ext cx="5332896" cy="2232000"/>
            <a:chOff x="212026" y="560040"/>
            <a:chExt cx="5332896" cy="2232000"/>
          </a:xfrm>
        </p:grpSpPr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052B60C6-649A-5393-B365-0F5A78BBF33C}"/>
                </a:ext>
              </a:extLst>
            </p:cNvPr>
            <p:cNvGrpSpPr/>
            <p:nvPr/>
          </p:nvGrpSpPr>
          <p:grpSpPr>
            <a:xfrm>
              <a:off x="212026" y="560040"/>
              <a:ext cx="2522132" cy="2232000"/>
              <a:chOff x="212026" y="560040"/>
              <a:chExt cx="2522132" cy="2232000"/>
            </a:xfrm>
          </p:grpSpPr>
          <p:pic>
            <p:nvPicPr>
              <p:cNvPr id="9" name="Picture 32" descr="DSCN0073">
                <a:extLst>
                  <a:ext uri="{FF2B5EF4-FFF2-40B4-BE49-F238E27FC236}">
                    <a16:creationId xmlns:a16="http://schemas.microsoft.com/office/drawing/2014/main" id="{76E62CB7-8948-54A0-A2CE-6A0BC2ADAE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026" y="560040"/>
                <a:ext cx="2411007" cy="223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5" name="Groep 14">
                <a:extLst>
                  <a:ext uri="{FF2B5EF4-FFF2-40B4-BE49-F238E27FC236}">
                    <a16:creationId xmlns:a16="http://schemas.microsoft.com/office/drawing/2014/main" id="{CC03BA30-E9DE-643C-C062-4C2162DA6047}"/>
                  </a:ext>
                </a:extLst>
              </p:cNvPr>
              <p:cNvGrpSpPr/>
              <p:nvPr/>
            </p:nvGrpSpPr>
            <p:grpSpPr>
              <a:xfrm>
                <a:off x="854323" y="835199"/>
                <a:ext cx="1879835" cy="1778488"/>
                <a:chOff x="854323" y="835199"/>
                <a:chExt cx="1879835" cy="1778488"/>
              </a:xfrm>
            </p:grpSpPr>
            <p:sp>
              <p:nvSpPr>
                <p:cNvPr id="10" name="Text Box 26">
                  <a:extLst>
                    <a:ext uri="{FF2B5EF4-FFF2-40B4-BE49-F238E27FC236}">
                      <a16:creationId xmlns:a16="http://schemas.microsoft.com/office/drawing/2014/main" id="{47E6BD8E-0990-88EF-6BB9-7AAA46031E4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34590" y="1567229"/>
                  <a:ext cx="433388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marL="4572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9144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3716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909763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54635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30035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34607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9179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43751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18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</a:p>
              </p:txBody>
            </p:sp>
            <p:sp>
              <p:nvSpPr>
                <p:cNvPr id="11" name="Text Box 27">
                  <a:extLst>
                    <a:ext uri="{FF2B5EF4-FFF2-40B4-BE49-F238E27FC236}">
                      <a16:creationId xmlns:a16="http://schemas.microsoft.com/office/drawing/2014/main" id="{850217EE-EEC6-4824-4792-8DAFDE16F0C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54323" y="2244355"/>
                  <a:ext cx="433387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marL="4572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9144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3716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909763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54635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30035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34607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9179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43751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</a:p>
              </p:txBody>
            </p:sp>
            <p:sp>
              <p:nvSpPr>
                <p:cNvPr id="12" name="Text Box 28">
                  <a:extLst>
                    <a:ext uri="{FF2B5EF4-FFF2-40B4-BE49-F238E27FC236}">
                      <a16:creationId xmlns:a16="http://schemas.microsoft.com/office/drawing/2014/main" id="{8D27287E-23AC-34D1-C2B9-33C48B3E1F7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58893" y="835199"/>
                  <a:ext cx="433387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marL="4572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9144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3716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909763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54635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30035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34607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9179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43751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13" name="Text Box 29">
                  <a:extLst>
                    <a:ext uri="{FF2B5EF4-FFF2-40B4-BE49-F238E27FC236}">
                      <a16:creationId xmlns:a16="http://schemas.microsoft.com/office/drawing/2014/main" id="{EE7BFEC2-8457-A135-1316-94BE77E0DE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78176" y="1888531"/>
                  <a:ext cx="480327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marL="4572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9144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3716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909763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54635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30035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34607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9179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43751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18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</a:p>
              </p:txBody>
            </p:sp>
            <p:sp>
              <p:nvSpPr>
                <p:cNvPr id="14" name="Text Box 30">
                  <a:extLst>
                    <a:ext uri="{FF2B5EF4-FFF2-40B4-BE49-F238E27FC236}">
                      <a16:creationId xmlns:a16="http://schemas.microsoft.com/office/drawing/2014/main" id="{D6845D67-4BB6-9611-1E78-5147B2F88B1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00771" y="2181447"/>
                  <a:ext cx="433387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marL="4572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9144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37160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909763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546350" indent="-457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30035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34607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9179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4375150" indent="-457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</a:p>
              </p:txBody>
            </p:sp>
          </p:grpSp>
        </p:grpSp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6B4FCB8C-81D1-1CB6-0411-AF5A839A2AA7}"/>
                </a:ext>
              </a:extLst>
            </p:cNvPr>
            <p:cNvSpPr txBox="1"/>
            <p:nvPr/>
          </p:nvSpPr>
          <p:spPr>
            <a:xfrm>
              <a:off x="2628922" y="2383296"/>
              <a:ext cx="2916000" cy="4001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Dit zie je dan op je tafel.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9643449"/>
      </p:ext>
    </p:extLst>
  </p:cSld>
  <p:clrMapOvr>
    <a:masterClrMapping/>
  </p:clrMapOvr>
  <p:transition advClick="0" advTm="25456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9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9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9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9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7" grpId="0"/>
      <p:bldP spid="69663" grpId="0"/>
      <p:bldP spid="69664" grpId="0"/>
      <p:bldP spid="69665" grpId="0"/>
      <p:bldP spid="69666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F694AC4-77D2-68F5-985B-5350EA9E0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40" name="Rectangle 12">
            <a:extLst>
              <a:ext uri="{FF2B5EF4-FFF2-40B4-BE49-F238E27FC236}">
                <a16:creationId xmlns:a16="http://schemas.microsoft.com/office/drawing/2014/main" id="{8730B20C-86CA-B232-E96F-97C5F5023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4" y="6081750"/>
            <a:ext cx="8813150" cy="82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36000" rIns="90000" bIns="3600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grafiek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rechte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lijn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door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oorsprong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dus U en </a:t>
            </a:r>
            <a:r>
              <a:rPr lang="en-US" altLang="nl-NL" dirty="0">
                <a:latin typeface="+mn-lt"/>
                <a:cs typeface="Arial" panose="020B0604020202020204" pitchFamily="34" charset="0"/>
              </a:rPr>
              <a:t>I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zijn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recht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evenredig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afiek 7">
            <a:extLst>
              <a:ext uri="{FF2B5EF4-FFF2-40B4-BE49-F238E27FC236}">
                <a16:creationId xmlns:a16="http://schemas.microsoft.com/office/drawing/2014/main" id="{9A0FBCFB-7CE3-7DF9-559B-8FF3AC1CCA98}"/>
              </a:ext>
            </a:extLst>
          </p:cNvPr>
          <p:cNvGraphicFramePr>
            <a:graphicFrameLocks/>
          </p:cNvGraphicFramePr>
          <p:nvPr/>
        </p:nvGraphicFramePr>
        <p:xfrm>
          <a:off x="3132000" y="1852416"/>
          <a:ext cx="5899843" cy="436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4932" name="Rectangle 4">
            <a:extLst>
              <a:ext uri="{FF2B5EF4-FFF2-40B4-BE49-F238E27FC236}">
                <a16:creationId xmlns:a16="http://schemas.microsoft.com/office/drawing/2014/main" id="{4C03E79D-5DCE-F98C-C37B-97D47D61F6E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-16684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De wet van Ohm, experiment</a:t>
            </a:r>
            <a:endParaRPr lang="nl-NL" altLang="nl-NL" sz="28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933" name="Rectangle 5">
            <a:extLst>
              <a:ext uri="{FF2B5EF4-FFF2-40B4-BE49-F238E27FC236}">
                <a16:creationId xmlns:a16="http://schemas.microsoft.com/office/drawing/2014/main" id="{D50F0174-547E-0B85-C786-48554037A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4" y="484927"/>
            <a:ext cx="463693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hebt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spanning van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bron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steeds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verandert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telkens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meters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afgelezen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4983" name="Group 55">
            <a:extLst>
              <a:ext uri="{FF2B5EF4-FFF2-40B4-BE49-F238E27FC236}">
                <a16:creationId xmlns:a16="http://schemas.microsoft.com/office/drawing/2014/main" id="{BBAC2048-60C2-458E-44A5-D1D62A0CDDDF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2021597"/>
          <a:ext cx="2447925" cy="2932533"/>
        </p:xfrm>
        <a:graphic>
          <a:graphicData uri="http://schemas.openxmlformats.org/drawingml/2006/table">
            <a:tbl>
              <a:tblPr/>
              <a:tblGrid>
                <a:gridCol w="122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77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 in 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91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4975" name="Freeform 47">
            <a:extLst>
              <a:ext uri="{FF2B5EF4-FFF2-40B4-BE49-F238E27FC236}">
                <a16:creationId xmlns:a16="http://schemas.microsoft.com/office/drawing/2014/main" id="{F33A0F03-CB4B-166C-37A9-BA53FD5E7227}"/>
              </a:ext>
            </a:extLst>
          </p:cNvPr>
          <p:cNvSpPr>
            <a:spLocks noChangeAspect="1"/>
          </p:cNvSpPr>
          <p:nvPr/>
        </p:nvSpPr>
        <p:spPr bwMode="auto">
          <a:xfrm>
            <a:off x="4297049" y="2007991"/>
            <a:ext cx="4522605" cy="3492000"/>
          </a:xfrm>
          <a:custGeom>
            <a:avLst/>
            <a:gdLst>
              <a:gd name="T0" fmla="*/ 0 w 2845"/>
              <a:gd name="T1" fmla="*/ 1709 h 1709"/>
              <a:gd name="T2" fmla="*/ 2845 w 2845"/>
              <a:gd name="T3" fmla="*/ 0 h 170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45" h="1709">
                <a:moveTo>
                  <a:pt x="0" y="1709"/>
                </a:moveTo>
                <a:lnTo>
                  <a:pt x="2845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FA86375B-D74E-AEE4-5DE8-8C0263CD6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9CC0061C-65A5-C18D-1420-6DCDD9EB70EE}"/>
              </a:ext>
            </a:extLst>
          </p:cNvPr>
          <p:cNvGrpSpPr/>
          <p:nvPr/>
        </p:nvGrpSpPr>
        <p:grpSpPr>
          <a:xfrm>
            <a:off x="5288988" y="-161168"/>
            <a:ext cx="3387012" cy="2017449"/>
            <a:chOff x="5180578" y="-28449"/>
            <a:chExt cx="3387012" cy="2017449"/>
          </a:xfrm>
        </p:grpSpPr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8C1CCC2F-8D5C-370B-F450-306E082447C1}"/>
                </a:ext>
              </a:extLst>
            </p:cNvPr>
            <p:cNvGrpSpPr/>
            <p:nvPr/>
          </p:nvGrpSpPr>
          <p:grpSpPr>
            <a:xfrm>
              <a:off x="5180578" y="-28449"/>
              <a:ext cx="3387012" cy="2017449"/>
              <a:chOff x="5034081" y="177286"/>
              <a:chExt cx="3387012" cy="2017449"/>
            </a:xfrm>
          </p:grpSpPr>
          <p:grpSp>
            <p:nvGrpSpPr>
              <p:cNvPr id="4" name="Groep 3">
                <a:extLst>
                  <a:ext uri="{FF2B5EF4-FFF2-40B4-BE49-F238E27FC236}">
                    <a16:creationId xmlns:a16="http://schemas.microsoft.com/office/drawing/2014/main" id="{5C3F2BBA-D779-C1FF-9654-60BB6A620F73}"/>
                  </a:ext>
                </a:extLst>
              </p:cNvPr>
              <p:cNvGrpSpPr/>
              <p:nvPr/>
            </p:nvGrpSpPr>
            <p:grpSpPr>
              <a:xfrm>
                <a:off x="5034081" y="177286"/>
                <a:ext cx="3387012" cy="2017449"/>
                <a:chOff x="4775866" y="212726"/>
                <a:chExt cx="3387012" cy="2017449"/>
              </a:xfrm>
            </p:grpSpPr>
            <p:sp>
              <p:nvSpPr>
                <p:cNvPr id="6" name="Oval 17">
                  <a:extLst>
                    <a:ext uri="{FF2B5EF4-FFF2-40B4-BE49-F238E27FC236}">
                      <a16:creationId xmlns:a16="http://schemas.microsoft.com/office/drawing/2014/main" id="{8197C2CE-ADF1-CA80-8B23-3B977C5B685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355713" y="543352"/>
                  <a:ext cx="360000" cy="360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Line 5">
                  <a:extLst>
                    <a:ext uri="{FF2B5EF4-FFF2-40B4-BE49-F238E27FC236}">
                      <a16:creationId xmlns:a16="http://schemas.microsoft.com/office/drawing/2014/main" id="{A0FCDF50-F63E-BF51-CB6B-B121F94A70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85390" y="712788"/>
                  <a:ext cx="576263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Freeform 6">
                  <a:extLst>
                    <a:ext uri="{FF2B5EF4-FFF2-40B4-BE49-F238E27FC236}">
                      <a16:creationId xmlns:a16="http://schemas.microsoft.com/office/drawing/2014/main" id="{0611121B-57B2-6621-0529-798BEF95AD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5390" y="712788"/>
                  <a:ext cx="1588" cy="792000"/>
                </a:xfrm>
                <a:custGeom>
                  <a:avLst/>
                  <a:gdLst>
                    <a:gd name="T0" fmla="*/ 0 w 1"/>
                    <a:gd name="T1" fmla="*/ 0 h 1248"/>
                    <a:gd name="T2" fmla="*/ 0 w 1"/>
                    <a:gd name="T3" fmla="*/ 1248 h 1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248">
                      <a:moveTo>
                        <a:pt x="0" y="0"/>
                      </a:moveTo>
                      <a:lnTo>
                        <a:pt x="0" y="1248"/>
                      </a:lnTo>
                    </a:path>
                  </a:pathLst>
                </a:custGeom>
                <a:solidFill>
                  <a:srgbClr val="CCFFCC"/>
                </a:solidFill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 7">
                  <a:extLst>
                    <a:ext uri="{FF2B5EF4-FFF2-40B4-BE49-F238E27FC236}">
                      <a16:creationId xmlns:a16="http://schemas.microsoft.com/office/drawing/2014/main" id="{2174A295-D6F4-E0A5-47ED-E51397D146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5866" y="1500343"/>
                  <a:ext cx="1620000" cy="0"/>
                </a:xfrm>
                <a:custGeom>
                  <a:avLst/>
                  <a:gdLst>
                    <a:gd name="T0" fmla="*/ 1299 w 1299"/>
                    <a:gd name="T1" fmla="*/ 2 h 2"/>
                    <a:gd name="T2" fmla="*/ 0 w 1299"/>
                    <a:gd name="T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99" h="2">
                      <a:moveTo>
                        <a:pt x="1299" y="2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CCFFCC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5" name="Groep 14">
                  <a:extLst>
                    <a:ext uri="{FF2B5EF4-FFF2-40B4-BE49-F238E27FC236}">
                      <a16:creationId xmlns:a16="http://schemas.microsoft.com/office/drawing/2014/main" id="{D99ED40B-3B6B-0A68-CFB0-157DF2CAFF7A}"/>
                    </a:ext>
                  </a:extLst>
                </p:cNvPr>
                <p:cNvGrpSpPr/>
                <p:nvPr/>
              </p:nvGrpSpPr>
              <p:grpSpPr>
                <a:xfrm>
                  <a:off x="6583007" y="460990"/>
                  <a:ext cx="112644" cy="468000"/>
                  <a:chOff x="6583007" y="460990"/>
                  <a:chExt cx="112644" cy="468000"/>
                </a:xfrm>
              </p:grpSpPr>
              <p:sp>
                <p:nvSpPr>
                  <p:cNvPr id="26" name="Freeform 12">
                    <a:extLst>
                      <a:ext uri="{FF2B5EF4-FFF2-40B4-BE49-F238E27FC236}">
                        <a16:creationId xmlns:a16="http://schemas.microsoft.com/office/drawing/2014/main" id="{8F260D09-6DD8-37FB-3F90-0CCBB64882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3007" y="460990"/>
                    <a:ext cx="1588" cy="468000"/>
                  </a:xfrm>
                  <a:custGeom>
                    <a:avLst/>
                    <a:gdLst>
                      <a:gd name="T0" fmla="*/ 0 w 1"/>
                      <a:gd name="T1" fmla="*/ 0 h 363"/>
                      <a:gd name="T2" fmla="*/ 1 w 1"/>
                      <a:gd name="T3" fmla="*/ 363 h 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363">
                        <a:moveTo>
                          <a:pt x="0" y="0"/>
                        </a:moveTo>
                        <a:lnTo>
                          <a:pt x="1" y="363"/>
                        </a:lnTo>
                      </a:path>
                    </a:pathLst>
                  </a:custGeom>
                  <a:solidFill>
                    <a:srgbClr val="CCFFCC"/>
                  </a:solidFill>
                  <a:ln w="3175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" name="Freeform 13">
                    <a:extLst>
                      <a:ext uri="{FF2B5EF4-FFF2-40B4-BE49-F238E27FC236}">
                        <a16:creationId xmlns:a16="http://schemas.microsoft.com/office/drawing/2014/main" id="{8AA0BE53-8D9C-A9B1-0CBA-86C2F2159F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5651" y="583793"/>
                    <a:ext cx="0" cy="252000"/>
                  </a:xfrm>
                  <a:custGeom>
                    <a:avLst/>
                    <a:gdLst>
                      <a:gd name="T0" fmla="*/ 0 w 1"/>
                      <a:gd name="T1" fmla="*/ 0 h 168"/>
                      <a:gd name="T2" fmla="*/ 1 w 1"/>
                      <a:gd name="T3" fmla="*/ 168 h 1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168">
                        <a:moveTo>
                          <a:pt x="0" y="0"/>
                        </a:moveTo>
                        <a:lnTo>
                          <a:pt x="1" y="168"/>
                        </a:lnTo>
                      </a:path>
                    </a:pathLst>
                  </a:custGeom>
                  <a:solidFill>
                    <a:srgbClr val="CCFFCC"/>
                  </a:solidFill>
                  <a:ln w="508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 Box 15">
                  <a:extLst>
                    <a:ext uri="{FF2B5EF4-FFF2-40B4-BE49-F238E27FC236}">
                      <a16:creationId xmlns:a16="http://schemas.microsoft.com/office/drawing/2014/main" id="{14FEFBD5-563C-1029-D1C6-EC7996A528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71851" y="212726"/>
                  <a:ext cx="533400" cy="461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nl-NL" sz="24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nl-NL" altLang="nl-NL" sz="24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8" name="Group 19">
                  <a:extLst>
                    <a:ext uri="{FF2B5EF4-FFF2-40B4-BE49-F238E27FC236}">
                      <a16:creationId xmlns:a16="http://schemas.microsoft.com/office/drawing/2014/main" id="{1AC1BCC4-5385-0E42-06D4-BDBC528CD9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208289" y="1495610"/>
                  <a:ext cx="1243013" cy="677864"/>
                  <a:chOff x="3865" y="1832"/>
                  <a:chExt cx="783" cy="427"/>
                </a:xfrm>
              </p:grpSpPr>
              <p:sp>
                <p:nvSpPr>
                  <p:cNvPr id="23" name="Oval 20">
                    <a:extLst>
                      <a:ext uri="{FF2B5EF4-FFF2-40B4-BE49-F238E27FC236}">
                        <a16:creationId xmlns:a16="http://schemas.microsoft.com/office/drawing/2014/main" id="{C501B1D3-F1C7-02FE-BEF2-440F291987E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40" y="2032"/>
                    <a:ext cx="227" cy="227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" name="Freeform 21">
                    <a:extLst>
                      <a:ext uri="{FF2B5EF4-FFF2-40B4-BE49-F238E27FC236}">
                        <a16:creationId xmlns:a16="http://schemas.microsoft.com/office/drawing/2014/main" id="{C8C2674F-6221-3A64-F4C5-525E68F7A3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3865" y="1832"/>
                    <a:ext cx="272" cy="317"/>
                  </a:xfrm>
                  <a:custGeom>
                    <a:avLst/>
                    <a:gdLst>
                      <a:gd name="T0" fmla="*/ 221 w 221"/>
                      <a:gd name="T1" fmla="*/ 2 h 704"/>
                      <a:gd name="T2" fmla="*/ 0 w 221"/>
                      <a:gd name="T3" fmla="*/ 0 h 704"/>
                      <a:gd name="T4" fmla="*/ 0 w 221"/>
                      <a:gd name="T5" fmla="*/ 704 h 7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" h="704">
                        <a:moveTo>
                          <a:pt x="221" y="2"/>
                        </a:moveTo>
                        <a:lnTo>
                          <a:pt x="0" y="0"/>
                        </a:lnTo>
                        <a:lnTo>
                          <a:pt x="0" y="704"/>
                        </a:lnTo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" name="Freeform 22">
                    <a:extLst>
                      <a:ext uri="{FF2B5EF4-FFF2-40B4-BE49-F238E27FC236}">
                        <a16:creationId xmlns:a16="http://schemas.microsoft.com/office/drawing/2014/main" id="{7CFDD585-081A-2D2F-1DF8-1DF15FA3E8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4376" y="1832"/>
                    <a:ext cx="272" cy="317"/>
                  </a:xfrm>
                  <a:custGeom>
                    <a:avLst/>
                    <a:gdLst>
                      <a:gd name="T0" fmla="*/ 0 w 201"/>
                      <a:gd name="T1" fmla="*/ 0 h 704"/>
                      <a:gd name="T2" fmla="*/ 201 w 201"/>
                      <a:gd name="T3" fmla="*/ 0 h 704"/>
                      <a:gd name="T4" fmla="*/ 201 w 201"/>
                      <a:gd name="T5" fmla="*/ 704 h 7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1" h="704">
                        <a:moveTo>
                          <a:pt x="0" y="0"/>
                        </a:moveTo>
                        <a:lnTo>
                          <a:pt x="201" y="0"/>
                        </a:lnTo>
                        <a:lnTo>
                          <a:pt x="201" y="704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9" name="Text Box 23">
                  <a:extLst>
                    <a:ext uri="{FF2B5EF4-FFF2-40B4-BE49-F238E27FC236}">
                      <a16:creationId xmlns:a16="http://schemas.microsoft.com/office/drawing/2014/main" id="{822FC6BA-D2DF-1789-2D35-5A2E4E4654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36417" y="1768212"/>
                  <a:ext cx="503238" cy="461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2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V</a:t>
                  </a:r>
                </a:p>
              </p:txBody>
            </p:sp>
            <p:sp>
              <p:nvSpPr>
                <p:cNvPr id="20" name="Freeform 37">
                  <a:extLst>
                    <a:ext uri="{FF2B5EF4-FFF2-40B4-BE49-F238E27FC236}">
                      <a16:creationId xmlns:a16="http://schemas.microsoft.com/office/drawing/2014/main" id="{75A7A896-A751-27B9-496A-99D7B61466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6878" y="712788"/>
                  <a:ext cx="1476000" cy="792000"/>
                </a:xfrm>
                <a:custGeom>
                  <a:avLst/>
                  <a:gdLst>
                    <a:gd name="T0" fmla="*/ 288 w 1416"/>
                    <a:gd name="T1" fmla="*/ 1240 h 1240"/>
                    <a:gd name="T2" fmla="*/ 1416 w 1416"/>
                    <a:gd name="T3" fmla="*/ 1240 h 1240"/>
                    <a:gd name="T4" fmla="*/ 1416 w 1416"/>
                    <a:gd name="T5" fmla="*/ 0 h 1240"/>
                    <a:gd name="T6" fmla="*/ 0 w 1416"/>
                    <a:gd name="T7" fmla="*/ 0 h 1240"/>
                    <a:gd name="connsiteX0" fmla="*/ 3246 w 10000"/>
                    <a:gd name="connsiteY0" fmla="*/ 10000 h 10000"/>
                    <a:gd name="connsiteX1" fmla="*/ 10000 w 10000"/>
                    <a:gd name="connsiteY1" fmla="*/ 10000 h 10000"/>
                    <a:gd name="connsiteX2" fmla="*/ 10000 w 10000"/>
                    <a:gd name="connsiteY2" fmla="*/ 0 h 10000"/>
                    <a:gd name="connsiteX3" fmla="*/ 0 w 10000"/>
                    <a:gd name="connsiteY3" fmla="*/ 0 h 10000"/>
                    <a:gd name="connsiteX0" fmla="*/ 2313 w 10000"/>
                    <a:gd name="connsiteY0" fmla="*/ 10000 h 10000"/>
                    <a:gd name="connsiteX1" fmla="*/ 10000 w 10000"/>
                    <a:gd name="connsiteY1" fmla="*/ 10000 h 10000"/>
                    <a:gd name="connsiteX2" fmla="*/ 10000 w 10000"/>
                    <a:gd name="connsiteY2" fmla="*/ 0 h 10000"/>
                    <a:gd name="connsiteX3" fmla="*/ 0 w 10000"/>
                    <a:gd name="connsiteY3" fmla="*/ 0 h 10000"/>
                    <a:gd name="connsiteX0" fmla="*/ 4178 w 10000"/>
                    <a:gd name="connsiteY0" fmla="*/ 10248 h 10248"/>
                    <a:gd name="connsiteX1" fmla="*/ 10000 w 10000"/>
                    <a:gd name="connsiteY1" fmla="*/ 10000 h 10248"/>
                    <a:gd name="connsiteX2" fmla="*/ 10000 w 10000"/>
                    <a:gd name="connsiteY2" fmla="*/ 0 h 10248"/>
                    <a:gd name="connsiteX3" fmla="*/ 0 w 10000"/>
                    <a:gd name="connsiteY3" fmla="*/ 0 h 10248"/>
                    <a:gd name="connsiteX0" fmla="*/ 4378 w 10000"/>
                    <a:gd name="connsiteY0" fmla="*/ 9876 h 10000"/>
                    <a:gd name="connsiteX1" fmla="*/ 10000 w 10000"/>
                    <a:gd name="connsiteY1" fmla="*/ 10000 h 10000"/>
                    <a:gd name="connsiteX2" fmla="*/ 10000 w 10000"/>
                    <a:gd name="connsiteY2" fmla="*/ 0 h 10000"/>
                    <a:gd name="connsiteX3" fmla="*/ 0 w 10000"/>
                    <a:gd name="connsiteY3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0" h="10000">
                      <a:moveTo>
                        <a:pt x="4378" y="9876"/>
                      </a:moveTo>
                      <a:lnTo>
                        <a:pt x="10000" y="10000"/>
                      </a:lnTo>
                      <a:lnTo>
                        <a:pt x="1000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" name="Text Box 18">
                  <a:extLst>
                    <a:ext uri="{FF2B5EF4-FFF2-40B4-BE49-F238E27FC236}">
                      <a16:creationId xmlns:a16="http://schemas.microsoft.com/office/drawing/2014/main" id="{50D1DE82-937B-B158-8612-380385330A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52687" y="481806"/>
                  <a:ext cx="503238" cy="461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2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</a:p>
              </p:txBody>
            </p:sp>
            <p:sp>
              <p:nvSpPr>
                <p:cNvPr id="22" name="Line 36">
                  <a:extLst>
                    <a:ext uri="{FF2B5EF4-FFF2-40B4-BE49-F238E27FC236}">
                      <a16:creationId xmlns:a16="http://schemas.microsoft.com/office/drawing/2014/main" id="{E8C5A827-45C6-4E9C-E0AF-425751B692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698952" y="712788"/>
                  <a:ext cx="90000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4A95A820-E6C1-DC67-EED8-1DCD7D2687E3}"/>
                  </a:ext>
                </a:extLst>
              </p:cNvPr>
              <p:cNvSpPr txBox="1"/>
              <p:nvPr/>
            </p:nvSpPr>
            <p:spPr>
              <a:xfrm>
                <a:off x="6548383" y="298388"/>
                <a:ext cx="360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</p:grpSp>
        <p:sp>
          <p:nvSpPr>
            <p:cNvPr id="28" name="Rectangle 19">
              <a:extLst>
                <a:ext uri="{FF2B5EF4-FFF2-40B4-BE49-F238E27FC236}">
                  <a16:creationId xmlns:a16="http://schemas.microsoft.com/office/drawing/2014/main" id="{85AE965B-0CE4-D03A-8CAA-B47CBB167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0555" y="1156795"/>
              <a:ext cx="936000" cy="216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30" name="Rectangle 5">
            <a:extLst>
              <a:ext uri="{FF2B5EF4-FFF2-40B4-BE49-F238E27FC236}">
                <a16:creationId xmlns:a16="http://schemas.microsoft.com/office/drawing/2014/main" id="{B2B8DA7D-CE10-58F1-E5DD-90A33037D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2" y="1557000"/>
            <a:ext cx="46369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resultaten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staan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83814216-9FFA-F18B-3105-BCDCA8067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0198" y="1774052"/>
            <a:ext cx="463693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Met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heb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 – U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grafiek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gemaakt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ep 33">
            <a:extLst>
              <a:ext uri="{FF2B5EF4-FFF2-40B4-BE49-F238E27FC236}">
                <a16:creationId xmlns:a16="http://schemas.microsoft.com/office/drawing/2014/main" id="{4D80A168-F868-8513-CB2A-34A289AF8828}"/>
              </a:ext>
            </a:extLst>
          </p:cNvPr>
          <p:cNvGrpSpPr/>
          <p:nvPr/>
        </p:nvGrpSpPr>
        <p:grpSpPr>
          <a:xfrm>
            <a:off x="376336" y="2598553"/>
            <a:ext cx="1712423" cy="864000"/>
            <a:chOff x="376336" y="2686160"/>
            <a:chExt cx="1712423" cy="864000"/>
          </a:xfrm>
        </p:grpSpPr>
        <p:sp>
          <p:nvSpPr>
            <p:cNvPr id="10" name="Rechthoek: afgeronde hoeken 9">
              <a:extLst>
                <a:ext uri="{FF2B5EF4-FFF2-40B4-BE49-F238E27FC236}">
                  <a16:creationId xmlns:a16="http://schemas.microsoft.com/office/drawing/2014/main" id="{A3E6E29C-09E4-FB5C-BBA6-53B0509D38BC}"/>
                </a:ext>
              </a:extLst>
            </p:cNvPr>
            <p:cNvSpPr/>
            <p:nvPr/>
          </p:nvSpPr>
          <p:spPr>
            <a:xfrm>
              <a:off x="376336" y="2686160"/>
              <a:ext cx="396000" cy="86400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: afgeronde hoeken 10">
              <a:extLst>
                <a:ext uri="{FF2B5EF4-FFF2-40B4-BE49-F238E27FC236}">
                  <a16:creationId xmlns:a16="http://schemas.microsoft.com/office/drawing/2014/main" id="{59B0E45A-8F01-F765-87CE-A05763940016}"/>
                </a:ext>
              </a:extLst>
            </p:cNvPr>
            <p:cNvSpPr/>
            <p:nvPr/>
          </p:nvSpPr>
          <p:spPr>
            <a:xfrm>
              <a:off x="1620759" y="2686160"/>
              <a:ext cx="468000" cy="86400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32">
            <a:extLst>
              <a:ext uri="{FF2B5EF4-FFF2-40B4-BE49-F238E27FC236}">
                <a16:creationId xmlns:a16="http://schemas.microsoft.com/office/drawing/2014/main" id="{F40AEACD-F865-1CE0-A96C-5661D0C85A0C}"/>
              </a:ext>
            </a:extLst>
          </p:cNvPr>
          <p:cNvSpPr txBox="1"/>
          <p:nvPr/>
        </p:nvSpPr>
        <p:spPr>
          <a:xfrm>
            <a:off x="6504" y="511033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U 2x (of 3x of 4x) zo groot wordt,</a:t>
            </a:r>
          </a:p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wordt ook </a:t>
            </a:r>
            <a:r>
              <a:rPr lang="nl-NL" sz="2400" dirty="0">
                <a:solidFill>
                  <a:schemeClr val="tx1"/>
                </a:solidFill>
                <a:cs typeface="Arial" panose="020B0604020202020204" pitchFamily="34" charset="0"/>
              </a:rPr>
              <a:t>I</a:t>
            </a:r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2x (of 3x of 4x) zo groot.</a:t>
            </a:r>
            <a:endParaRPr lang="nl-NL" sz="2400" dirty="0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AF106BCE-2988-39D0-C311-74E136F2ED88}"/>
              </a:ext>
            </a:extLst>
          </p:cNvPr>
          <p:cNvSpPr txBox="1"/>
          <p:nvPr/>
        </p:nvSpPr>
        <p:spPr>
          <a:xfrm>
            <a:off x="6504" y="5845043"/>
            <a:ext cx="2477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 U en </a:t>
            </a:r>
            <a:r>
              <a:rPr lang="nl-NL" sz="2400" dirty="0">
                <a:solidFill>
                  <a:schemeClr val="tx1"/>
                </a:solidFill>
                <a:cs typeface="Arial" panose="020B0604020202020204" pitchFamily="34" charset="0"/>
              </a:rPr>
              <a:t>I</a:t>
            </a:r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zijn</a:t>
            </a:r>
            <a:endParaRPr lang="nl-NL" sz="2400" dirty="0"/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8D611E81-5A9C-15EB-0398-E3FD23372AF8}"/>
              </a:ext>
            </a:extLst>
          </p:cNvPr>
          <p:cNvSpPr txBox="1"/>
          <p:nvPr/>
        </p:nvSpPr>
        <p:spPr>
          <a:xfrm>
            <a:off x="2107512" y="5825379"/>
            <a:ext cx="102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  <a:endParaRPr lang="nl-NL" sz="2400" dirty="0"/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31CAA4B3-8ABD-76D1-1720-E5CA7552C0A0}"/>
              </a:ext>
            </a:extLst>
          </p:cNvPr>
          <p:cNvSpPr txBox="1"/>
          <p:nvPr/>
        </p:nvSpPr>
        <p:spPr>
          <a:xfrm>
            <a:off x="2094504" y="5825379"/>
            <a:ext cx="3815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(recht)evenredig.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92665522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4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2" dur="1000"/>
                                        <p:tgtEl>
                                          <p:spTgt spid="124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24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40" grpId="0" autoUpdateAnimBg="0"/>
      <p:bldGraphic spid="8" grpId="0" uiExpand="1">
        <p:bldSub>
          <a:bldChart bld="series"/>
        </p:bldSub>
      </p:bldGraphic>
      <p:bldP spid="124932" grpId="0" autoUpdateAnimBg="0"/>
      <p:bldP spid="124933" grpId="0"/>
      <p:bldP spid="124975" grpId="0" animBg="1"/>
      <p:bldP spid="30" grpId="0"/>
      <p:bldP spid="9" grpId="0"/>
      <p:bldP spid="33" grpId="0"/>
      <p:bldP spid="33" grpId="1"/>
      <p:bldP spid="35" grpId="0"/>
      <p:bldP spid="35" grpId="1"/>
      <p:bldP spid="36" grpId="0"/>
      <p:bldP spid="36" grpId="1"/>
      <p:bldP spid="37" grpId="0"/>
      <p:bldP spid="3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67CDAC4-1932-0784-3C74-A8705C115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9" name="Rectangle 11">
            <a:extLst>
              <a:ext uri="{FF2B5EF4-FFF2-40B4-BE49-F238E27FC236}">
                <a16:creationId xmlns:a16="http://schemas.microsoft.com/office/drawing/2014/main" id="{965388C7-9CBC-5A9F-4A2D-203E48FD8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" y="1478727"/>
            <a:ext cx="1908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= I.R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20" name="Rectangle 12">
            <a:extLst>
              <a:ext uri="{FF2B5EF4-FFF2-40B4-BE49-F238E27FC236}">
                <a16:creationId xmlns:a16="http://schemas.microsoft.com/office/drawing/2014/main" id="{9464D29C-1C4F-9E52-789D-CDDF28235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" y="1948737"/>
            <a:ext cx="28758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U = spanning in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21" name="Rectangle 13">
            <a:extLst>
              <a:ext uri="{FF2B5EF4-FFF2-40B4-BE49-F238E27FC236}">
                <a16:creationId xmlns:a16="http://schemas.microsoft.com/office/drawing/2014/main" id="{EA15F783-AE15-F172-D5DB-A5F0F1016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" y="2418747"/>
            <a:ext cx="39216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I is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stroomsterkte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32" name="Rectangle 24">
            <a:extLst>
              <a:ext uri="{FF2B5EF4-FFF2-40B4-BE49-F238E27FC236}">
                <a16:creationId xmlns:a16="http://schemas.microsoft.com/office/drawing/2014/main" id="{F3DDA58D-E4D1-6489-0F72-FEE4E2EE8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" y="2888757"/>
            <a:ext cx="29855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R is de weerstand in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35" name="Rectangle 27">
            <a:extLst>
              <a:ext uri="{FF2B5EF4-FFF2-40B4-BE49-F238E27FC236}">
                <a16:creationId xmlns:a16="http://schemas.microsoft.com/office/drawing/2014/main" id="{00646ECF-21C7-BE2F-30FF-860456AAE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856" y="1948737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Volt (V)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37" name="Rectangle 29">
            <a:extLst>
              <a:ext uri="{FF2B5EF4-FFF2-40B4-BE49-F238E27FC236}">
                <a16:creationId xmlns:a16="http://schemas.microsoft.com/office/drawing/2014/main" id="{B812CB8C-9A89-35A1-283C-6C4DCA077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856" y="2418747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Ampère (A)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38" name="Rectangle 30">
            <a:extLst>
              <a:ext uri="{FF2B5EF4-FFF2-40B4-BE49-F238E27FC236}">
                <a16:creationId xmlns:a16="http://schemas.microsoft.com/office/drawing/2014/main" id="{2A310E7D-DB58-61D5-72B6-151F223BA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856" y="2888757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Ohm ()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40" name="Rectangle 32">
            <a:extLst>
              <a:ext uri="{FF2B5EF4-FFF2-40B4-BE49-F238E27FC236}">
                <a16:creationId xmlns:a16="http://schemas.microsoft.com/office/drawing/2014/main" id="{B4CE4130-C233-4534-5AE8-02EDB42ED95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97" y="7142"/>
            <a:ext cx="8674159" cy="523220"/>
          </a:xfrm>
        </p:spPr>
        <p:txBody>
          <a:bodyPr wrap="square"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De wet van Ohm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41" name="Rectangle 33">
            <a:extLst>
              <a:ext uri="{FF2B5EF4-FFF2-40B4-BE49-F238E27FC236}">
                <a16:creationId xmlns:a16="http://schemas.microsoft.com/office/drawing/2014/main" id="{78E33096-9BFD-3DFD-8D30-0A157C311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" y="538707"/>
            <a:ext cx="83141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De spanning (U)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stroomsterkte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zijn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rechtevenredig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47" name="Rectangle 39">
            <a:extLst>
              <a:ext uri="{FF2B5EF4-FFF2-40B4-BE49-F238E27FC236}">
                <a16:creationId xmlns:a16="http://schemas.microsoft.com/office/drawing/2014/main" id="{BA93791B-7854-87A1-BE24-9DB3257BF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" y="1008717"/>
            <a:ext cx="212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formule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8BBFCF79-D572-D89E-1B50-70C6E44EE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2209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9" grpId="0" autoUpdateAnimBg="0"/>
      <p:bldP spid="43020" grpId="0" autoUpdateAnimBg="0"/>
      <p:bldP spid="43021" grpId="0" autoUpdateAnimBg="0"/>
      <p:bldP spid="43032" grpId="0" autoUpdateAnimBg="0"/>
      <p:bldP spid="43035" grpId="0"/>
      <p:bldP spid="43037" grpId="0"/>
      <p:bldP spid="43038" grpId="0"/>
      <p:bldP spid="43040" grpId="0" autoUpdateAnimBg="0"/>
      <p:bldP spid="43041" grpId="0" autoUpdateAnimBg="0"/>
      <p:bldP spid="4304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1358918-5889-BABA-FFBB-FEF10E108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C1667416-EDC3-50B6-B0BF-E42D937BE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" y="3292891"/>
            <a:ext cx="19080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8900" indent="-88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U = </a:t>
            </a:r>
            <a:r>
              <a:rPr lang="en-US" altLang="nl-NL" dirty="0">
                <a:latin typeface="+mn-lt"/>
                <a:cs typeface="Arial" panose="020B0604020202020204" pitchFamily="34" charset="0"/>
              </a:rPr>
              <a:t>I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.R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982CCBB9-121C-5B5D-0C5A-BF46C9D9F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" y="4110708"/>
            <a:ext cx="21955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6   = </a:t>
            </a:r>
            <a:r>
              <a:rPr lang="en-US" altLang="nl-NL" dirty="0">
                <a:cs typeface="Arial" panose="020B0604020202020204" pitchFamily="34" charset="0"/>
              </a:rPr>
              <a:t>I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.12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13" name="Rectangle 9">
            <a:extLst>
              <a:ext uri="{FF2B5EF4-FFF2-40B4-BE49-F238E27FC236}">
                <a16:creationId xmlns:a16="http://schemas.microsoft.com/office/drawing/2014/main" id="{55895AB9-7DFA-CCED-ED8E-89BC0311658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44" y="15066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De wet van Ohm.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Voorbeeld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.</a:t>
            </a:r>
            <a:endParaRPr lang="nl-NL" altLang="nl-NL" sz="28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14" name="Rectangle 10">
            <a:extLst>
              <a:ext uri="{FF2B5EF4-FFF2-40B4-BE49-F238E27FC236}">
                <a16:creationId xmlns:a16="http://schemas.microsoft.com/office/drawing/2014/main" id="{E9641D63-7438-D854-B9C5-B4208CEC2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" y="472631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30388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847975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865563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88315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3403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7975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2547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1195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Je sluit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weerstand van 12 </a:t>
            </a:r>
            <a:r>
              <a:rPr lang="el-GR" altLang="nl-NL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aan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batterij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6 V.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Bereken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stroomsterkte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26" name="Rectangle 22">
            <a:extLst>
              <a:ext uri="{FF2B5EF4-FFF2-40B4-BE49-F238E27FC236}">
                <a16:creationId xmlns:a16="http://schemas.microsoft.com/office/drawing/2014/main" id="{4140A9D6-8927-D050-0C04-CD502BD5E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" y="4723440"/>
            <a:ext cx="32194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+mn-lt"/>
                <a:cs typeface="Arial" panose="020B0604020202020204" pitchFamily="34" charset="0"/>
              </a:rPr>
              <a:t>I 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= 6/12 = 0,5 A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50">
            <a:extLst>
              <a:ext uri="{FF2B5EF4-FFF2-40B4-BE49-F238E27FC236}">
                <a16:creationId xmlns:a16="http://schemas.microsoft.com/office/drawing/2014/main" id="{2578FE31-9902-8C4B-07AD-9E4864E12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" y="1454695"/>
            <a:ext cx="12668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53">
            <a:extLst>
              <a:ext uri="{FF2B5EF4-FFF2-40B4-BE49-F238E27FC236}">
                <a16:creationId xmlns:a16="http://schemas.microsoft.com/office/drawing/2014/main" id="{0380962F-BF4D-02D8-8757-6D1C5EF7E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" y="2680159"/>
            <a:ext cx="12668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64">
            <a:extLst>
              <a:ext uri="{FF2B5EF4-FFF2-40B4-BE49-F238E27FC236}">
                <a16:creationId xmlns:a16="http://schemas.microsoft.com/office/drawing/2014/main" id="{16881028-B282-E315-1434-49C83EE95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" y="2067427"/>
            <a:ext cx="12668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Rectangle 50">
            <a:extLst>
              <a:ext uri="{FF2B5EF4-FFF2-40B4-BE49-F238E27FC236}">
                <a16:creationId xmlns:a16="http://schemas.microsoft.com/office/drawing/2014/main" id="{4ACA379F-B0A3-6CE2-7C33-52058561C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604" y="1454695"/>
            <a:ext cx="16771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= 12 </a:t>
            </a:r>
            <a:r>
              <a:rPr lang="el-GR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7B369BC-940A-5A84-2242-44AC786AC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8006" y="1454695"/>
            <a:ext cx="16771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= 6 V</a:t>
            </a:r>
          </a:p>
        </p:txBody>
      </p:sp>
      <p:sp>
        <p:nvSpPr>
          <p:cNvPr id="9" name="Rectangle 50">
            <a:extLst>
              <a:ext uri="{FF2B5EF4-FFF2-40B4-BE49-F238E27FC236}">
                <a16:creationId xmlns:a16="http://schemas.microsoft.com/office/drawing/2014/main" id="{30915507-4DE9-AD4D-5F19-ED00307D7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836" y="2067427"/>
            <a:ext cx="16771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</a:t>
            </a:r>
          </a:p>
        </p:txBody>
      </p:sp>
      <p:sp>
        <p:nvSpPr>
          <p:cNvPr id="6" name="Bijschrift: lijn 5">
            <a:extLst>
              <a:ext uri="{FF2B5EF4-FFF2-40B4-BE49-F238E27FC236}">
                <a16:creationId xmlns:a16="http://schemas.microsoft.com/office/drawing/2014/main" id="{DC10A268-4539-4BFC-73AF-5F367E991C39}"/>
              </a:ext>
            </a:extLst>
          </p:cNvPr>
          <p:cNvSpPr/>
          <p:nvPr/>
        </p:nvSpPr>
        <p:spPr>
          <a:xfrm>
            <a:off x="5003999" y="1464706"/>
            <a:ext cx="3132000" cy="707886"/>
          </a:xfrm>
          <a:prstGeom prst="borderCallout1">
            <a:avLst>
              <a:gd name="adj1" fmla="val 9027"/>
              <a:gd name="adj2" fmla="val -339"/>
              <a:gd name="adj3" fmla="val -79176"/>
              <a:gd name="adj4" fmla="val -19776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r>
              <a:rPr 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 de eenheid </a:t>
            </a:r>
            <a:r>
              <a:rPr 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 zie je dat het de weerstand R is.</a:t>
            </a:r>
            <a:endParaRPr lang="nl-NL" dirty="0"/>
          </a:p>
        </p:txBody>
      </p:sp>
      <p:sp>
        <p:nvSpPr>
          <p:cNvPr id="13" name="Bijschrift: lijn 12">
            <a:extLst>
              <a:ext uri="{FF2B5EF4-FFF2-40B4-BE49-F238E27FC236}">
                <a16:creationId xmlns:a16="http://schemas.microsoft.com/office/drawing/2014/main" id="{3DDF0B93-9534-39DF-E82B-DF19708869CC}"/>
              </a:ext>
            </a:extLst>
          </p:cNvPr>
          <p:cNvSpPr/>
          <p:nvPr/>
        </p:nvSpPr>
        <p:spPr>
          <a:xfrm>
            <a:off x="5868000" y="1471317"/>
            <a:ext cx="3132000" cy="707886"/>
          </a:xfrm>
          <a:prstGeom prst="borderCallout1">
            <a:avLst>
              <a:gd name="adj1" fmla="val -696"/>
              <a:gd name="adj2" fmla="val 49262"/>
              <a:gd name="adj3" fmla="val -83343"/>
              <a:gd name="adj4" fmla="val 70007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 de eenheid </a:t>
            </a:r>
            <a:r>
              <a:rPr 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V zie je dat het de spanning U is.</a:t>
            </a:r>
            <a:endParaRPr lang="nl-NL" dirty="0"/>
          </a:p>
        </p:txBody>
      </p:sp>
      <p:sp>
        <p:nvSpPr>
          <p:cNvPr id="14" name="Text Box 146">
            <a:extLst>
              <a:ext uri="{FF2B5EF4-FFF2-40B4-BE49-F238E27FC236}">
                <a16:creationId xmlns:a16="http://schemas.microsoft.com/office/drawing/2014/main" id="{E28DA07E-D15B-B53C-7F10-F2113D225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09185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6" grpId="0" autoUpdateAnimBg="0"/>
      <p:bldP spid="123907" grpId="0" autoUpdateAnimBg="0"/>
      <p:bldP spid="123913" grpId="0" autoUpdateAnimBg="0"/>
      <p:bldP spid="123914" grpId="0" autoUpdateAnimBg="0"/>
      <p:bldP spid="123926" grpId="0" autoUpdateAnimBg="0"/>
      <p:bldP spid="2" grpId="0" autoUpdateAnimBg="0"/>
      <p:bldP spid="3" grpId="0" autoUpdateAnimBg="0"/>
      <p:bldP spid="4" grpId="0" autoUpdateAnimBg="0"/>
      <p:bldP spid="5" grpId="0" autoUpdateAnimBg="0"/>
      <p:bldP spid="8" grpId="0" autoUpdateAnimBg="0"/>
      <p:bldP spid="9" grpId="0" autoUpdateAnimBg="0"/>
      <p:bldP spid="6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769E595-27D9-1FD6-FCFF-CAB40F775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 11">
            <a:extLst>
              <a:ext uri="{FF2B5EF4-FFF2-40B4-BE49-F238E27FC236}">
                <a16:creationId xmlns:a16="http://schemas.microsoft.com/office/drawing/2014/main" id="{407F61D1-7450-4FDC-F7F6-0D7532B10BD7}"/>
              </a:ext>
            </a:extLst>
          </p:cNvPr>
          <p:cNvGrpSpPr/>
          <p:nvPr/>
        </p:nvGrpSpPr>
        <p:grpSpPr>
          <a:xfrm>
            <a:off x="4572000" y="765175"/>
            <a:ext cx="4211638" cy="2617467"/>
            <a:chOff x="4572000" y="765175"/>
            <a:chExt cx="4211638" cy="2617467"/>
          </a:xfrm>
        </p:grpSpPr>
        <p:pic>
          <p:nvPicPr>
            <p:cNvPr id="106499" name="Picture 3" descr="IMG_0251">
              <a:extLst>
                <a:ext uri="{FF2B5EF4-FFF2-40B4-BE49-F238E27FC236}">
                  <a16:creationId xmlns:a16="http://schemas.microsoft.com/office/drawing/2014/main" id="{88CD058D-C02B-8826-F6D1-272A25E04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3438" y="765175"/>
              <a:ext cx="4140200" cy="2141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8C1FC8E7-06ED-4F22-E06E-FFBE9FB9BCBD}"/>
                </a:ext>
              </a:extLst>
            </p:cNvPr>
            <p:cNvSpPr txBox="1"/>
            <p:nvPr/>
          </p:nvSpPr>
          <p:spPr>
            <a:xfrm>
              <a:off x="4572000" y="2920977"/>
              <a:ext cx="40316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Weerstand van koolstof</a:t>
              </a:r>
            </a:p>
          </p:txBody>
        </p:sp>
      </p:grp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64CACFC8-EA8B-D0BE-FEAD-B51FA466A52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2342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Foto’s van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weerstanden</a:t>
            </a:r>
            <a:endParaRPr lang="nl-NL" altLang="nl-NL" sz="28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BAE9CE75-638B-D1C2-A59F-60DF841B052E}"/>
              </a:ext>
            </a:extLst>
          </p:cNvPr>
          <p:cNvSpPr>
            <a:spLocks noChangeAspect="1"/>
          </p:cNvSpPr>
          <p:nvPr/>
        </p:nvSpPr>
        <p:spPr>
          <a:xfrm>
            <a:off x="5586795" y="549275"/>
            <a:ext cx="2297573" cy="229757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 Box 146">
            <a:extLst>
              <a:ext uri="{FF2B5EF4-FFF2-40B4-BE49-F238E27FC236}">
                <a16:creationId xmlns:a16="http://schemas.microsoft.com/office/drawing/2014/main" id="{242C3294-04AF-18FD-F0BE-D4DD02781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E4276950-BDAA-F1EE-3ACA-E2411937DB90}"/>
              </a:ext>
            </a:extLst>
          </p:cNvPr>
          <p:cNvGrpSpPr/>
          <p:nvPr/>
        </p:nvGrpSpPr>
        <p:grpSpPr>
          <a:xfrm>
            <a:off x="0" y="765175"/>
            <a:ext cx="4211638" cy="1735066"/>
            <a:chOff x="0" y="765175"/>
            <a:chExt cx="4211638" cy="1735066"/>
          </a:xfrm>
        </p:grpSpPr>
        <p:pic>
          <p:nvPicPr>
            <p:cNvPr id="106504" name="Picture 8" descr="IMG_0236">
              <a:extLst>
                <a:ext uri="{FF2B5EF4-FFF2-40B4-BE49-F238E27FC236}">
                  <a16:creationId xmlns:a16="http://schemas.microsoft.com/office/drawing/2014/main" id="{9E40192C-3A27-02AA-AB95-62F2312DAA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65175"/>
              <a:ext cx="4211638" cy="12779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FFD9F42C-9618-92F9-83F7-1AA15735383B}"/>
                </a:ext>
              </a:extLst>
            </p:cNvPr>
            <p:cNvSpPr txBox="1"/>
            <p:nvPr/>
          </p:nvSpPr>
          <p:spPr>
            <a:xfrm>
              <a:off x="11969" y="2038576"/>
              <a:ext cx="40316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Weerstand van metaaldraad</a:t>
              </a: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815D07D9-C4D8-80BD-68D1-46D13DA6B30F}"/>
              </a:ext>
            </a:extLst>
          </p:cNvPr>
          <p:cNvGrpSpPr/>
          <p:nvPr/>
        </p:nvGrpSpPr>
        <p:grpSpPr>
          <a:xfrm>
            <a:off x="0" y="3776960"/>
            <a:ext cx="4249738" cy="3081040"/>
            <a:chOff x="0" y="3776960"/>
            <a:chExt cx="4249738" cy="3081040"/>
          </a:xfrm>
        </p:grpSpPr>
        <p:pic>
          <p:nvPicPr>
            <p:cNvPr id="106500" name="Picture 4" descr="IMG_0259">
              <a:extLst>
                <a:ext uri="{FF2B5EF4-FFF2-40B4-BE49-F238E27FC236}">
                  <a16:creationId xmlns:a16="http://schemas.microsoft.com/office/drawing/2014/main" id="{6F42D306-B7CA-82E8-FF45-07F8A277E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65613"/>
              <a:ext cx="4249738" cy="2592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BD2ABDF0-A777-AC9B-02EA-F3137091D42D}"/>
                </a:ext>
              </a:extLst>
            </p:cNvPr>
            <p:cNvSpPr txBox="1"/>
            <p:nvPr/>
          </p:nvSpPr>
          <p:spPr>
            <a:xfrm>
              <a:off x="11969" y="3776960"/>
              <a:ext cx="40316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Weerstand van koolstof</a:t>
              </a:r>
            </a:p>
          </p:txBody>
        </p:sp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52D8AD8F-5CD2-46A8-2A72-D218F468B5FF}"/>
              </a:ext>
            </a:extLst>
          </p:cNvPr>
          <p:cNvSpPr txBox="1"/>
          <p:nvPr/>
        </p:nvSpPr>
        <p:spPr>
          <a:xfrm>
            <a:off x="4697719" y="3421970"/>
            <a:ext cx="4031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Aan de kleurcode kun je aflezen hoeveel Ohm de weerstand is.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10AB8DF-5BA2-1A5B-8D21-37FAF8325FC8}"/>
              </a:ext>
            </a:extLst>
          </p:cNvPr>
          <p:cNvSpPr txBox="1"/>
          <p:nvPr/>
        </p:nvSpPr>
        <p:spPr>
          <a:xfrm>
            <a:off x="4697719" y="4622299"/>
            <a:ext cx="4031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bruin=1, groen=8, bruin=1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A6CBF43-1E22-FC4B-E9CE-56557F155218}"/>
              </a:ext>
            </a:extLst>
          </p:cNvPr>
          <p:cNvSpPr txBox="1"/>
          <p:nvPr/>
        </p:nvSpPr>
        <p:spPr>
          <a:xfrm>
            <a:off x="4697719" y="5235333"/>
            <a:ext cx="4031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Beide</a:t>
            </a: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weerstanden zijn </a:t>
            </a:r>
            <a:r>
              <a:rPr lang="nl-NL" altLang="nl-NL" sz="2400" dirty="0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bruin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nl-NL" altLang="nl-NL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groen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nl-NL" altLang="nl-NL" sz="2400" dirty="0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bruin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nl-NL" altLang="nl-NL" sz="2400" dirty="0">
                <a:solidFill>
                  <a:srgbClr val="C4A6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goud</a:t>
            </a:r>
            <a:r>
              <a:rPr lang="nl-NL" altLang="nl-NL" sz="24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NL" altLang="nl-NL" sz="2400" dirty="0">
                <a:solidFill>
                  <a:srgbClr val="00CC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.10</a:t>
            </a:r>
            <a:r>
              <a:rPr lang="nl-NL" altLang="nl-NL" sz="2400" baseline="300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NL" altLang="nl-NL" sz="24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± 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5% = 18 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1164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 autoUpdateAnimBg="0"/>
      <p:bldP spid="2" grpId="0" animBg="1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1DD6845D-D966-3EA3-D799-C5017D98A695}"/>
              </a:ext>
            </a:extLst>
          </p:cNvPr>
          <p:cNvSpPr txBox="1"/>
          <p:nvPr/>
        </p:nvSpPr>
        <p:spPr>
          <a:xfrm>
            <a:off x="4067944" y="2245051"/>
            <a:ext cx="217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Schemateken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1656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Regelbare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weerstanden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514" name="Rectangle 66"/>
          <p:cNvSpPr>
            <a:spLocks noChangeArrowheads="1"/>
          </p:cNvSpPr>
          <p:nvPr/>
        </p:nvSpPr>
        <p:spPr bwMode="auto">
          <a:xfrm>
            <a:off x="0" y="71134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Verander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de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draadlengte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AS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je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verandert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weerstand 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AS</a:t>
            </a:r>
            <a:endParaRPr lang="nl-NL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592" name="Rectangle 144"/>
          <p:cNvSpPr>
            <a:spLocks noChangeArrowheads="1"/>
          </p:cNvSpPr>
          <p:nvPr/>
        </p:nvSpPr>
        <p:spPr bwMode="auto">
          <a:xfrm>
            <a:off x="2195513" y="2205038"/>
            <a:ext cx="431800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288925" indent="-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8796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9083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9370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49657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54229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58801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63373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67945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endParaRPr lang="nl-NL" altLang="nl-NL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3141AF68-4AD8-C5BD-88B8-26F6F789E585}"/>
              </a:ext>
            </a:extLst>
          </p:cNvPr>
          <p:cNvGrpSpPr/>
          <p:nvPr/>
        </p:nvGrpSpPr>
        <p:grpSpPr>
          <a:xfrm>
            <a:off x="77788" y="1697955"/>
            <a:ext cx="3781425" cy="1443038"/>
            <a:chOff x="77788" y="1412875"/>
            <a:chExt cx="3781425" cy="1443038"/>
          </a:xfrm>
        </p:grpSpPr>
        <p:grpSp>
          <p:nvGrpSpPr>
            <p:cNvPr id="104644" name="Group 196"/>
            <p:cNvGrpSpPr>
              <a:grpSpLocks/>
            </p:cNvGrpSpPr>
            <p:nvPr/>
          </p:nvGrpSpPr>
          <p:grpSpPr bwMode="auto">
            <a:xfrm>
              <a:off x="77788" y="1412875"/>
              <a:ext cx="3781425" cy="1443038"/>
              <a:chOff x="49" y="890"/>
              <a:chExt cx="2382" cy="909"/>
            </a:xfrm>
          </p:grpSpPr>
          <p:pic>
            <p:nvPicPr>
              <p:cNvPr id="104624" name="Picture 176" descr="IMG_026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" y="890"/>
                <a:ext cx="2132" cy="9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627" name="Rectangle 179"/>
              <p:cNvSpPr>
                <a:spLocks noChangeArrowheads="1"/>
              </p:cNvSpPr>
              <p:nvPr/>
            </p:nvSpPr>
            <p:spPr bwMode="auto">
              <a:xfrm>
                <a:off x="2193" y="1360"/>
                <a:ext cx="238" cy="1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nl-NL" altLang="nl-NL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628" name="Rectangle 180"/>
              <p:cNvSpPr>
                <a:spLocks noChangeArrowheads="1"/>
              </p:cNvSpPr>
              <p:nvPr/>
            </p:nvSpPr>
            <p:spPr bwMode="auto">
              <a:xfrm>
                <a:off x="49" y="1464"/>
                <a:ext cx="26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nl-NL" altLang="nl-NL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4629" name="Rectangle 181"/>
            <p:cNvSpPr>
              <a:spLocks noChangeArrowheads="1"/>
            </p:cNvSpPr>
            <p:nvPr/>
          </p:nvSpPr>
          <p:spPr bwMode="auto">
            <a:xfrm>
              <a:off x="2170907" y="1518803"/>
              <a:ext cx="431800" cy="347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288925" indent="-2889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8796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9083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9370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9657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54229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58801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63373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67945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nl-NL" altLang="nl-NL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0C77D810-6A52-634F-1E42-0CA3A5BEBB01}"/>
              </a:ext>
            </a:extLst>
          </p:cNvPr>
          <p:cNvGrpSpPr/>
          <p:nvPr/>
        </p:nvGrpSpPr>
        <p:grpSpPr>
          <a:xfrm>
            <a:off x="250825" y="4203948"/>
            <a:ext cx="3460750" cy="2097088"/>
            <a:chOff x="250825" y="4581525"/>
            <a:chExt cx="3460750" cy="2097088"/>
          </a:xfrm>
        </p:grpSpPr>
        <p:grpSp>
          <p:nvGrpSpPr>
            <p:cNvPr id="104609" name="Group 161"/>
            <p:cNvGrpSpPr>
              <a:grpSpLocks/>
            </p:cNvGrpSpPr>
            <p:nvPr/>
          </p:nvGrpSpPr>
          <p:grpSpPr bwMode="auto">
            <a:xfrm>
              <a:off x="250825" y="4581525"/>
              <a:ext cx="3460750" cy="2097088"/>
              <a:chOff x="158" y="2870"/>
              <a:chExt cx="2180" cy="1321"/>
            </a:xfrm>
          </p:grpSpPr>
          <p:pic>
            <p:nvPicPr>
              <p:cNvPr id="104502" name="Picture 54" descr="weerstand instelbar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" y="2870"/>
                <a:ext cx="2132" cy="13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594" name="Rectangle 146"/>
              <p:cNvSpPr>
                <a:spLocks noChangeArrowheads="1"/>
              </p:cNvSpPr>
              <p:nvPr/>
            </p:nvSpPr>
            <p:spPr bwMode="auto">
              <a:xfrm>
                <a:off x="2100" y="3363"/>
                <a:ext cx="238" cy="1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nl-NL" altLang="nl-NL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602" name="Rectangle 154"/>
              <p:cNvSpPr>
                <a:spLocks noChangeArrowheads="1"/>
              </p:cNvSpPr>
              <p:nvPr/>
            </p:nvSpPr>
            <p:spPr bwMode="auto">
              <a:xfrm>
                <a:off x="657" y="3974"/>
                <a:ext cx="26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nl-NL" altLang="nl-NL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4630" name="Rectangle 182"/>
            <p:cNvSpPr>
              <a:spLocks noChangeArrowheads="1"/>
            </p:cNvSpPr>
            <p:nvPr/>
          </p:nvSpPr>
          <p:spPr bwMode="auto">
            <a:xfrm>
              <a:off x="2699792" y="5745162"/>
              <a:ext cx="431800" cy="347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288925" indent="-2889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8796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9083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9370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9657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54229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58801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63373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67945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nl-NL" altLang="nl-N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A746B17F-6A61-F675-E754-E784F8792506}"/>
              </a:ext>
            </a:extLst>
          </p:cNvPr>
          <p:cNvGrpSpPr/>
          <p:nvPr/>
        </p:nvGrpSpPr>
        <p:grpSpPr>
          <a:xfrm>
            <a:off x="3711575" y="4564311"/>
            <a:ext cx="2732088" cy="1736725"/>
            <a:chOff x="3711575" y="4797425"/>
            <a:chExt cx="2732088" cy="1736725"/>
          </a:xfrm>
        </p:grpSpPr>
        <p:grpSp>
          <p:nvGrpSpPr>
            <p:cNvPr id="104645" name="Group 197"/>
            <p:cNvGrpSpPr>
              <a:grpSpLocks/>
            </p:cNvGrpSpPr>
            <p:nvPr/>
          </p:nvGrpSpPr>
          <p:grpSpPr bwMode="auto">
            <a:xfrm>
              <a:off x="3711575" y="4797425"/>
              <a:ext cx="2454275" cy="1736725"/>
              <a:chOff x="2338" y="3022"/>
              <a:chExt cx="1546" cy="1094"/>
            </a:xfrm>
          </p:grpSpPr>
          <p:pic>
            <p:nvPicPr>
              <p:cNvPr id="104619" name="Picture 171" descr="IMG_024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" y="3022"/>
                <a:ext cx="1458" cy="10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632" name="Rectangle 184"/>
              <p:cNvSpPr>
                <a:spLocks noChangeArrowheads="1"/>
              </p:cNvSpPr>
              <p:nvPr/>
            </p:nvSpPr>
            <p:spPr bwMode="auto">
              <a:xfrm>
                <a:off x="2338" y="3174"/>
                <a:ext cx="272" cy="2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nl-NL" altLang="nl-NL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633" name="Rectangle 185"/>
              <p:cNvSpPr>
                <a:spLocks noChangeArrowheads="1"/>
              </p:cNvSpPr>
              <p:nvPr/>
            </p:nvSpPr>
            <p:spPr bwMode="auto">
              <a:xfrm>
                <a:off x="2368" y="3772"/>
                <a:ext cx="272" cy="2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nl-NL" altLang="nl-NL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4631" name="Rectangle 183"/>
            <p:cNvSpPr>
              <a:spLocks noChangeArrowheads="1"/>
            </p:cNvSpPr>
            <p:nvPr/>
          </p:nvSpPr>
          <p:spPr bwMode="auto">
            <a:xfrm>
              <a:off x="6011863" y="5516563"/>
              <a:ext cx="431800" cy="347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288925" indent="-2889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8796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9083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9370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9657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54229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58801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63373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67945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nl-NL" altLang="nl-N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6C6604A4-E22A-14B7-88DF-F683E7304C6A}"/>
              </a:ext>
            </a:extLst>
          </p:cNvPr>
          <p:cNvGrpSpPr/>
          <p:nvPr/>
        </p:nvGrpSpPr>
        <p:grpSpPr>
          <a:xfrm>
            <a:off x="6659563" y="1340768"/>
            <a:ext cx="2208212" cy="1800225"/>
            <a:chOff x="6659563" y="1844675"/>
            <a:chExt cx="2208212" cy="1800225"/>
          </a:xfrm>
        </p:grpSpPr>
        <p:grpSp>
          <p:nvGrpSpPr>
            <p:cNvPr id="104646" name="Group 198"/>
            <p:cNvGrpSpPr>
              <a:grpSpLocks/>
            </p:cNvGrpSpPr>
            <p:nvPr/>
          </p:nvGrpSpPr>
          <p:grpSpPr bwMode="auto">
            <a:xfrm>
              <a:off x="6659563" y="1844675"/>
              <a:ext cx="2208212" cy="1800225"/>
              <a:chOff x="4195" y="1162"/>
              <a:chExt cx="1391" cy="1134"/>
            </a:xfrm>
          </p:grpSpPr>
          <p:pic>
            <p:nvPicPr>
              <p:cNvPr id="104621" name="Picture 173" descr="IMG_023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5" y="1253"/>
                <a:ext cx="1391" cy="10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634" name="Rectangle 186"/>
              <p:cNvSpPr>
                <a:spLocks noChangeArrowheads="1"/>
              </p:cNvSpPr>
              <p:nvPr/>
            </p:nvSpPr>
            <p:spPr bwMode="auto">
              <a:xfrm>
                <a:off x="4241" y="1842"/>
                <a:ext cx="272" cy="2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nl-NL" altLang="nl-NL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635" name="Rectangle 187"/>
              <p:cNvSpPr>
                <a:spLocks noChangeArrowheads="1"/>
              </p:cNvSpPr>
              <p:nvPr/>
            </p:nvSpPr>
            <p:spPr bwMode="auto">
              <a:xfrm>
                <a:off x="4921" y="1162"/>
                <a:ext cx="272" cy="2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nl-NL" altLang="nl-NL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4636" name="Rectangle 188"/>
            <p:cNvSpPr>
              <a:spLocks noChangeArrowheads="1"/>
            </p:cNvSpPr>
            <p:nvPr/>
          </p:nvSpPr>
          <p:spPr bwMode="auto">
            <a:xfrm>
              <a:off x="8329613" y="3060700"/>
              <a:ext cx="431800" cy="347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288925" indent="-2889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8796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9083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9370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9657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54229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58801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63373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67945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nl-NL" altLang="nl-NL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EE568B56-431C-C3D5-2BA8-6D103BC8BE5A}"/>
              </a:ext>
            </a:extLst>
          </p:cNvPr>
          <p:cNvGrpSpPr/>
          <p:nvPr/>
        </p:nvGrpSpPr>
        <p:grpSpPr>
          <a:xfrm>
            <a:off x="6659563" y="3861048"/>
            <a:ext cx="2181225" cy="2439988"/>
            <a:chOff x="6659563" y="4229100"/>
            <a:chExt cx="2181225" cy="2439988"/>
          </a:xfrm>
        </p:grpSpPr>
        <p:grpSp>
          <p:nvGrpSpPr>
            <p:cNvPr id="104610" name="Group 162"/>
            <p:cNvGrpSpPr>
              <a:grpSpLocks/>
            </p:cNvGrpSpPr>
            <p:nvPr/>
          </p:nvGrpSpPr>
          <p:grpSpPr bwMode="auto">
            <a:xfrm>
              <a:off x="6659563" y="4229100"/>
              <a:ext cx="2181225" cy="2439988"/>
              <a:chOff x="4195" y="2664"/>
              <a:chExt cx="1374" cy="1537"/>
            </a:xfrm>
          </p:grpSpPr>
          <p:pic>
            <p:nvPicPr>
              <p:cNvPr id="104503" name="Picture 55" descr="potmeter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2" y="2664"/>
                <a:ext cx="1357" cy="15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603" name="Rectangle 155"/>
              <p:cNvSpPr>
                <a:spLocks noChangeArrowheads="1"/>
              </p:cNvSpPr>
              <p:nvPr/>
            </p:nvSpPr>
            <p:spPr bwMode="auto">
              <a:xfrm>
                <a:off x="4195" y="3838"/>
                <a:ext cx="26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endParaRPr lang="nl-NL" altLang="nl-NL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604" name="Rectangle 156"/>
              <p:cNvSpPr>
                <a:spLocks noChangeArrowheads="1"/>
              </p:cNvSpPr>
              <p:nvPr/>
            </p:nvSpPr>
            <p:spPr bwMode="auto">
              <a:xfrm>
                <a:off x="4694" y="3974"/>
                <a:ext cx="238" cy="1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marL="288925" indent="-28892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18796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29083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39370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4965700" indent="-8382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54229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58801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63373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6794500" indent="-838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FF3300"/>
                  </a:buClr>
                </a:pPr>
                <a:r>
                  <a:rPr lang="en-US" altLang="nl-NL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endParaRPr lang="nl-NL" altLang="nl-NL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4637" name="Rectangle 189"/>
            <p:cNvSpPr>
              <a:spLocks noChangeArrowheads="1"/>
            </p:cNvSpPr>
            <p:nvPr/>
          </p:nvSpPr>
          <p:spPr bwMode="auto">
            <a:xfrm>
              <a:off x="7133399" y="6087269"/>
              <a:ext cx="431800" cy="347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288925" indent="-288925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8796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9083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9370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9657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54229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58801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63373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67945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nl-NL" altLang="nl-N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649" name="Rectangle 201"/>
          <p:cNvSpPr>
            <a:spLocks noChangeArrowheads="1"/>
          </p:cNvSpPr>
          <p:nvPr/>
        </p:nvSpPr>
        <p:spPr bwMode="auto">
          <a:xfrm>
            <a:off x="8280400" y="6570663"/>
            <a:ext cx="8636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8" action="ppaction://hlinksldjump"/>
              </a:rPr>
              <a:t>menu</a:t>
            </a:r>
            <a:endParaRPr lang="nl-NL" altLang="nl-NL" sz="20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15F6777-4C11-8661-4CBA-941FB421B161}"/>
              </a:ext>
            </a:extLst>
          </p:cNvPr>
          <p:cNvSpPr txBox="1"/>
          <p:nvPr/>
        </p:nvSpPr>
        <p:spPr>
          <a:xfrm>
            <a:off x="4067944" y="2245051"/>
            <a:ext cx="2427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Schuifcontact </a:t>
            </a:r>
            <a:r>
              <a:rPr 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36958906-79C8-2D58-BDFD-210BE2BEE245}"/>
              </a:ext>
            </a:extLst>
          </p:cNvPr>
          <p:cNvGrpSpPr/>
          <p:nvPr/>
        </p:nvGrpSpPr>
        <p:grpSpPr>
          <a:xfrm>
            <a:off x="3716338" y="1281113"/>
            <a:ext cx="2868612" cy="1107846"/>
            <a:chOff x="3716338" y="1281113"/>
            <a:chExt cx="2868612" cy="1107846"/>
          </a:xfrm>
        </p:grpSpPr>
        <p:grpSp>
          <p:nvGrpSpPr>
            <p:cNvPr id="5" name="Groep 4">
              <a:extLst>
                <a:ext uri="{FF2B5EF4-FFF2-40B4-BE49-F238E27FC236}">
                  <a16:creationId xmlns:a16="http://schemas.microsoft.com/office/drawing/2014/main" id="{97AC1EC3-E1F0-E202-E9D3-F1A263DCE5A5}"/>
                </a:ext>
              </a:extLst>
            </p:cNvPr>
            <p:cNvGrpSpPr/>
            <p:nvPr/>
          </p:nvGrpSpPr>
          <p:grpSpPr>
            <a:xfrm>
              <a:off x="3716338" y="1281113"/>
              <a:ext cx="2868612" cy="1107846"/>
              <a:chOff x="3716338" y="1281113"/>
              <a:chExt cx="2868612" cy="1107846"/>
            </a:xfrm>
          </p:grpSpPr>
          <p:sp>
            <p:nvSpPr>
              <p:cNvPr id="104612" name="Rectangle 164"/>
              <p:cNvSpPr>
                <a:spLocks noChangeArrowheads="1"/>
              </p:cNvSpPr>
              <p:nvPr/>
            </p:nvSpPr>
            <p:spPr bwMode="auto">
              <a:xfrm>
                <a:off x="5229985" y="1927294"/>
                <a:ext cx="38985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endParaRPr lang="nl-NL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04648" name="Group 200"/>
              <p:cNvGrpSpPr>
                <a:grpSpLocks/>
              </p:cNvGrpSpPr>
              <p:nvPr/>
            </p:nvGrpSpPr>
            <p:grpSpPr bwMode="auto">
              <a:xfrm>
                <a:off x="3716338" y="1282700"/>
                <a:ext cx="2868612" cy="276225"/>
                <a:chOff x="2341" y="808"/>
                <a:chExt cx="1807" cy="174"/>
              </a:xfrm>
            </p:grpSpPr>
            <p:sp>
              <p:nvSpPr>
                <p:cNvPr id="104547" name="Rectangle 99"/>
                <p:cNvSpPr>
                  <a:spLocks noChangeArrowheads="1"/>
                </p:cNvSpPr>
                <p:nvPr/>
              </p:nvSpPr>
              <p:spPr bwMode="auto">
                <a:xfrm>
                  <a:off x="2341" y="808"/>
                  <a:ext cx="266" cy="1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marL="288925" indent="-288925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1879600" indent="-838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2908300" indent="-838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3937000" indent="-838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4965700" indent="-838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5422900" indent="-838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5880100" indent="-838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6337300" indent="-838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6794500" indent="-838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FF3300"/>
                    </a:buClr>
                  </a:pPr>
                  <a:r>
                    <a:rPr lang="en-US" altLang="nl-NL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  <a:endParaRPr lang="nl-NL" altLang="nl-NL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548" name="Rectangle 100"/>
                <p:cNvSpPr>
                  <a:spLocks noChangeArrowheads="1"/>
                </p:cNvSpPr>
                <p:nvPr/>
              </p:nvSpPr>
              <p:spPr bwMode="auto">
                <a:xfrm>
                  <a:off x="3910" y="823"/>
                  <a:ext cx="238" cy="15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marL="288925" indent="-288925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1879600" indent="-838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2908300" indent="-838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3937000" indent="-838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4965700" indent="-83820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5422900" indent="-838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5880100" indent="-838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6337300" indent="-838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6794500" indent="-8382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FF3300"/>
                    </a:buClr>
                  </a:pPr>
                  <a:r>
                    <a:rPr lang="en-US" altLang="nl-NL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lang="nl-NL" altLang="nl-NL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4642" name="Group 194"/>
              <p:cNvGrpSpPr>
                <a:grpSpLocks/>
              </p:cNvGrpSpPr>
              <p:nvPr/>
            </p:nvGrpSpPr>
            <p:grpSpPr bwMode="auto">
              <a:xfrm>
                <a:off x="4067175" y="1281113"/>
                <a:ext cx="1797050" cy="715962"/>
                <a:chOff x="433" y="2115"/>
                <a:chExt cx="1132" cy="451"/>
              </a:xfrm>
            </p:grpSpPr>
            <p:sp>
              <p:nvSpPr>
                <p:cNvPr id="104639" name="Line 191"/>
                <p:cNvSpPr>
                  <a:spLocks noChangeShapeType="1"/>
                </p:cNvSpPr>
                <p:nvPr/>
              </p:nvSpPr>
              <p:spPr bwMode="auto">
                <a:xfrm>
                  <a:off x="433" y="2225"/>
                  <a:ext cx="249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640" name="Rectangle 192"/>
                <p:cNvSpPr>
                  <a:spLocks noChangeArrowheads="1"/>
                </p:cNvSpPr>
                <p:nvPr/>
              </p:nvSpPr>
              <p:spPr bwMode="auto">
                <a:xfrm>
                  <a:off x="684" y="2115"/>
                  <a:ext cx="881" cy="226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40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641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1292" y="2339"/>
                  <a:ext cx="0" cy="22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400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6" name="Line 191">
              <a:extLst>
                <a:ext uri="{FF2B5EF4-FFF2-40B4-BE49-F238E27FC236}">
                  <a16:creationId xmlns:a16="http://schemas.microsoft.com/office/drawing/2014/main" id="{69AEC3E7-92EA-20B1-9138-26EB349CF0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4226" y="1456152"/>
              <a:ext cx="395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40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75729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0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4452" grpId="0" autoUpdateAnimBg="0"/>
      <p:bldP spid="104514" grpId="0" autoUpdateAnimBg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49F7AA6-80AE-80FB-4FCE-3C0318BBD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 15">
            <a:extLst>
              <a:ext uri="{FF2B5EF4-FFF2-40B4-BE49-F238E27FC236}">
                <a16:creationId xmlns:a16="http://schemas.microsoft.com/office/drawing/2014/main" id="{16DC6CD3-44AF-CE73-D95A-9707F721A7C0}"/>
              </a:ext>
            </a:extLst>
          </p:cNvPr>
          <p:cNvGrpSpPr/>
          <p:nvPr/>
        </p:nvGrpSpPr>
        <p:grpSpPr>
          <a:xfrm>
            <a:off x="321226" y="908050"/>
            <a:ext cx="7344812" cy="2217738"/>
            <a:chOff x="321226" y="908050"/>
            <a:chExt cx="7344812" cy="2217738"/>
          </a:xfrm>
        </p:grpSpPr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0F415BA6-6490-2361-1347-B5AC06FF21EC}"/>
                </a:ext>
              </a:extLst>
            </p:cNvPr>
            <p:cNvGrpSpPr/>
            <p:nvPr/>
          </p:nvGrpSpPr>
          <p:grpSpPr>
            <a:xfrm>
              <a:off x="321226" y="908050"/>
              <a:ext cx="7344812" cy="2217738"/>
              <a:chOff x="321226" y="908050"/>
              <a:chExt cx="7344812" cy="2217738"/>
            </a:xfrm>
          </p:grpSpPr>
          <p:grpSp>
            <p:nvGrpSpPr>
              <p:cNvPr id="59534" name="Group 142">
                <a:extLst>
                  <a:ext uri="{FF2B5EF4-FFF2-40B4-BE49-F238E27FC236}">
                    <a16:creationId xmlns:a16="http://schemas.microsoft.com/office/drawing/2014/main" id="{B1A51B4F-08B0-8CB4-18BF-94F3DE3F75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313" y="908050"/>
                <a:ext cx="7197725" cy="2217738"/>
                <a:chOff x="295" y="573"/>
                <a:chExt cx="4534" cy="1397"/>
              </a:xfrm>
            </p:grpSpPr>
            <p:grpSp>
              <p:nvGrpSpPr>
                <p:cNvPr id="59500" name="Group 108">
                  <a:extLst>
                    <a:ext uri="{FF2B5EF4-FFF2-40B4-BE49-F238E27FC236}">
                      <a16:creationId xmlns:a16="http://schemas.microsoft.com/office/drawing/2014/main" id="{32AC0FF7-CA03-6CB5-E64F-9D681D2321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5" y="573"/>
                  <a:ext cx="4534" cy="1397"/>
                  <a:chOff x="295" y="573"/>
                  <a:chExt cx="4534" cy="1397"/>
                </a:xfrm>
              </p:grpSpPr>
              <p:sp>
                <p:nvSpPr>
                  <p:cNvPr id="59447" name="Oval 55">
                    <a:extLst>
                      <a:ext uri="{FF2B5EF4-FFF2-40B4-BE49-F238E27FC236}">
                        <a16:creationId xmlns:a16="http://schemas.microsoft.com/office/drawing/2014/main" id="{9DC8870F-791C-BF5F-6B37-2B61F08E4F4E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5" y="1122"/>
                    <a:ext cx="227" cy="227"/>
                  </a:xfrm>
                  <a:prstGeom prst="ellipse">
                    <a:avLst/>
                  </a:prstGeom>
                  <a:solidFill>
                    <a:srgbClr val="66FFFF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486" name="Rectangle 94">
                    <a:extLst>
                      <a:ext uri="{FF2B5EF4-FFF2-40B4-BE49-F238E27FC236}">
                        <a16:creationId xmlns:a16="http://schemas.microsoft.com/office/drawing/2014/main" id="{A09CD124-4518-E923-F9A0-4AA3EAD0AF0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77" y="876"/>
                    <a:ext cx="1360" cy="725"/>
                  </a:xfrm>
                  <a:prstGeom prst="rect">
                    <a:avLst/>
                  </a:prstGeom>
                  <a:solidFill>
                    <a:srgbClr val="66FFFF"/>
                  </a:solidFill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altLang="nl-NL" sz="2400">
                      <a:solidFill>
                        <a:srgbClr val="3333CC"/>
                      </a:solidFill>
                    </a:endParaRPr>
                  </a:p>
                </p:txBody>
              </p:sp>
              <p:sp>
                <p:nvSpPr>
                  <p:cNvPr id="59487" name="Rectangle 95">
                    <a:extLst>
                      <a:ext uri="{FF2B5EF4-FFF2-40B4-BE49-F238E27FC236}">
                        <a16:creationId xmlns:a16="http://schemas.microsoft.com/office/drawing/2014/main" id="{6DFF11E7-D584-C233-2F49-E501523F9CB7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2" y="876"/>
                    <a:ext cx="907" cy="727"/>
                  </a:xfrm>
                  <a:prstGeom prst="rect">
                    <a:avLst/>
                  </a:prstGeom>
                  <a:solidFill>
                    <a:srgbClr val="66FFFF"/>
                  </a:solidFill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altLang="nl-NL" sz="2400">
                      <a:solidFill>
                        <a:srgbClr val="3333CC"/>
                      </a:solidFill>
                    </a:endParaRPr>
                  </a:p>
                </p:txBody>
              </p:sp>
              <p:sp>
                <p:nvSpPr>
                  <p:cNvPr id="59488" name="Freeform 96">
                    <a:extLst>
                      <a:ext uri="{FF2B5EF4-FFF2-40B4-BE49-F238E27FC236}">
                        <a16:creationId xmlns:a16="http://schemas.microsoft.com/office/drawing/2014/main" id="{84D8BB39-4877-D5CC-76B1-85E706FEDB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11" y="1355"/>
                    <a:ext cx="4418" cy="615"/>
                  </a:xfrm>
                  <a:custGeom>
                    <a:avLst/>
                    <a:gdLst>
                      <a:gd name="T0" fmla="*/ 0 w 4418"/>
                      <a:gd name="T1" fmla="*/ 0 h 615"/>
                      <a:gd name="T2" fmla="*/ 1 w 4418"/>
                      <a:gd name="T3" fmla="*/ 615 h 615"/>
                      <a:gd name="T4" fmla="*/ 4418 w 4418"/>
                      <a:gd name="T5" fmla="*/ 615 h 615"/>
                      <a:gd name="T6" fmla="*/ 4418 w 4418"/>
                      <a:gd name="T7" fmla="*/ 182 h 615"/>
                      <a:gd name="T8" fmla="*/ 4195 w 4418"/>
                      <a:gd name="T9" fmla="*/ 182 h 6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418" h="615">
                        <a:moveTo>
                          <a:pt x="0" y="0"/>
                        </a:moveTo>
                        <a:lnTo>
                          <a:pt x="1" y="615"/>
                        </a:lnTo>
                        <a:lnTo>
                          <a:pt x="4418" y="615"/>
                        </a:lnTo>
                        <a:lnTo>
                          <a:pt x="4418" y="182"/>
                        </a:lnTo>
                        <a:lnTo>
                          <a:pt x="4195" y="182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489" name="Freeform 97">
                    <a:extLst>
                      <a:ext uri="{FF2B5EF4-FFF2-40B4-BE49-F238E27FC236}">
                        <a16:creationId xmlns:a16="http://schemas.microsoft.com/office/drawing/2014/main" id="{3222CBAD-9E01-B280-09F8-9A3E2F0A38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34" y="1538"/>
                    <a:ext cx="121" cy="425"/>
                  </a:xfrm>
                  <a:custGeom>
                    <a:avLst/>
                    <a:gdLst>
                      <a:gd name="T0" fmla="*/ 0 w 121"/>
                      <a:gd name="T1" fmla="*/ 0 h 425"/>
                      <a:gd name="T2" fmla="*/ 120 w 121"/>
                      <a:gd name="T3" fmla="*/ 0 h 425"/>
                      <a:gd name="T4" fmla="*/ 121 w 121"/>
                      <a:gd name="T5" fmla="*/ 425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1" h="425">
                        <a:moveTo>
                          <a:pt x="0" y="0"/>
                        </a:moveTo>
                        <a:lnTo>
                          <a:pt x="120" y="0"/>
                        </a:lnTo>
                        <a:lnTo>
                          <a:pt x="121" y="425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491" name="Freeform 99">
                    <a:extLst>
                      <a:ext uri="{FF2B5EF4-FFF2-40B4-BE49-F238E27FC236}">
                        <a16:creationId xmlns:a16="http://schemas.microsoft.com/office/drawing/2014/main" id="{87A07B18-1CCF-1301-5D8A-F7EA3F8355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8" y="573"/>
                    <a:ext cx="3277" cy="547"/>
                  </a:xfrm>
                  <a:custGeom>
                    <a:avLst/>
                    <a:gdLst>
                      <a:gd name="T0" fmla="*/ 0 w 3277"/>
                      <a:gd name="T1" fmla="*/ 547 h 547"/>
                      <a:gd name="T2" fmla="*/ 2 w 3277"/>
                      <a:gd name="T3" fmla="*/ 3 h 547"/>
                      <a:gd name="T4" fmla="*/ 3083 w 3277"/>
                      <a:gd name="T5" fmla="*/ 0 h 547"/>
                      <a:gd name="T6" fmla="*/ 3083 w 3277"/>
                      <a:gd name="T7" fmla="*/ 354 h 547"/>
                      <a:gd name="T8" fmla="*/ 3277 w 3277"/>
                      <a:gd name="T9" fmla="*/ 354 h 5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277" h="547">
                        <a:moveTo>
                          <a:pt x="0" y="547"/>
                        </a:moveTo>
                        <a:lnTo>
                          <a:pt x="2" y="3"/>
                        </a:lnTo>
                        <a:lnTo>
                          <a:pt x="3083" y="0"/>
                        </a:lnTo>
                        <a:lnTo>
                          <a:pt x="3083" y="354"/>
                        </a:lnTo>
                        <a:lnTo>
                          <a:pt x="3277" y="354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492" name="Freeform 100">
                    <a:extLst>
                      <a:ext uri="{FF2B5EF4-FFF2-40B4-BE49-F238E27FC236}">
                        <a16:creationId xmlns:a16="http://schemas.microsoft.com/office/drawing/2014/main" id="{9B2C9C80-2AEE-0EB2-E960-43F6B4371F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3" y="581"/>
                    <a:ext cx="162" cy="348"/>
                  </a:xfrm>
                  <a:custGeom>
                    <a:avLst/>
                    <a:gdLst>
                      <a:gd name="T0" fmla="*/ 0 w 162"/>
                      <a:gd name="T1" fmla="*/ 0 h 348"/>
                      <a:gd name="T2" fmla="*/ 0 w 162"/>
                      <a:gd name="T3" fmla="*/ 348 h 348"/>
                      <a:gd name="T4" fmla="*/ 162 w 162"/>
                      <a:gd name="T5" fmla="*/ 348 h 3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62" h="348">
                        <a:moveTo>
                          <a:pt x="0" y="0"/>
                        </a:moveTo>
                        <a:lnTo>
                          <a:pt x="0" y="348"/>
                        </a:lnTo>
                        <a:lnTo>
                          <a:pt x="162" y="348"/>
                        </a:lnTo>
                      </a:path>
                    </a:pathLst>
                  </a:custGeom>
                  <a:noFill/>
                  <a:ln w="38100" cmpd="dbl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494" name="Oval 102">
                    <a:extLst>
                      <a:ext uri="{FF2B5EF4-FFF2-40B4-BE49-F238E27FC236}">
                        <a16:creationId xmlns:a16="http://schemas.microsoft.com/office/drawing/2014/main" id="{D8514D7B-B5EE-84CF-D4AA-F8D6C6E6A3F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60" y="880"/>
                    <a:ext cx="91" cy="9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495" name="Oval 103">
                    <a:extLst>
                      <a:ext uri="{FF2B5EF4-FFF2-40B4-BE49-F238E27FC236}">
                        <a16:creationId xmlns:a16="http://schemas.microsoft.com/office/drawing/2014/main" id="{7E0B698F-3C5F-79C6-33F9-795D597D823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61" y="880"/>
                    <a:ext cx="91" cy="9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59517" name="Group 125">
                  <a:extLst>
                    <a:ext uri="{FF2B5EF4-FFF2-40B4-BE49-F238E27FC236}">
                      <a16:creationId xmlns:a16="http://schemas.microsoft.com/office/drawing/2014/main" id="{4CBC7046-7831-AAA2-EA8E-ABAA3446C5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61" y="941"/>
                  <a:ext cx="1201" cy="594"/>
                  <a:chOff x="1747" y="939"/>
                  <a:chExt cx="1201" cy="594"/>
                </a:xfrm>
              </p:grpSpPr>
              <p:sp>
                <p:nvSpPr>
                  <p:cNvPr id="59501" name="Line 109">
                    <a:extLst>
                      <a:ext uri="{FF2B5EF4-FFF2-40B4-BE49-F238E27FC236}">
                        <a16:creationId xmlns:a16="http://schemas.microsoft.com/office/drawing/2014/main" id="{B769BE70-3575-54F1-C4B9-C80172008A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47" y="943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02" name="Line 110">
                    <a:extLst>
                      <a:ext uri="{FF2B5EF4-FFF2-40B4-BE49-F238E27FC236}">
                        <a16:creationId xmlns:a16="http://schemas.microsoft.com/office/drawing/2014/main" id="{04332BA5-5DF1-A464-F8E2-0DB9DDD3713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39" y="943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03" name="Line 111">
                    <a:extLst>
                      <a:ext uri="{FF2B5EF4-FFF2-40B4-BE49-F238E27FC236}">
                        <a16:creationId xmlns:a16="http://schemas.microsoft.com/office/drawing/2014/main" id="{8BEFA2C0-9886-03B1-A58F-CFF52001F37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32" y="942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04" name="Line 112">
                    <a:extLst>
                      <a:ext uri="{FF2B5EF4-FFF2-40B4-BE49-F238E27FC236}">
                        <a16:creationId xmlns:a16="http://schemas.microsoft.com/office/drawing/2014/main" id="{9FF01533-744F-9D5C-CF0C-B82AE363FBD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24" y="943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05" name="Line 113">
                    <a:extLst>
                      <a:ext uri="{FF2B5EF4-FFF2-40B4-BE49-F238E27FC236}">
                        <a16:creationId xmlns:a16="http://schemas.microsoft.com/office/drawing/2014/main" id="{994C78C2-C5AC-F46A-774E-F2BA5FC681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117" y="943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06" name="Line 114">
                    <a:extLst>
                      <a:ext uri="{FF2B5EF4-FFF2-40B4-BE49-F238E27FC236}">
                        <a16:creationId xmlns:a16="http://schemas.microsoft.com/office/drawing/2014/main" id="{AD7D8BB6-A963-727F-C72F-4487AC04C8A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09" y="943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07" name="Line 115">
                    <a:extLst>
                      <a:ext uri="{FF2B5EF4-FFF2-40B4-BE49-F238E27FC236}">
                        <a16:creationId xmlns:a16="http://schemas.microsoft.com/office/drawing/2014/main" id="{C7ACCD9C-D7A9-5AB6-6FFC-86513A91A4B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01" y="943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08" name="Line 116">
                    <a:extLst>
                      <a:ext uri="{FF2B5EF4-FFF2-40B4-BE49-F238E27FC236}">
                        <a16:creationId xmlns:a16="http://schemas.microsoft.com/office/drawing/2014/main" id="{5C2ED2F8-9FFC-5341-B66F-7919AF2A1EA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94" y="943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09" name="Line 117">
                    <a:extLst>
                      <a:ext uri="{FF2B5EF4-FFF2-40B4-BE49-F238E27FC236}">
                        <a16:creationId xmlns:a16="http://schemas.microsoft.com/office/drawing/2014/main" id="{98A3E93C-4ADB-C7F0-B183-3E2CD80442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86" y="941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10" name="Line 118">
                    <a:extLst>
                      <a:ext uri="{FF2B5EF4-FFF2-40B4-BE49-F238E27FC236}">
                        <a16:creationId xmlns:a16="http://schemas.microsoft.com/office/drawing/2014/main" id="{8CEF14D1-5398-FAB9-8E41-F1BB707D12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78" y="941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11" name="Line 119">
                    <a:extLst>
                      <a:ext uri="{FF2B5EF4-FFF2-40B4-BE49-F238E27FC236}">
                        <a16:creationId xmlns:a16="http://schemas.microsoft.com/office/drawing/2014/main" id="{2B94ABD4-30FB-8272-AF88-0FEBDEEF8A5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71" y="941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12" name="Line 120">
                    <a:extLst>
                      <a:ext uri="{FF2B5EF4-FFF2-40B4-BE49-F238E27FC236}">
                        <a16:creationId xmlns:a16="http://schemas.microsoft.com/office/drawing/2014/main" id="{6C52F044-0625-304D-A2D0-AF302EAE993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63" y="943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13" name="Line 121">
                    <a:extLst>
                      <a:ext uri="{FF2B5EF4-FFF2-40B4-BE49-F238E27FC236}">
                        <a16:creationId xmlns:a16="http://schemas.microsoft.com/office/drawing/2014/main" id="{FD30A04F-5BF2-8521-D980-19ED8966A5F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56" y="941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15" name="Line 123">
                    <a:extLst>
                      <a:ext uri="{FF2B5EF4-FFF2-40B4-BE49-F238E27FC236}">
                        <a16:creationId xmlns:a16="http://schemas.microsoft.com/office/drawing/2014/main" id="{4580748C-E73D-31EC-4A46-CFF733AD4F7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48" y="939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59533" name="Group 141">
                  <a:extLst>
                    <a:ext uri="{FF2B5EF4-FFF2-40B4-BE49-F238E27FC236}">
                      <a16:creationId xmlns:a16="http://schemas.microsoft.com/office/drawing/2014/main" id="{AB25ADD3-DF5C-A2C7-2742-39680BA564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82" y="941"/>
                  <a:ext cx="726" cy="592"/>
                  <a:chOff x="3798" y="937"/>
                  <a:chExt cx="726" cy="592"/>
                </a:xfrm>
              </p:grpSpPr>
              <p:sp>
                <p:nvSpPr>
                  <p:cNvPr id="59519" name="Line 127">
                    <a:extLst>
                      <a:ext uri="{FF2B5EF4-FFF2-40B4-BE49-F238E27FC236}">
                        <a16:creationId xmlns:a16="http://schemas.microsoft.com/office/drawing/2014/main" id="{7FE3BCFB-5145-2594-19F0-3AF9586FA5A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98" y="939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20" name="Line 128">
                    <a:extLst>
                      <a:ext uri="{FF2B5EF4-FFF2-40B4-BE49-F238E27FC236}">
                        <a16:creationId xmlns:a16="http://schemas.microsoft.com/office/drawing/2014/main" id="{A1F0073D-5FB1-C4A1-7AE3-D65AA009ED8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89" y="939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21" name="Line 129">
                    <a:extLst>
                      <a:ext uri="{FF2B5EF4-FFF2-40B4-BE49-F238E27FC236}">
                        <a16:creationId xmlns:a16="http://schemas.microsoft.com/office/drawing/2014/main" id="{552DE9D7-A757-C165-A244-92128AE9D1D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80" y="938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22" name="Line 130">
                    <a:extLst>
                      <a:ext uri="{FF2B5EF4-FFF2-40B4-BE49-F238E27FC236}">
                        <a16:creationId xmlns:a16="http://schemas.microsoft.com/office/drawing/2014/main" id="{B7BF075D-A45F-D774-182C-9B95D1A5BBE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070" y="939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23" name="Line 131">
                    <a:extLst>
                      <a:ext uri="{FF2B5EF4-FFF2-40B4-BE49-F238E27FC236}">
                        <a16:creationId xmlns:a16="http://schemas.microsoft.com/office/drawing/2014/main" id="{1D7F568E-B096-CF90-BF6B-DB29F90A2F7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61" y="939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24" name="Line 132">
                    <a:extLst>
                      <a:ext uri="{FF2B5EF4-FFF2-40B4-BE49-F238E27FC236}">
                        <a16:creationId xmlns:a16="http://schemas.microsoft.com/office/drawing/2014/main" id="{4D4996C9-EA16-D703-6FCA-5570A16D03B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52" y="939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25" name="Line 133">
                    <a:extLst>
                      <a:ext uri="{FF2B5EF4-FFF2-40B4-BE49-F238E27FC236}">
                        <a16:creationId xmlns:a16="http://schemas.microsoft.com/office/drawing/2014/main" id="{15C94638-44A1-93E3-6842-36B1D7E20A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43" y="939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26" name="Line 134">
                    <a:extLst>
                      <a:ext uri="{FF2B5EF4-FFF2-40B4-BE49-F238E27FC236}">
                        <a16:creationId xmlns:a16="http://schemas.microsoft.com/office/drawing/2014/main" id="{77C05403-7DDB-2082-E4FC-8CDA28954EA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33" y="939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9527" name="Line 135">
                    <a:extLst>
                      <a:ext uri="{FF2B5EF4-FFF2-40B4-BE49-F238E27FC236}">
                        <a16:creationId xmlns:a16="http://schemas.microsoft.com/office/drawing/2014/main" id="{3F32B8B8-BA1A-ECBE-C315-9BFF1ED8258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24" y="937"/>
                    <a:ext cx="0" cy="5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11" name="Groep 10">
                <a:extLst>
                  <a:ext uri="{FF2B5EF4-FFF2-40B4-BE49-F238E27FC236}">
                    <a16:creationId xmlns:a16="http://schemas.microsoft.com/office/drawing/2014/main" id="{CF765C3A-659B-6980-C951-EB2DA13710C7}"/>
                  </a:ext>
                </a:extLst>
              </p:cNvPr>
              <p:cNvGrpSpPr/>
              <p:nvPr/>
            </p:nvGrpSpPr>
            <p:grpSpPr>
              <a:xfrm>
                <a:off x="321226" y="1436688"/>
                <a:ext cx="649287" cy="936625"/>
                <a:chOff x="321226" y="1436688"/>
                <a:chExt cx="649287" cy="936625"/>
              </a:xfrm>
            </p:grpSpPr>
            <p:sp>
              <p:nvSpPr>
                <p:cNvPr id="59582" name="Rectangle 190">
                  <a:extLst>
                    <a:ext uri="{FF2B5EF4-FFF2-40B4-BE49-F238E27FC236}">
                      <a16:creationId xmlns:a16="http://schemas.microsoft.com/office/drawing/2014/main" id="{CB6577F0-C694-3E80-6A19-F3BB04C41A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1226" y="1436688"/>
                  <a:ext cx="649287" cy="936625"/>
                </a:xfrm>
                <a:prstGeom prst="rect">
                  <a:avLst/>
                </a:prstGeom>
                <a:solidFill>
                  <a:srgbClr val="EAEAEA">
                    <a:alpha val="30000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554" name="Line 162">
                  <a:extLst>
                    <a:ext uri="{FF2B5EF4-FFF2-40B4-BE49-F238E27FC236}">
                      <a16:creationId xmlns:a16="http://schemas.microsoft.com/office/drawing/2014/main" id="{46858B5D-1AB8-C275-B029-36CC8E955E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36074" y="1438275"/>
                  <a:ext cx="0" cy="28892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4E58B86A-C167-E644-3BF7-0188D21A8FE7}"/>
                </a:ext>
              </a:extLst>
            </p:cNvPr>
            <p:cNvGrpSpPr/>
            <p:nvPr/>
          </p:nvGrpSpPr>
          <p:grpSpPr>
            <a:xfrm>
              <a:off x="736074" y="1043464"/>
              <a:ext cx="11113" cy="1962455"/>
              <a:chOff x="736074" y="1043464"/>
              <a:chExt cx="11113" cy="1962455"/>
            </a:xfrm>
          </p:grpSpPr>
          <p:cxnSp>
            <p:nvCxnSpPr>
              <p:cNvPr id="8" name="Rechte verbindingslijn met pijl 7">
                <a:extLst>
                  <a:ext uri="{FF2B5EF4-FFF2-40B4-BE49-F238E27FC236}">
                    <a16:creationId xmlns:a16="http://schemas.microsoft.com/office/drawing/2014/main" id="{6ADCFE0A-27D4-CAD3-180F-990FAB4CE7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6074" y="1043464"/>
                <a:ext cx="11113" cy="252000"/>
              </a:xfrm>
              <a:prstGeom prst="straightConnector1">
                <a:avLst/>
              </a:prstGeom>
              <a:ln w="254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Rechte verbindingslijn met pijl 9">
                <a:extLst>
                  <a:ext uri="{FF2B5EF4-FFF2-40B4-BE49-F238E27FC236}">
                    <a16:creationId xmlns:a16="http://schemas.microsoft.com/office/drawing/2014/main" id="{8B6169D2-6922-E16F-64B6-CB813CF460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6074" y="2753919"/>
                <a:ext cx="11113" cy="252000"/>
              </a:xfrm>
              <a:prstGeom prst="straightConnector1">
                <a:avLst/>
              </a:prstGeom>
              <a:ln w="254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394" name="Text Box 2">
            <a:extLst>
              <a:ext uri="{FF2B5EF4-FFF2-40B4-BE49-F238E27FC236}">
                <a16:creationId xmlns:a16="http://schemas.microsoft.com/office/drawing/2014/main" id="{72B928F4-5A1E-5D37-FF16-0960EA994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351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l-NL" altLang="nl-NL" sz="2400">
              <a:solidFill>
                <a:srgbClr val="000000"/>
              </a:solidFill>
            </a:endParaRPr>
          </a:p>
        </p:txBody>
      </p:sp>
      <p:grpSp>
        <p:nvGrpSpPr>
          <p:cNvPr id="59484" name="Group 92">
            <a:extLst>
              <a:ext uri="{FF2B5EF4-FFF2-40B4-BE49-F238E27FC236}">
                <a16:creationId xmlns:a16="http://schemas.microsoft.com/office/drawing/2014/main" id="{E0618A44-0194-0C0B-2DA0-DDD12264A853}"/>
              </a:ext>
            </a:extLst>
          </p:cNvPr>
          <p:cNvGrpSpPr>
            <a:grpSpLocks noChangeAspect="1"/>
          </p:cNvGrpSpPr>
          <p:nvPr/>
        </p:nvGrpSpPr>
        <p:grpSpPr bwMode="auto">
          <a:xfrm flipV="1">
            <a:off x="503238" y="1827213"/>
            <a:ext cx="287337" cy="287337"/>
            <a:chOff x="626" y="2390"/>
            <a:chExt cx="2309" cy="2309"/>
          </a:xfrm>
        </p:grpSpPr>
        <p:grpSp>
          <p:nvGrpSpPr>
            <p:cNvPr id="59480" name="Group 88">
              <a:extLst>
                <a:ext uri="{FF2B5EF4-FFF2-40B4-BE49-F238E27FC236}">
                  <a16:creationId xmlns:a16="http://schemas.microsoft.com/office/drawing/2014/main" id="{83BF70E7-FA5D-8C7F-6572-79AB1BE2C2F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26" y="2931"/>
              <a:ext cx="2309" cy="1179"/>
              <a:chOff x="626" y="2931"/>
              <a:chExt cx="2309" cy="1179"/>
            </a:xfrm>
          </p:grpSpPr>
          <p:sp>
            <p:nvSpPr>
              <p:cNvPr id="59478" name="Arc 86">
                <a:extLst>
                  <a:ext uri="{FF2B5EF4-FFF2-40B4-BE49-F238E27FC236}">
                    <a16:creationId xmlns:a16="http://schemas.microsoft.com/office/drawing/2014/main" id="{E4B984D6-88C9-8E39-2497-DAABDF0A6A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6" y="2931"/>
                <a:ext cx="1152" cy="61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2907"/>
                  <a:gd name="T2" fmla="*/ 43200 w 43200"/>
                  <a:gd name="T3" fmla="*/ 21600 h 22907"/>
                  <a:gd name="T4" fmla="*/ 21600 w 43200"/>
                  <a:gd name="T5" fmla="*/ 21600 h 22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907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07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9479" name="Arc 87">
                <a:extLst>
                  <a:ext uri="{FF2B5EF4-FFF2-40B4-BE49-F238E27FC236}">
                    <a16:creationId xmlns:a16="http://schemas.microsoft.com/office/drawing/2014/main" id="{B0ED45CA-0C4F-C309-9742-C917D9D11D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783" y="3499"/>
                <a:ext cx="1152" cy="61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2907"/>
                  <a:gd name="T2" fmla="*/ 43200 w 43200"/>
                  <a:gd name="T3" fmla="*/ 21600 h 22907"/>
                  <a:gd name="T4" fmla="*/ 21600 w 43200"/>
                  <a:gd name="T5" fmla="*/ 21600 h 22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907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07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9481" name="Group 89">
              <a:extLst>
                <a:ext uri="{FF2B5EF4-FFF2-40B4-BE49-F238E27FC236}">
                  <a16:creationId xmlns:a16="http://schemas.microsoft.com/office/drawing/2014/main" id="{FF886654-68A2-8D61-0FE5-9E90FD9FCB3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-5400000">
              <a:off x="674" y="2955"/>
              <a:ext cx="2309" cy="1179"/>
              <a:chOff x="626" y="2931"/>
              <a:chExt cx="2309" cy="1179"/>
            </a:xfrm>
          </p:grpSpPr>
          <p:sp>
            <p:nvSpPr>
              <p:cNvPr id="59482" name="Arc 90">
                <a:extLst>
                  <a:ext uri="{FF2B5EF4-FFF2-40B4-BE49-F238E27FC236}">
                    <a16:creationId xmlns:a16="http://schemas.microsoft.com/office/drawing/2014/main" id="{94E98DFD-AA05-EC4A-48E1-D952202BF4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26" y="2931"/>
                <a:ext cx="1152" cy="61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2907"/>
                  <a:gd name="T2" fmla="*/ 43200 w 43200"/>
                  <a:gd name="T3" fmla="*/ 21600 h 22907"/>
                  <a:gd name="T4" fmla="*/ 21600 w 43200"/>
                  <a:gd name="T5" fmla="*/ 21600 h 22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907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07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9483" name="Arc 91">
                <a:extLst>
                  <a:ext uri="{FF2B5EF4-FFF2-40B4-BE49-F238E27FC236}">
                    <a16:creationId xmlns:a16="http://schemas.microsoft.com/office/drawing/2014/main" id="{C5A9A15E-16BB-4ED5-AFDC-BC88013F97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783" y="3499"/>
                <a:ext cx="1152" cy="61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2907"/>
                  <a:gd name="T2" fmla="*/ 43200 w 43200"/>
                  <a:gd name="T3" fmla="*/ 21600 h 22907"/>
                  <a:gd name="T4" fmla="*/ 21600 w 43200"/>
                  <a:gd name="T5" fmla="*/ 21600 h 22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907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07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2CE39717-D5FE-EE0B-2F40-9F3F75C5C9FA}"/>
              </a:ext>
            </a:extLst>
          </p:cNvPr>
          <p:cNvGrpSpPr/>
          <p:nvPr/>
        </p:nvGrpSpPr>
        <p:grpSpPr>
          <a:xfrm>
            <a:off x="2200275" y="1458913"/>
            <a:ext cx="3884613" cy="457200"/>
            <a:chOff x="2200275" y="1458913"/>
            <a:chExt cx="3884613" cy="457200"/>
          </a:xfrm>
        </p:grpSpPr>
        <p:sp>
          <p:nvSpPr>
            <p:cNvPr id="59540" name="Text Box 148">
              <a:extLst>
                <a:ext uri="{FF2B5EF4-FFF2-40B4-BE49-F238E27FC236}">
                  <a16:creationId xmlns:a16="http://schemas.microsoft.com/office/drawing/2014/main" id="{4B5DA1EB-3BA5-F8B1-4AE1-61F26ACAD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275" y="1458913"/>
              <a:ext cx="6492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nl-NL" altLang="nl-NL" sz="2400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9541" name="Text Box 149">
              <a:extLst>
                <a:ext uri="{FF2B5EF4-FFF2-40B4-BE49-F238E27FC236}">
                  <a16:creationId xmlns:a16="http://schemas.microsoft.com/office/drawing/2014/main" id="{718F6CF5-1B03-0272-C701-64A40AE1C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5600" y="1458913"/>
              <a:ext cx="6492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nl-NL" altLang="nl-NL" sz="2400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4" name="Groep 33">
            <a:extLst>
              <a:ext uri="{FF2B5EF4-FFF2-40B4-BE49-F238E27FC236}">
                <a16:creationId xmlns:a16="http://schemas.microsoft.com/office/drawing/2014/main" id="{F76C14DE-6228-2BAE-A960-E464F0821458}"/>
              </a:ext>
            </a:extLst>
          </p:cNvPr>
          <p:cNvGrpSpPr/>
          <p:nvPr/>
        </p:nvGrpSpPr>
        <p:grpSpPr>
          <a:xfrm>
            <a:off x="3749675" y="3946525"/>
            <a:ext cx="3597274" cy="486562"/>
            <a:chOff x="3749675" y="3946525"/>
            <a:chExt cx="3597274" cy="486562"/>
          </a:xfrm>
        </p:grpSpPr>
        <p:sp>
          <p:nvSpPr>
            <p:cNvPr id="59542" name="Text Box 150">
              <a:extLst>
                <a:ext uri="{FF2B5EF4-FFF2-40B4-BE49-F238E27FC236}">
                  <a16:creationId xmlns:a16="http://schemas.microsoft.com/office/drawing/2014/main" id="{57C44B91-8FB4-99AF-6BA1-C2F08F74DC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9675" y="3946525"/>
              <a:ext cx="6492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nl-NL" alt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9543" name="Text Box 151">
              <a:extLst>
                <a:ext uri="{FF2B5EF4-FFF2-40B4-BE49-F238E27FC236}">
                  <a16:creationId xmlns:a16="http://schemas.microsoft.com/office/drawing/2014/main" id="{4EFC0EE4-CCCE-54B4-87F8-1055491E68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661" y="3975887"/>
              <a:ext cx="6492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nl-NL" alt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AA2D8CF4-19ED-9500-2342-956845723CA9}"/>
              </a:ext>
            </a:extLst>
          </p:cNvPr>
          <p:cNvGrpSpPr/>
          <p:nvPr/>
        </p:nvGrpSpPr>
        <p:grpSpPr>
          <a:xfrm>
            <a:off x="3490913" y="2492375"/>
            <a:ext cx="3457575" cy="482600"/>
            <a:chOff x="3490913" y="2492375"/>
            <a:chExt cx="3457575" cy="482600"/>
          </a:xfrm>
        </p:grpSpPr>
        <p:sp>
          <p:nvSpPr>
            <p:cNvPr id="59544" name="Text Box 152">
              <a:extLst>
                <a:ext uri="{FF2B5EF4-FFF2-40B4-BE49-F238E27FC236}">
                  <a16:creationId xmlns:a16="http://schemas.microsoft.com/office/drawing/2014/main" id="{FA5F29B3-E4DA-01DF-DD10-295B696BF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0913" y="2517775"/>
              <a:ext cx="6492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l-NL" altLang="nl-NL" sz="2400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9545" name="Text Box 153">
              <a:extLst>
                <a:ext uri="{FF2B5EF4-FFF2-40B4-BE49-F238E27FC236}">
                  <a16:creationId xmlns:a16="http://schemas.microsoft.com/office/drawing/2014/main" id="{16F5FCC6-D77F-0C17-1B1F-6A79C61B0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9200" y="2492375"/>
              <a:ext cx="6492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l-NL" altLang="nl-NL" sz="2400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ep 32">
            <a:extLst>
              <a:ext uri="{FF2B5EF4-FFF2-40B4-BE49-F238E27FC236}">
                <a16:creationId xmlns:a16="http://schemas.microsoft.com/office/drawing/2014/main" id="{252BB4A0-08AF-0855-2CA1-F6F68EA9A0C1}"/>
              </a:ext>
            </a:extLst>
          </p:cNvPr>
          <p:cNvGrpSpPr/>
          <p:nvPr/>
        </p:nvGrpSpPr>
        <p:grpSpPr>
          <a:xfrm>
            <a:off x="4105275" y="4840516"/>
            <a:ext cx="3517900" cy="457200"/>
            <a:chOff x="4105275" y="4840516"/>
            <a:chExt cx="3517900" cy="457200"/>
          </a:xfrm>
        </p:grpSpPr>
        <p:sp>
          <p:nvSpPr>
            <p:cNvPr id="59546" name="Text Box 154">
              <a:extLst>
                <a:ext uri="{FF2B5EF4-FFF2-40B4-BE49-F238E27FC236}">
                  <a16:creationId xmlns:a16="http://schemas.microsoft.com/office/drawing/2014/main" id="{824A6499-39ED-FCF2-BCC5-246A9B213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5275" y="4840516"/>
              <a:ext cx="6492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nl-NL" altLang="nl-NL" sz="2400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9547" name="Text Box 155">
              <a:extLst>
                <a:ext uri="{FF2B5EF4-FFF2-40B4-BE49-F238E27FC236}">
                  <a16:creationId xmlns:a16="http://schemas.microsoft.com/office/drawing/2014/main" id="{F2377C85-316E-27F7-DB21-06ABC6EC3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3888" y="4840516"/>
              <a:ext cx="64928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nl-NL" alt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59548" name="Text Box 156">
            <a:extLst>
              <a:ext uri="{FF2B5EF4-FFF2-40B4-BE49-F238E27FC236}">
                <a16:creationId xmlns:a16="http://schemas.microsoft.com/office/drawing/2014/main" id="{FEBF4194-B2F3-5BF9-7518-EB5C4DC0E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271" y="1767716"/>
            <a:ext cx="1008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Pomp</a:t>
            </a:r>
            <a:endParaRPr lang="nl-NL" altLang="nl-NL" sz="2000" baseline="-25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549" name="Text Box 157">
            <a:extLst>
              <a:ext uri="{FF2B5EF4-FFF2-40B4-BE49-F238E27FC236}">
                <a16:creationId xmlns:a16="http://schemas.microsoft.com/office/drawing/2014/main" id="{437402E0-950B-BEA5-B409-1750D9B90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369" y="4936387"/>
            <a:ext cx="2266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Spanningsbron</a:t>
            </a:r>
            <a:endParaRPr lang="nl-NL" altLang="nl-NL" sz="2000" baseline="-25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555" name="Text Box 163">
            <a:extLst>
              <a:ext uri="{FF2B5EF4-FFF2-40B4-BE49-F238E27FC236}">
                <a16:creationId xmlns:a16="http://schemas.microsoft.com/office/drawing/2014/main" id="{386B83E8-E2CD-C0D2-DED8-61132C40F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150" y="3403600"/>
            <a:ext cx="1584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0,55 A</a:t>
            </a:r>
          </a:p>
        </p:txBody>
      </p:sp>
      <p:sp>
        <p:nvSpPr>
          <p:cNvPr id="59556" name="Text Box 164">
            <a:extLst>
              <a:ext uri="{FF2B5EF4-FFF2-40B4-BE49-F238E27FC236}">
                <a16:creationId xmlns:a16="http://schemas.microsoft.com/office/drawing/2014/main" id="{CDE1DC08-F411-0F1B-2CCE-946E24250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0363" y="5665142"/>
            <a:ext cx="1584325" cy="442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0,50 A</a:t>
            </a:r>
          </a:p>
        </p:txBody>
      </p:sp>
      <p:sp>
        <p:nvSpPr>
          <p:cNvPr id="59558" name="Text Box 166">
            <a:extLst>
              <a:ext uri="{FF2B5EF4-FFF2-40B4-BE49-F238E27FC236}">
                <a16:creationId xmlns:a16="http://schemas.microsoft.com/office/drawing/2014/main" id="{056CA8C1-012B-8344-E209-602AB8FE0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459" y="501650"/>
            <a:ext cx="1584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0,6 L/s</a:t>
            </a:r>
          </a:p>
        </p:txBody>
      </p:sp>
      <p:sp>
        <p:nvSpPr>
          <p:cNvPr id="59559" name="Text Box 167">
            <a:extLst>
              <a:ext uri="{FF2B5EF4-FFF2-40B4-BE49-F238E27FC236}">
                <a16:creationId xmlns:a16="http://schemas.microsoft.com/office/drawing/2014/main" id="{18C189AE-B7B3-ABFC-06DC-FBA6D86B6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0135" y="999943"/>
            <a:ext cx="1584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0,4 L/s</a:t>
            </a:r>
          </a:p>
        </p:txBody>
      </p:sp>
      <p:sp>
        <p:nvSpPr>
          <p:cNvPr id="59563" name="Text Box 171">
            <a:extLst>
              <a:ext uri="{FF2B5EF4-FFF2-40B4-BE49-F238E27FC236}">
                <a16:creationId xmlns:a16="http://schemas.microsoft.com/office/drawing/2014/main" id="{9E55C655-0C39-72EB-8678-FEAB13D56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927" y="999943"/>
            <a:ext cx="158432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0,2 L/s</a:t>
            </a:r>
          </a:p>
        </p:txBody>
      </p:sp>
      <p:sp>
        <p:nvSpPr>
          <p:cNvPr id="59564" name="Text Box 172">
            <a:extLst>
              <a:ext uri="{FF2B5EF4-FFF2-40B4-BE49-F238E27FC236}">
                <a16:creationId xmlns:a16="http://schemas.microsoft.com/office/drawing/2014/main" id="{3CD657B9-5A27-2BDD-0554-7297C54B8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935" y="5665142"/>
            <a:ext cx="1441450" cy="442035"/>
          </a:xfrm>
          <a:prstGeom prst="rect">
            <a:avLst/>
          </a:prstGeom>
          <a:noFill/>
          <a:ln>
            <a:noFill/>
          </a:ln>
          <a:effectLst/>
        </p:spPr>
        <p:txBody>
          <a:bodyPr lIns="36000" tIns="36000" rIns="36000" bIns="360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0,05 A</a:t>
            </a:r>
          </a:p>
        </p:txBody>
      </p:sp>
      <p:sp>
        <p:nvSpPr>
          <p:cNvPr id="59566" name="Freeform 174">
            <a:extLst>
              <a:ext uri="{FF2B5EF4-FFF2-40B4-BE49-F238E27FC236}">
                <a16:creationId xmlns:a16="http://schemas.microsoft.com/office/drawing/2014/main" id="{C8DBB2EA-4969-D824-0B97-B901B41B40B1}"/>
              </a:ext>
            </a:extLst>
          </p:cNvPr>
          <p:cNvSpPr>
            <a:spLocks/>
          </p:cNvSpPr>
          <p:nvPr/>
        </p:nvSpPr>
        <p:spPr bwMode="auto">
          <a:xfrm>
            <a:off x="647700" y="900113"/>
            <a:ext cx="1588" cy="873125"/>
          </a:xfrm>
          <a:custGeom>
            <a:avLst/>
            <a:gdLst>
              <a:gd name="T0" fmla="*/ 0 w 1"/>
              <a:gd name="T1" fmla="*/ 0 h 550"/>
              <a:gd name="T2" fmla="*/ 0 w 1"/>
              <a:gd name="T3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550">
                <a:moveTo>
                  <a:pt x="0" y="0"/>
                </a:moveTo>
                <a:lnTo>
                  <a:pt x="0" y="55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59567" name="Freeform 175">
            <a:extLst>
              <a:ext uri="{FF2B5EF4-FFF2-40B4-BE49-F238E27FC236}">
                <a16:creationId xmlns:a16="http://schemas.microsoft.com/office/drawing/2014/main" id="{4E2A46D3-8941-3968-26F2-2ABFFB196358}"/>
              </a:ext>
            </a:extLst>
          </p:cNvPr>
          <p:cNvSpPr>
            <a:spLocks/>
          </p:cNvSpPr>
          <p:nvPr/>
        </p:nvSpPr>
        <p:spPr bwMode="auto">
          <a:xfrm>
            <a:off x="655638" y="2152650"/>
            <a:ext cx="1587" cy="971550"/>
          </a:xfrm>
          <a:custGeom>
            <a:avLst/>
            <a:gdLst>
              <a:gd name="T0" fmla="*/ 0 w 1"/>
              <a:gd name="T1" fmla="*/ 0 h 612"/>
              <a:gd name="T2" fmla="*/ 1 w 1"/>
              <a:gd name="T3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612">
                <a:moveTo>
                  <a:pt x="0" y="0"/>
                </a:moveTo>
                <a:lnTo>
                  <a:pt x="1" y="61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59583" name="Text Box 191">
            <a:extLst>
              <a:ext uri="{FF2B5EF4-FFF2-40B4-BE49-F238E27FC236}">
                <a16:creationId xmlns:a16="http://schemas.microsoft.com/office/drawing/2014/main" id="{CE73738A-C34C-BC73-FE68-2F16F259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2373313"/>
            <a:ext cx="1158874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CV-ketel</a:t>
            </a:r>
            <a:endParaRPr lang="nl-NL" altLang="nl-NL" sz="2000" baseline="-25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4D4C7E94-91FB-A79A-85BE-99278DA6B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130E6BF-4FE0-7B8B-C17C-40CEF5EC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8" y="-14306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Overeenkomst CV en stroomkring</a:t>
            </a:r>
            <a:endParaRPr lang="nl-NL" sz="2800" dirty="0"/>
          </a:p>
        </p:txBody>
      </p:sp>
      <p:sp>
        <p:nvSpPr>
          <p:cNvPr id="4" name="Bijschrift: lijn 3">
            <a:extLst>
              <a:ext uri="{FF2B5EF4-FFF2-40B4-BE49-F238E27FC236}">
                <a16:creationId xmlns:a16="http://schemas.microsoft.com/office/drawing/2014/main" id="{1C740EC5-3199-109F-1E85-CAA3774403ED}"/>
              </a:ext>
            </a:extLst>
          </p:cNvPr>
          <p:cNvSpPr/>
          <p:nvPr/>
        </p:nvSpPr>
        <p:spPr>
          <a:xfrm>
            <a:off x="5687060" y="116632"/>
            <a:ext cx="3375087" cy="707886"/>
          </a:xfrm>
          <a:prstGeom prst="borderCallout1">
            <a:avLst>
              <a:gd name="adj1" fmla="val 100560"/>
              <a:gd name="adj2" fmla="val 29296"/>
              <a:gd name="adj3" fmla="val 132222"/>
              <a:gd name="adj4" fmla="val -4087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000" dirty="0">
                <a:ln w="12700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Hoeveel water per seconde stroomt hier door?</a:t>
            </a:r>
            <a:endParaRPr lang="nl-NL" sz="2000" dirty="0">
              <a:ln w="12700">
                <a:noFill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Bijschrift: lijn 4">
            <a:extLst>
              <a:ext uri="{FF2B5EF4-FFF2-40B4-BE49-F238E27FC236}">
                <a16:creationId xmlns:a16="http://schemas.microsoft.com/office/drawing/2014/main" id="{A1AB174E-80F6-10DD-3CD4-975B40809620}"/>
              </a:ext>
            </a:extLst>
          </p:cNvPr>
          <p:cNvSpPr/>
          <p:nvPr/>
        </p:nvSpPr>
        <p:spPr>
          <a:xfrm>
            <a:off x="7090600" y="3435411"/>
            <a:ext cx="1961387" cy="707886"/>
          </a:xfrm>
          <a:prstGeom prst="borderCallout1">
            <a:avLst>
              <a:gd name="adj1" fmla="val 100560"/>
              <a:gd name="adj2" fmla="val 29296"/>
              <a:gd name="adj3" fmla="val 346076"/>
              <a:gd name="adj4" fmla="val -18073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000" dirty="0">
                <a:ln w="12700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Hoeveel stroom loopt hier?</a:t>
            </a:r>
            <a:endParaRPr lang="nl-NL" sz="2000" dirty="0">
              <a:ln w="12700">
                <a:noFill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E363ABA9-3BAC-2537-F830-A8C459F5F2A9}"/>
              </a:ext>
            </a:extLst>
          </p:cNvPr>
          <p:cNvGrpSpPr/>
          <p:nvPr/>
        </p:nvGrpSpPr>
        <p:grpSpPr>
          <a:xfrm>
            <a:off x="-36513" y="3810000"/>
            <a:ext cx="7027863" cy="2597150"/>
            <a:chOff x="-36513" y="3810000"/>
            <a:chExt cx="7027863" cy="2597150"/>
          </a:xfrm>
        </p:grpSpPr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318CAA34-E957-234F-3FC2-40B2996BEC25}"/>
                </a:ext>
              </a:extLst>
            </p:cNvPr>
            <p:cNvGrpSpPr/>
            <p:nvPr/>
          </p:nvGrpSpPr>
          <p:grpSpPr>
            <a:xfrm>
              <a:off x="-36513" y="3810000"/>
              <a:ext cx="7027863" cy="2597150"/>
              <a:chOff x="-36513" y="3810000"/>
              <a:chExt cx="7027863" cy="2597150"/>
            </a:xfrm>
          </p:grpSpPr>
          <p:grpSp>
            <p:nvGrpSpPr>
              <p:cNvPr id="59551" name="Group 159">
                <a:extLst>
                  <a:ext uri="{FF2B5EF4-FFF2-40B4-BE49-F238E27FC236}">
                    <a16:creationId xmlns:a16="http://schemas.microsoft.com/office/drawing/2014/main" id="{C60F1EC7-947B-5EED-A7B0-44C5C35632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36513" y="3810000"/>
                <a:ext cx="7027863" cy="2597150"/>
                <a:chOff x="-23" y="2400"/>
                <a:chExt cx="4427" cy="1636"/>
              </a:xfrm>
            </p:grpSpPr>
            <p:sp>
              <p:nvSpPr>
                <p:cNvPr id="59397" name="Freeform 5">
                  <a:extLst>
                    <a:ext uri="{FF2B5EF4-FFF2-40B4-BE49-F238E27FC236}">
                      <a16:creationId xmlns:a16="http://schemas.microsoft.com/office/drawing/2014/main" id="{7284656D-A3AA-1A2A-3B31-0748A2BE49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" y="3287"/>
                  <a:ext cx="1950" cy="748"/>
                </a:xfrm>
                <a:custGeom>
                  <a:avLst/>
                  <a:gdLst>
                    <a:gd name="T0" fmla="*/ 0 w 1936"/>
                    <a:gd name="T1" fmla="*/ 0 h 731"/>
                    <a:gd name="T2" fmla="*/ 1 w 1936"/>
                    <a:gd name="T3" fmla="*/ 731 h 731"/>
                    <a:gd name="T4" fmla="*/ 1936 w 1936"/>
                    <a:gd name="T5" fmla="*/ 728 h 731"/>
                    <a:gd name="T6" fmla="*/ 1936 w 1936"/>
                    <a:gd name="T7" fmla="*/ 152 h 731"/>
                    <a:gd name="connsiteX0" fmla="*/ 0 w 10000"/>
                    <a:gd name="connsiteY0" fmla="*/ 0 h 10000"/>
                    <a:gd name="connsiteX1" fmla="*/ 5 w 10000"/>
                    <a:gd name="connsiteY1" fmla="*/ 10000 h 10000"/>
                    <a:gd name="connsiteX2" fmla="*/ 10000 w 10000"/>
                    <a:gd name="connsiteY2" fmla="*/ 9959 h 10000"/>
                    <a:gd name="connsiteX3" fmla="*/ 10000 w 10000"/>
                    <a:gd name="connsiteY3" fmla="*/ 24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0" h="10000">
                      <a:moveTo>
                        <a:pt x="0" y="0"/>
                      </a:moveTo>
                      <a:cubicBezTo>
                        <a:pt x="2" y="3333"/>
                        <a:pt x="3" y="6667"/>
                        <a:pt x="5" y="10000"/>
                      </a:cubicBezTo>
                      <a:lnTo>
                        <a:pt x="10000" y="9959"/>
                      </a:lnTo>
                      <a:lnTo>
                        <a:pt x="10000" y="2400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01" name="Freeform 9">
                  <a:extLst>
                    <a:ext uri="{FF2B5EF4-FFF2-40B4-BE49-F238E27FC236}">
                      <a16:creationId xmlns:a16="http://schemas.microsoft.com/office/drawing/2014/main" id="{D7CB6E35-917E-B2CC-2D86-9E0B371C1D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" y="2400"/>
                  <a:ext cx="1950" cy="762"/>
                </a:xfrm>
                <a:custGeom>
                  <a:avLst/>
                  <a:gdLst>
                    <a:gd name="T0" fmla="*/ 0 w 1948"/>
                    <a:gd name="T1" fmla="*/ 762 h 762"/>
                    <a:gd name="T2" fmla="*/ 0 w 1948"/>
                    <a:gd name="T3" fmla="*/ 0 h 762"/>
                    <a:gd name="T4" fmla="*/ 1948 w 1948"/>
                    <a:gd name="T5" fmla="*/ 0 h 762"/>
                    <a:gd name="T6" fmla="*/ 1948 w 1948"/>
                    <a:gd name="T7" fmla="*/ 584 h 7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48" h="762">
                      <a:moveTo>
                        <a:pt x="0" y="762"/>
                      </a:moveTo>
                      <a:lnTo>
                        <a:pt x="0" y="0"/>
                      </a:lnTo>
                      <a:lnTo>
                        <a:pt x="1948" y="0"/>
                      </a:lnTo>
                      <a:lnTo>
                        <a:pt x="1948" y="584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02" name="Freeform 10">
                  <a:extLst>
                    <a:ext uri="{FF2B5EF4-FFF2-40B4-BE49-F238E27FC236}">
                      <a16:creationId xmlns:a16="http://schemas.microsoft.com/office/drawing/2014/main" id="{FD2366F5-B636-9DE2-3330-135C023EFE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0" y="2400"/>
                  <a:ext cx="1872" cy="640"/>
                </a:xfrm>
                <a:custGeom>
                  <a:avLst/>
                  <a:gdLst>
                    <a:gd name="T0" fmla="*/ 1872 w 1872"/>
                    <a:gd name="T1" fmla="*/ 640 h 640"/>
                    <a:gd name="T2" fmla="*/ 1871 w 1872"/>
                    <a:gd name="T3" fmla="*/ 0 h 640"/>
                    <a:gd name="T4" fmla="*/ 0 w 1872"/>
                    <a:gd name="T5" fmla="*/ 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72" h="640">
                      <a:moveTo>
                        <a:pt x="1872" y="640"/>
                      </a:moveTo>
                      <a:lnTo>
                        <a:pt x="187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399" name="AutoShape 7">
                  <a:extLst>
                    <a:ext uri="{FF2B5EF4-FFF2-40B4-BE49-F238E27FC236}">
                      <a16:creationId xmlns:a16="http://schemas.microsoft.com/office/drawing/2014/main" id="{0EE0F32F-6E75-7A8A-F2D0-58DB80787D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6200000" flipH="1" flipV="1">
                  <a:off x="2115" y="2976"/>
                  <a:ext cx="488" cy="483"/>
                </a:xfrm>
                <a:prstGeom prst="flowChartSummingJunction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00" name="AutoShape 8">
                  <a:extLst>
                    <a:ext uri="{FF2B5EF4-FFF2-40B4-BE49-F238E27FC236}">
                      <a16:creationId xmlns:a16="http://schemas.microsoft.com/office/drawing/2014/main" id="{F4C1D72B-D1AF-2059-85C1-465370C55A7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-16200000" flipH="1" flipV="1">
                  <a:off x="4066" y="3046"/>
                  <a:ext cx="340" cy="337"/>
                </a:xfrm>
                <a:prstGeom prst="flowChartSummingJunction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03" name="Freeform 11">
                  <a:extLst>
                    <a:ext uri="{FF2B5EF4-FFF2-40B4-BE49-F238E27FC236}">
                      <a16:creationId xmlns:a16="http://schemas.microsoft.com/office/drawing/2014/main" id="{E9645D28-FE1C-1317-8C2C-807AE5AEB5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2" y="3392"/>
                  <a:ext cx="1888" cy="644"/>
                </a:xfrm>
                <a:custGeom>
                  <a:avLst/>
                  <a:gdLst>
                    <a:gd name="T0" fmla="*/ 1888 w 1888"/>
                    <a:gd name="T1" fmla="*/ 0 h 644"/>
                    <a:gd name="T2" fmla="*/ 1886 w 1888"/>
                    <a:gd name="T3" fmla="*/ 644 h 644"/>
                    <a:gd name="T4" fmla="*/ 0 w 1888"/>
                    <a:gd name="T5" fmla="*/ 640 h 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88" h="644">
                      <a:moveTo>
                        <a:pt x="1888" y="0"/>
                      </a:moveTo>
                      <a:lnTo>
                        <a:pt x="1886" y="644"/>
                      </a:lnTo>
                      <a:lnTo>
                        <a:pt x="0" y="640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59404" name="Group 12">
                  <a:extLst>
                    <a:ext uri="{FF2B5EF4-FFF2-40B4-BE49-F238E27FC236}">
                      <a16:creationId xmlns:a16="http://schemas.microsoft.com/office/drawing/2014/main" id="{AE71FBC3-20B1-8EB7-AB20-EA2D728130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16200000" flipH="1" flipV="1">
                  <a:off x="22" y="2737"/>
                  <a:ext cx="577" cy="667"/>
                  <a:chOff x="4675" y="-199"/>
                  <a:chExt cx="577" cy="667"/>
                </a:xfrm>
              </p:grpSpPr>
              <p:sp>
                <p:nvSpPr>
                  <p:cNvPr id="59405" name="Text Box 13">
                    <a:extLst>
                      <a:ext uri="{FF2B5EF4-FFF2-40B4-BE49-F238E27FC236}">
                        <a16:creationId xmlns:a16="http://schemas.microsoft.com/office/drawing/2014/main" id="{525BCBDA-19FA-41C3-6942-588A9B2385E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75" y="-108"/>
                    <a:ext cx="577" cy="4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4000" b="1">
                        <a:solidFill>
                          <a:srgbClr val="FF3300"/>
                        </a:solidFill>
                        <a:latin typeface="Comic Sans MS" pitchFamily="66" charset="0"/>
                      </a:rPr>
                      <a:t> </a:t>
                    </a:r>
                  </a:p>
                </p:txBody>
              </p:sp>
              <p:grpSp>
                <p:nvGrpSpPr>
                  <p:cNvPr id="59406" name="Group 14">
                    <a:extLst>
                      <a:ext uri="{FF2B5EF4-FFF2-40B4-BE49-F238E27FC236}">
                        <a16:creationId xmlns:a16="http://schemas.microsoft.com/office/drawing/2014/main" id="{C1EB558E-B40A-0542-4C97-39A73FA6F7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flipH="1">
                    <a:off x="4740" y="-199"/>
                    <a:ext cx="429" cy="667"/>
                    <a:chOff x="2354" y="2112"/>
                    <a:chExt cx="337" cy="530"/>
                  </a:xfrm>
                </p:grpSpPr>
                <p:sp>
                  <p:nvSpPr>
                    <p:cNvPr id="59407" name="Freeform 15">
                      <a:extLst>
                        <a:ext uri="{FF2B5EF4-FFF2-40B4-BE49-F238E27FC236}">
                          <a16:creationId xmlns:a16="http://schemas.microsoft.com/office/drawing/2014/main" id="{18DAB451-499D-BF16-9409-907710B959F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92" y="2279"/>
                      <a:ext cx="1" cy="363"/>
                    </a:xfrm>
                    <a:custGeom>
                      <a:avLst/>
                      <a:gdLst>
                        <a:gd name="T0" fmla="*/ 0 w 1"/>
                        <a:gd name="T1" fmla="*/ 0 h 363"/>
                        <a:gd name="T2" fmla="*/ 1 w 1"/>
                        <a:gd name="T3" fmla="*/ 363 h 3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363">
                          <a:moveTo>
                            <a:pt x="0" y="0"/>
                          </a:moveTo>
                          <a:lnTo>
                            <a:pt x="1" y="363"/>
                          </a:lnTo>
                        </a:path>
                      </a:pathLst>
                    </a:custGeom>
                    <a:noFill/>
                    <a:ln w="31750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59409" name="Text Box 17">
                      <a:extLst>
                        <a:ext uri="{FF2B5EF4-FFF2-40B4-BE49-F238E27FC236}">
                          <a16:creationId xmlns:a16="http://schemas.microsoft.com/office/drawing/2014/main" id="{41C90EDE-A75D-8432-2C2A-1F328ACF36C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54" y="2112"/>
                      <a:ext cx="337" cy="22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381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fontAlgn="base">
                        <a:spcBef>
                          <a:spcPct val="50000"/>
                        </a:spcBef>
                        <a:spcAft>
                          <a:spcPct val="0"/>
                        </a:spcAft>
                      </a:pPr>
                      <a:r>
                        <a:rPr lang="en-US" altLang="nl-NL" sz="240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nl-NL" altLang="nl-NL" sz="3200" b="1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59410" name="Text Box 18">
                      <a:extLst>
                        <a:ext uri="{FF2B5EF4-FFF2-40B4-BE49-F238E27FC236}">
                          <a16:creationId xmlns:a16="http://schemas.microsoft.com/office/drawing/2014/main" id="{88BAF000-E25E-85F9-547B-DD29DC91C6A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54" y="2135"/>
                      <a:ext cx="336" cy="29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381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fontAlgn="base">
                        <a:spcBef>
                          <a:spcPct val="50000"/>
                        </a:spcBef>
                        <a:spcAft>
                          <a:spcPct val="0"/>
                        </a:spcAft>
                      </a:pPr>
                      <a:r>
                        <a:rPr lang="en-US" altLang="nl-NL" sz="3200" b="1">
                          <a:solidFill>
                            <a:srgbClr val="000000"/>
                          </a:solidFill>
                        </a:rPr>
                        <a:t> </a:t>
                      </a:r>
                      <a:endParaRPr lang="nl-NL" altLang="nl-NL" sz="3200" b="1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59408" name="Freeform 16">
                      <a:extLst>
                        <a:ext uri="{FF2B5EF4-FFF2-40B4-BE49-F238E27FC236}">
                          <a16:creationId xmlns:a16="http://schemas.microsoft.com/office/drawing/2014/main" id="{5E86CF91-4C86-78E5-3B54-95AE890B95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68" y="2378"/>
                      <a:ext cx="1" cy="168"/>
                    </a:xfrm>
                    <a:custGeom>
                      <a:avLst/>
                      <a:gdLst>
                        <a:gd name="T0" fmla="*/ 0 w 1"/>
                        <a:gd name="T1" fmla="*/ 0 h 168"/>
                        <a:gd name="T2" fmla="*/ 1 w 1"/>
                        <a:gd name="T3" fmla="*/ 168 h 1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168">
                          <a:moveTo>
                            <a:pt x="0" y="0"/>
                          </a:moveTo>
                          <a:lnTo>
                            <a:pt x="1" y="168"/>
                          </a:lnTo>
                        </a:path>
                      </a:pathLst>
                    </a:custGeom>
                    <a:noFill/>
                    <a:ln w="50800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59471" name="Line 79">
                  <a:extLst>
                    <a:ext uri="{FF2B5EF4-FFF2-40B4-BE49-F238E27FC236}">
                      <a16:creationId xmlns:a16="http://schemas.microsoft.com/office/drawing/2014/main" id="{812B7803-7497-B069-C74B-CE3E15DDBB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62" y="2511"/>
                  <a:ext cx="0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472" name="Line 80">
                  <a:extLst>
                    <a:ext uri="{FF2B5EF4-FFF2-40B4-BE49-F238E27FC236}">
                      <a16:creationId xmlns:a16="http://schemas.microsoft.com/office/drawing/2014/main" id="{0A50D075-CCE1-E93C-74B9-55A66571EF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35" y="2494"/>
                  <a:ext cx="0" cy="27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9552" name="Rectangle 160">
                <a:extLst>
                  <a:ext uri="{FF2B5EF4-FFF2-40B4-BE49-F238E27FC236}">
                    <a16:creationId xmlns:a16="http://schemas.microsoft.com/office/drawing/2014/main" id="{B36DCC79-988A-6D8D-4E03-91378FFBE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850" y="4584700"/>
                <a:ext cx="425116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l-NL" altLang="nl-NL" sz="3200" dirty="0">
                    <a:solidFill>
                      <a:srgbClr val="FF33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</p:grpSp>
        <p:cxnSp>
          <p:nvCxnSpPr>
            <p:cNvPr id="9" name="Rechte verbindingslijn met pijl 8">
              <a:extLst>
                <a:ext uri="{FF2B5EF4-FFF2-40B4-BE49-F238E27FC236}">
                  <a16:creationId xmlns:a16="http://schemas.microsoft.com/office/drawing/2014/main" id="{0C65F12B-B2BC-9C41-6A6C-B542D3780D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576" y="4172556"/>
              <a:ext cx="11113" cy="3600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chte verbindingslijn met pijl 13">
              <a:extLst>
                <a:ext uri="{FF2B5EF4-FFF2-40B4-BE49-F238E27FC236}">
                  <a16:creationId xmlns:a16="http://schemas.microsoft.com/office/drawing/2014/main" id="{3CEFDE81-F4F8-B33A-B086-7B3E85957D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576" y="5589950"/>
              <a:ext cx="11113" cy="3600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Bijschrift: lijn 18">
            <a:extLst>
              <a:ext uri="{FF2B5EF4-FFF2-40B4-BE49-F238E27FC236}">
                <a16:creationId xmlns:a16="http://schemas.microsoft.com/office/drawing/2014/main" id="{235D8F56-E038-7B1C-8A86-0C6418C19BA6}"/>
              </a:ext>
            </a:extLst>
          </p:cNvPr>
          <p:cNvSpPr/>
          <p:nvPr/>
        </p:nvSpPr>
        <p:spPr>
          <a:xfrm>
            <a:off x="3726954" y="393009"/>
            <a:ext cx="920718" cy="400110"/>
          </a:xfrm>
          <a:prstGeom prst="borderCallout1">
            <a:avLst>
              <a:gd name="adj1" fmla="val 100560"/>
              <a:gd name="adj2" fmla="val 29296"/>
              <a:gd name="adj3" fmla="val 273816"/>
              <a:gd name="adj4" fmla="val -128229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000" dirty="0">
                <a:ln w="12700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Kraan</a:t>
            </a:r>
            <a:endParaRPr lang="nl-NL" sz="2000" dirty="0">
              <a:ln w="12700">
                <a:noFill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ijschrift: lijn 19">
            <a:extLst>
              <a:ext uri="{FF2B5EF4-FFF2-40B4-BE49-F238E27FC236}">
                <a16:creationId xmlns:a16="http://schemas.microsoft.com/office/drawing/2014/main" id="{B88BB5B0-19BA-1444-E1E2-7D7B73AC6637}"/>
              </a:ext>
            </a:extLst>
          </p:cNvPr>
          <p:cNvSpPr/>
          <p:nvPr/>
        </p:nvSpPr>
        <p:spPr>
          <a:xfrm>
            <a:off x="5008564" y="3228325"/>
            <a:ext cx="1318559" cy="400110"/>
          </a:xfrm>
          <a:prstGeom prst="borderCallout1">
            <a:avLst>
              <a:gd name="adj1" fmla="val 33490"/>
              <a:gd name="adj2" fmla="val 652"/>
              <a:gd name="adj3" fmla="val -116188"/>
              <a:gd name="adj4" fmla="val -85263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000" dirty="0">
                <a:ln w="12700"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Radiator</a:t>
            </a:r>
            <a:endParaRPr lang="nl-NL" sz="2000" dirty="0">
              <a:ln w="12700">
                <a:noFill/>
              </a:ln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577" name="Freeform 185">
            <a:extLst>
              <a:ext uri="{FF2B5EF4-FFF2-40B4-BE49-F238E27FC236}">
                <a16:creationId xmlns:a16="http://schemas.microsoft.com/office/drawing/2014/main" id="{03058FC6-B76F-6698-570A-562F496C52F4}"/>
              </a:ext>
            </a:extLst>
          </p:cNvPr>
          <p:cNvSpPr>
            <a:spLocks/>
          </p:cNvSpPr>
          <p:nvPr/>
        </p:nvSpPr>
        <p:spPr bwMode="auto">
          <a:xfrm>
            <a:off x="657225" y="5205184"/>
            <a:ext cx="1588" cy="1188000"/>
          </a:xfrm>
          <a:custGeom>
            <a:avLst/>
            <a:gdLst>
              <a:gd name="T0" fmla="*/ 1 w 1"/>
              <a:gd name="T1" fmla="*/ 0 h 712"/>
              <a:gd name="T2" fmla="*/ 0 w 1"/>
              <a:gd name="T3" fmla="*/ 712 h 7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712">
                <a:moveTo>
                  <a:pt x="1" y="0"/>
                </a:moveTo>
                <a:lnTo>
                  <a:pt x="0" y="712"/>
                </a:lnTo>
              </a:path>
            </a:pathLst>
          </a:custGeom>
          <a:noFill/>
          <a:ln w="254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59576" name="Freeform 184">
            <a:extLst>
              <a:ext uri="{FF2B5EF4-FFF2-40B4-BE49-F238E27FC236}">
                <a16:creationId xmlns:a16="http://schemas.microsoft.com/office/drawing/2014/main" id="{5AAA7B54-3FEC-3433-86EA-5FA365B4EF3F}"/>
              </a:ext>
            </a:extLst>
          </p:cNvPr>
          <p:cNvSpPr>
            <a:spLocks/>
          </p:cNvSpPr>
          <p:nvPr/>
        </p:nvSpPr>
        <p:spPr bwMode="auto">
          <a:xfrm>
            <a:off x="657225" y="3816350"/>
            <a:ext cx="1588" cy="1188000"/>
          </a:xfrm>
          <a:custGeom>
            <a:avLst/>
            <a:gdLst>
              <a:gd name="T0" fmla="*/ 0 w 1"/>
              <a:gd name="T1" fmla="*/ 0 h 760"/>
              <a:gd name="T2" fmla="*/ 0 w 1"/>
              <a:gd name="T3" fmla="*/ 760 h 76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760">
                <a:moveTo>
                  <a:pt x="0" y="0"/>
                </a:moveTo>
                <a:lnTo>
                  <a:pt x="0" y="760"/>
                </a:lnTo>
              </a:path>
            </a:pathLst>
          </a:custGeom>
          <a:noFill/>
          <a:ln w="254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A740C7DC-4E15-D383-617F-ABDE05F7FD9E}"/>
              </a:ext>
            </a:extLst>
          </p:cNvPr>
          <p:cNvSpPr/>
          <p:nvPr/>
        </p:nvSpPr>
        <p:spPr>
          <a:xfrm>
            <a:off x="855161" y="1800373"/>
            <a:ext cx="720000" cy="3600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: afgeronde hoeken 27">
            <a:extLst>
              <a:ext uri="{FF2B5EF4-FFF2-40B4-BE49-F238E27FC236}">
                <a16:creationId xmlns:a16="http://schemas.microsoft.com/office/drawing/2014/main" id="{1CDEAB47-88EA-0D4E-B36D-DEAF88C86B90}"/>
              </a:ext>
            </a:extLst>
          </p:cNvPr>
          <p:cNvSpPr/>
          <p:nvPr/>
        </p:nvSpPr>
        <p:spPr>
          <a:xfrm>
            <a:off x="1039328" y="4967457"/>
            <a:ext cx="1764000" cy="3600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C43A14F3-0D24-8291-243D-43D889322C67}"/>
              </a:ext>
            </a:extLst>
          </p:cNvPr>
          <p:cNvSpPr/>
          <p:nvPr/>
        </p:nvSpPr>
        <p:spPr>
          <a:xfrm>
            <a:off x="3464649" y="2584761"/>
            <a:ext cx="540000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0D2A68F1-6A21-2C28-9926-505CE9D6AB2F}"/>
              </a:ext>
            </a:extLst>
          </p:cNvPr>
          <p:cNvSpPr/>
          <p:nvPr/>
        </p:nvSpPr>
        <p:spPr>
          <a:xfrm>
            <a:off x="4140200" y="4914474"/>
            <a:ext cx="396000" cy="36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61EE7AB8-5CEB-BC26-F675-1E70112AB004}"/>
              </a:ext>
            </a:extLst>
          </p:cNvPr>
          <p:cNvSpPr/>
          <p:nvPr/>
        </p:nvSpPr>
        <p:spPr>
          <a:xfrm>
            <a:off x="2266949" y="1550762"/>
            <a:ext cx="396000" cy="360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51E5DB49-3B57-9F5F-EDCD-70402C80CD52}"/>
              </a:ext>
            </a:extLst>
          </p:cNvPr>
          <p:cNvSpPr/>
          <p:nvPr/>
        </p:nvSpPr>
        <p:spPr>
          <a:xfrm>
            <a:off x="3802188" y="4030962"/>
            <a:ext cx="396000" cy="3600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254F0EA-04CE-2309-0679-878DFBD6B567}"/>
              </a:ext>
            </a:extLst>
          </p:cNvPr>
          <p:cNvSpPr txBox="1"/>
          <p:nvPr/>
        </p:nvSpPr>
        <p:spPr>
          <a:xfrm>
            <a:off x="806886" y="2733478"/>
            <a:ext cx="2624328" cy="9960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Welke onderdelen in beide tekeningen komen overeen?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E722A5BB-660E-A0E9-3BA1-BBB1B16F1339}"/>
              </a:ext>
            </a:extLst>
          </p:cNvPr>
          <p:cNvSpPr/>
          <p:nvPr/>
        </p:nvSpPr>
        <p:spPr>
          <a:xfrm>
            <a:off x="2426842" y="1055028"/>
            <a:ext cx="972000" cy="3600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ECD88FFF-135D-76B4-AF20-D4BA8E77FD75}"/>
              </a:ext>
            </a:extLst>
          </p:cNvPr>
          <p:cNvSpPr/>
          <p:nvPr/>
        </p:nvSpPr>
        <p:spPr>
          <a:xfrm>
            <a:off x="3843028" y="5719082"/>
            <a:ext cx="972000" cy="3600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31917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9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59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9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9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9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9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4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4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9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9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9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9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9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9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9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9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9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48" grpId="0"/>
      <p:bldP spid="59549" grpId="0"/>
      <p:bldP spid="59555" grpId="0"/>
      <p:bldP spid="59556" grpId="0"/>
      <p:bldP spid="59558" grpId="0"/>
      <p:bldP spid="59559" grpId="0"/>
      <p:bldP spid="59563" grpId="0"/>
      <p:bldP spid="59564" grpId="0"/>
      <p:bldP spid="59566" grpId="0" animBg="1"/>
      <p:bldP spid="59567" grpId="0" animBg="1"/>
      <p:bldP spid="59583" grpId="0"/>
      <p:bldP spid="3" grpId="0"/>
      <p:bldP spid="4" grpId="0" animBg="1"/>
      <p:bldP spid="5" grpId="0" animBg="1"/>
      <p:bldP spid="19" grpId="0" animBg="1"/>
      <p:bldP spid="20" grpId="0" animBg="1"/>
      <p:bldP spid="59577" grpId="0" animBg="1"/>
      <p:bldP spid="5957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23" grpId="0" animBg="1"/>
      <p:bldP spid="6" grpId="0" animBg="1"/>
      <p:bldP spid="6" grpId="1" animBg="1"/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6">
            <a:extLst>
              <a:ext uri="{FF2B5EF4-FFF2-40B4-BE49-F238E27FC236}">
                <a16:creationId xmlns:a16="http://schemas.microsoft.com/office/drawing/2014/main" id="{D5A4E9DA-3B44-555D-6857-8AD77288D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DCDC959-7983-A0AE-8B5C-CED86913E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0" y="-13352"/>
            <a:ext cx="9133129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1/7,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stroomsterkte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drie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lampjes</a:t>
            </a:r>
            <a:endParaRPr lang="nl-NL" sz="2800" dirty="0"/>
          </a:p>
        </p:txBody>
      </p:sp>
      <p:sp>
        <p:nvSpPr>
          <p:cNvPr id="5" name="AutoShape 68">
            <a:extLst>
              <a:ext uri="{FF2B5EF4-FFF2-40B4-BE49-F238E27FC236}">
                <a16:creationId xmlns:a16="http://schemas.microsoft.com/office/drawing/2014/main" id="{B33FD40C-3369-53B7-FA7E-83CB7224A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284" y="2357096"/>
            <a:ext cx="609600" cy="609600"/>
          </a:xfrm>
          <a:prstGeom prst="flowChartSummingJunction">
            <a:avLst/>
          </a:prstGeom>
          <a:solidFill>
            <a:srgbClr val="FF3300"/>
          </a:solidFill>
          <a:ln w="3810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41028" name="AutoShape 68"/>
          <p:cNvSpPr>
            <a:spLocks noChangeArrowheads="1"/>
          </p:cNvSpPr>
          <p:nvPr/>
        </p:nvSpPr>
        <p:spPr bwMode="auto">
          <a:xfrm>
            <a:off x="2168161" y="2357096"/>
            <a:ext cx="609600" cy="609600"/>
          </a:xfrm>
          <a:prstGeom prst="flowChartSummingJunction">
            <a:avLst/>
          </a:prstGeom>
          <a:solidFill>
            <a:srgbClr val="FF3300"/>
          </a:solidFill>
          <a:ln w="3810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19D62A3E-B79C-D760-CD50-6BBC180ECD9D}"/>
              </a:ext>
            </a:extLst>
          </p:cNvPr>
          <p:cNvCxnSpPr>
            <a:cxnSpLocks/>
          </p:cNvCxnSpPr>
          <p:nvPr/>
        </p:nvCxnSpPr>
        <p:spPr>
          <a:xfrm rot="21420000">
            <a:off x="4835891" y="2651278"/>
            <a:ext cx="576000" cy="6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AF1B8646-1CFC-5B67-76E6-8075957DB32F}"/>
              </a:ext>
            </a:extLst>
          </p:cNvPr>
          <p:cNvCxnSpPr>
            <a:cxnSpLocks/>
          </p:cNvCxnSpPr>
          <p:nvPr/>
        </p:nvCxnSpPr>
        <p:spPr>
          <a:xfrm rot="19800000">
            <a:off x="4798142" y="2521805"/>
            <a:ext cx="576000" cy="6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6">
            <a:extLst>
              <a:ext uri="{FF2B5EF4-FFF2-40B4-BE49-F238E27FC236}">
                <a16:creationId xmlns:a16="http://schemas.microsoft.com/office/drawing/2014/main" id="{F0EEEE01-A1D5-C8B1-87EA-2ED63BA71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0" y="3255367"/>
            <a:ext cx="46324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de stroom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0580E663-65F9-9C17-D2AC-C39D03C97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448" y="3259832"/>
            <a:ext cx="334046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</a:t>
            </a:r>
            <a:r>
              <a:rPr lang="en-US" altLang="nl-NL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gelijk</a:t>
            </a:r>
            <a:r>
              <a:rPr lang="en-US" altLang="nl-NL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28">
            <a:extLst>
              <a:ext uri="{FF2B5EF4-FFF2-40B4-BE49-F238E27FC236}">
                <a16:creationId xmlns:a16="http://schemas.microsoft.com/office/drawing/2014/main" id="{789FDA9D-CD6F-B1DD-31BD-6E94E9E73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64" y="3259832"/>
            <a:ext cx="10166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. . . 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68">
            <a:extLst>
              <a:ext uri="{FF2B5EF4-FFF2-40B4-BE49-F238E27FC236}">
                <a16:creationId xmlns:a16="http://schemas.microsoft.com/office/drawing/2014/main" id="{6D1664E6-1AA3-0C13-8FE7-960939E47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608" y="1751719"/>
            <a:ext cx="609600" cy="609600"/>
          </a:xfrm>
          <a:prstGeom prst="flowChartSummingJunction">
            <a:avLst/>
          </a:prstGeom>
          <a:solidFill>
            <a:srgbClr val="FF3300"/>
          </a:solidFill>
          <a:ln w="3810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4CA58D0C-812A-2E09-F553-175ADED5A92F}"/>
              </a:ext>
            </a:extLst>
          </p:cNvPr>
          <p:cNvGrpSpPr/>
          <p:nvPr/>
        </p:nvGrpSpPr>
        <p:grpSpPr>
          <a:xfrm>
            <a:off x="1427610" y="938649"/>
            <a:ext cx="5010150" cy="2035415"/>
            <a:chOff x="418198" y="477635"/>
            <a:chExt cx="5010150" cy="2035415"/>
          </a:xfrm>
        </p:grpSpPr>
        <p:sp>
          <p:nvSpPr>
            <p:cNvPr id="8" name="AutoShape 18">
              <a:extLst>
                <a:ext uri="{FF2B5EF4-FFF2-40B4-BE49-F238E27FC236}">
                  <a16:creationId xmlns:a16="http://schemas.microsoft.com/office/drawing/2014/main" id="{7746701E-3718-9476-96D6-84AE4A81CE8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818748" y="1279050"/>
              <a:ext cx="609600" cy="609600"/>
            </a:xfrm>
            <a:prstGeom prst="flowChartSummingJunction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78C9FE34-FD7F-F368-BF7C-D1B51C055634}"/>
                </a:ext>
              </a:extLst>
            </p:cNvPr>
            <p:cNvGrpSpPr/>
            <p:nvPr/>
          </p:nvGrpSpPr>
          <p:grpSpPr>
            <a:xfrm>
              <a:off x="418198" y="477635"/>
              <a:ext cx="4710112" cy="2035415"/>
              <a:chOff x="418198" y="477635"/>
              <a:chExt cx="4710112" cy="2035415"/>
            </a:xfrm>
          </p:grpSpPr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45AF48D5-442F-58EB-7C73-B23B66822EFD}"/>
                  </a:ext>
                </a:extLst>
              </p:cNvPr>
              <p:cNvGrpSpPr/>
              <p:nvPr/>
            </p:nvGrpSpPr>
            <p:grpSpPr>
              <a:xfrm>
                <a:off x="418198" y="477635"/>
                <a:ext cx="4710112" cy="2035415"/>
                <a:chOff x="1009650" y="476672"/>
                <a:chExt cx="4710112" cy="2035415"/>
              </a:xfrm>
            </p:grpSpPr>
            <p:grpSp>
              <p:nvGrpSpPr>
                <p:cNvPr id="18" name="Groep 17">
                  <a:extLst>
                    <a:ext uri="{FF2B5EF4-FFF2-40B4-BE49-F238E27FC236}">
                      <a16:creationId xmlns:a16="http://schemas.microsoft.com/office/drawing/2014/main" id="{B06ED3AD-D6BE-CB68-6AAB-049747FF0BDA}"/>
                    </a:ext>
                  </a:extLst>
                </p:cNvPr>
                <p:cNvGrpSpPr/>
                <p:nvPr/>
              </p:nvGrpSpPr>
              <p:grpSpPr>
                <a:xfrm>
                  <a:off x="1014412" y="476672"/>
                  <a:ext cx="4705350" cy="2035415"/>
                  <a:chOff x="1014412" y="763893"/>
                  <a:chExt cx="4705350" cy="2035415"/>
                </a:xfrm>
              </p:grpSpPr>
              <p:grpSp>
                <p:nvGrpSpPr>
                  <p:cNvPr id="41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014412" y="843508"/>
                    <a:ext cx="4705350" cy="1955800"/>
                    <a:chOff x="639" y="891"/>
                    <a:chExt cx="2964" cy="1232"/>
                  </a:xfrm>
                </p:grpSpPr>
                <p:grpSp>
                  <p:nvGrpSpPr>
                    <p:cNvPr id="41001" name="Group 4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50" y="891"/>
                      <a:ext cx="1553" cy="453"/>
                      <a:chOff x="2050" y="1453"/>
                      <a:chExt cx="1553" cy="453"/>
                    </a:xfrm>
                  </p:grpSpPr>
                  <p:grpSp>
                    <p:nvGrpSpPr>
                      <p:cNvPr id="40966" name="Group 6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2050" y="1453"/>
                        <a:ext cx="866" cy="453"/>
                        <a:chOff x="3264" y="2135"/>
                        <a:chExt cx="603" cy="316"/>
                      </a:xfrm>
                    </p:grpSpPr>
                    <p:grpSp>
                      <p:nvGrpSpPr>
                        <p:cNvPr id="40967" name="Group 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264" y="2230"/>
                          <a:ext cx="530" cy="127"/>
                          <a:chOff x="3264" y="2230"/>
                          <a:chExt cx="530" cy="127"/>
                        </a:xfrm>
                      </p:grpSpPr>
                      <p:sp>
                        <p:nvSpPr>
                          <p:cNvPr id="40968" name="Line 8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264" y="2304"/>
                            <a:ext cx="336" cy="0"/>
                          </a:xfrm>
                          <a:prstGeom prst="line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40969" name="Line 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3794" y="2230"/>
                            <a:ext cx="0" cy="127"/>
                          </a:xfrm>
                          <a:prstGeom prst="line">
                            <a:avLst/>
                          </a:prstGeom>
                          <a:noFill/>
                          <a:ln w="3810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40972" name="Line 1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867" y="2135"/>
                          <a:ext cx="0" cy="316"/>
                        </a:xfrm>
                        <a:prstGeom prst="lin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40983" name="Line 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52" y="1695"/>
                        <a:ext cx="1451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40977" name="Group 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39" y="1130"/>
                      <a:ext cx="1406" cy="993"/>
                      <a:chOff x="4203" y="2164"/>
                      <a:chExt cx="1406" cy="993"/>
                    </a:xfrm>
                  </p:grpSpPr>
                  <p:sp>
                    <p:nvSpPr>
                      <p:cNvPr id="40978" name="AutoShape 1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669" y="2773"/>
                        <a:ext cx="384" cy="384"/>
                      </a:xfrm>
                      <a:prstGeom prst="flowChartSummingJunction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0980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203" y="2164"/>
                        <a:ext cx="1406" cy="0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40981" name="Line 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43" y="1130"/>
                      <a:ext cx="0" cy="79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0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00" y="1145"/>
                      <a:ext cx="0" cy="20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17" name="Tekstvak 16">
                    <a:extLst>
                      <a:ext uri="{FF2B5EF4-FFF2-40B4-BE49-F238E27FC236}">
                        <a16:creationId xmlns:a16="http://schemas.microsoft.com/office/drawing/2014/main" id="{97321B43-157B-04FA-E0E1-6B81505C7410}"/>
                      </a:ext>
                    </a:extLst>
                  </p:cNvPr>
                  <p:cNvSpPr txBox="1"/>
                  <p:nvPr/>
                </p:nvSpPr>
                <p:spPr>
                  <a:xfrm>
                    <a:off x="2963448" y="763893"/>
                    <a:ext cx="36004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2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</p:grpSp>
            <p:sp>
              <p:nvSpPr>
                <p:cNvPr id="4" name="AutoShape 18">
                  <a:extLst>
                    <a:ext uri="{FF2B5EF4-FFF2-40B4-BE49-F238E27FC236}">
                      <a16:creationId xmlns:a16="http://schemas.microsoft.com/office/drawing/2014/main" id="{C50EB179-387D-EB1E-1D95-2736CFDE170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078426" y="1897782"/>
                  <a:ext cx="609600" cy="609600"/>
                </a:xfrm>
                <a:prstGeom prst="flowChartSummingJunction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10" name="Rechte verbindingslijn 9">
                  <a:extLst>
                    <a:ext uri="{FF2B5EF4-FFF2-40B4-BE49-F238E27FC236}">
                      <a16:creationId xmlns:a16="http://schemas.microsoft.com/office/drawing/2014/main" id="{C6677F45-9AB5-D0C9-3B49-2B885C03F045}"/>
                    </a:ext>
                  </a:extLst>
                </p:cNvPr>
                <p:cNvCxnSpPr>
                  <a:endCxn id="40978" idx="2"/>
                </p:cNvCxnSpPr>
                <p:nvPr/>
              </p:nvCxnSpPr>
              <p:spPr>
                <a:xfrm>
                  <a:off x="1009650" y="2202582"/>
                  <a:ext cx="744538" cy="62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Rechte verbindingslijn 11">
                  <a:extLst>
                    <a:ext uri="{FF2B5EF4-FFF2-40B4-BE49-F238E27FC236}">
                      <a16:creationId xmlns:a16="http://schemas.microsoft.com/office/drawing/2014/main" id="{A8498AE7-9BE6-86F5-B048-633A27D2BA19}"/>
                    </a:ext>
                  </a:extLst>
                </p:cNvPr>
                <p:cNvCxnSpPr/>
                <p:nvPr/>
              </p:nvCxnSpPr>
              <p:spPr>
                <a:xfrm>
                  <a:off x="3688026" y="2206521"/>
                  <a:ext cx="744538" cy="62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Rechte verbindingslijn 15">
                  <a:extLst>
                    <a:ext uri="{FF2B5EF4-FFF2-40B4-BE49-F238E27FC236}">
                      <a16:creationId xmlns:a16="http://schemas.microsoft.com/office/drawing/2014/main" id="{3452FD3C-47B5-1858-C004-C8575B93E9FB}"/>
                    </a:ext>
                  </a:extLst>
                </p:cNvPr>
                <p:cNvCxnSpPr/>
                <p:nvPr/>
              </p:nvCxnSpPr>
              <p:spPr>
                <a:xfrm>
                  <a:off x="2358363" y="2197392"/>
                  <a:ext cx="720000" cy="62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Rechte verbindingslijn 24">
                  <a:extLst>
                    <a:ext uri="{FF2B5EF4-FFF2-40B4-BE49-F238E27FC236}">
                      <a16:creationId xmlns:a16="http://schemas.microsoft.com/office/drawing/2014/main" id="{9C34F541-78D9-4F28-9C09-4D644BB98CBD}"/>
                    </a:ext>
                  </a:extLst>
                </p:cNvPr>
                <p:cNvCxnSpPr/>
                <p:nvPr/>
              </p:nvCxnSpPr>
              <p:spPr>
                <a:xfrm>
                  <a:off x="4970462" y="2196766"/>
                  <a:ext cx="744538" cy="62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Line 22">
                <a:extLst>
                  <a:ext uri="{FF2B5EF4-FFF2-40B4-BE49-F238E27FC236}">
                    <a16:creationId xmlns:a16="http://schemas.microsoft.com/office/drawing/2014/main" id="{7844CA16-6BE1-DAA8-C38D-55550F14E5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3548" y="1883734"/>
                <a:ext cx="0" cy="3238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256054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41028" grpId="0" animBg="1"/>
      <p:bldP spid="9" grpId="0" autoUpdateAnimBg="0"/>
      <p:bldP spid="11" grpId="0" autoUpdateAnimBg="0"/>
      <p:bldP spid="13" grpId="0" autoUpdateAnimBg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ep 12">
            <a:extLst>
              <a:ext uri="{FF2B5EF4-FFF2-40B4-BE49-F238E27FC236}">
                <a16:creationId xmlns:a16="http://schemas.microsoft.com/office/drawing/2014/main" id="{8A739E8F-2FDD-B2B6-4571-2A9F6B40C250}"/>
              </a:ext>
            </a:extLst>
          </p:cNvPr>
          <p:cNvGrpSpPr/>
          <p:nvPr/>
        </p:nvGrpSpPr>
        <p:grpSpPr>
          <a:xfrm>
            <a:off x="1022350" y="689173"/>
            <a:ext cx="6864350" cy="3275500"/>
            <a:chOff x="1022350" y="689173"/>
            <a:chExt cx="6864350" cy="3275500"/>
          </a:xfrm>
        </p:grpSpPr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C34D0981-D2B4-0F18-F1F2-2366C3C1C7A3}"/>
                </a:ext>
              </a:extLst>
            </p:cNvPr>
            <p:cNvGrpSpPr/>
            <p:nvPr/>
          </p:nvGrpSpPr>
          <p:grpSpPr>
            <a:xfrm>
              <a:off x="1022350" y="689173"/>
              <a:ext cx="6864350" cy="2788336"/>
              <a:chOff x="1022350" y="602934"/>
              <a:chExt cx="6864350" cy="2788336"/>
            </a:xfrm>
          </p:grpSpPr>
          <p:grpSp>
            <p:nvGrpSpPr>
              <p:cNvPr id="5" name="Groep 4">
                <a:extLst>
                  <a:ext uri="{FF2B5EF4-FFF2-40B4-BE49-F238E27FC236}">
                    <a16:creationId xmlns:a16="http://schemas.microsoft.com/office/drawing/2014/main" id="{C2521D82-6256-F344-C5FA-5595B5FEB9D2}"/>
                  </a:ext>
                </a:extLst>
              </p:cNvPr>
              <p:cNvGrpSpPr/>
              <p:nvPr/>
            </p:nvGrpSpPr>
            <p:grpSpPr>
              <a:xfrm>
                <a:off x="1022350" y="602934"/>
                <a:ext cx="6864350" cy="2788336"/>
                <a:chOff x="1022350" y="836614"/>
                <a:chExt cx="6864350" cy="2788336"/>
              </a:xfrm>
            </p:grpSpPr>
            <p:sp>
              <p:nvSpPr>
                <p:cNvPr id="60419" name="Freeform 3"/>
                <p:cNvSpPr>
                  <a:spLocks/>
                </p:cNvSpPr>
                <p:nvPr/>
              </p:nvSpPr>
              <p:spPr bwMode="auto">
                <a:xfrm>
                  <a:off x="4279900" y="1531939"/>
                  <a:ext cx="3606800" cy="1836000"/>
                </a:xfrm>
                <a:custGeom>
                  <a:avLst/>
                  <a:gdLst>
                    <a:gd name="T0" fmla="*/ 0 w 2272"/>
                    <a:gd name="T1" fmla="*/ 3 h 1572"/>
                    <a:gd name="T2" fmla="*/ 2272 w 2272"/>
                    <a:gd name="T3" fmla="*/ 0 h 1572"/>
                    <a:gd name="T4" fmla="*/ 2272 w 2272"/>
                    <a:gd name="T5" fmla="*/ 1572 h 1572"/>
                    <a:gd name="T6" fmla="*/ 1032 w 2272"/>
                    <a:gd name="T7" fmla="*/ 1571 h 1572"/>
                    <a:gd name="connsiteX0" fmla="*/ 0 w 10000"/>
                    <a:gd name="connsiteY0" fmla="*/ 19 h 10105"/>
                    <a:gd name="connsiteX1" fmla="*/ 10000 w 10000"/>
                    <a:gd name="connsiteY1" fmla="*/ 0 h 10105"/>
                    <a:gd name="connsiteX2" fmla="*/ 10000 w 10000"/>
                    <a:gd name="connsiteY2" fmla="*/ 10000 h 10105"/>
                    <a:gd name="connsiteX3" fmla="*/ 3979 w 10000"/>
                    <a:gd name="connsiteY3" fmla="*/ 10105 h 10105"/>
                    <a:gd name="connsiteX0" fmla="*/ 0 w 10000"/>
                    <a:gd name="connsiteY0" fmla="*/ 19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3979 w 10000"/>
                    <a:gd name="connsiteY3" fmla="*/ 9927 h 10000"/>
                    <a:gd name="connsiteX0" fmla="*/ 0 w 10000"/>
                    <a:gd name="connsiteY0" fmla="*/ 19 h 10046"/>
                    <a:gd name="connsiteX1" fmla="*/ 10000 w 10000"/>
                    <a:gd name="connsiteY1" fmla="*/ 0 h 10046"/>
                    <a:gd name="connsiteX2" fmla="*/ 10000 w 10000"/>
                    <a:gd name="connsiteY2" fmla="*/ 10000 h 10046"/>
                    <a:gd name="connsiteX3" fmla="*/ 3888 w 10000"/>
                    <a:gd name="connsiteY3" fmla="*/ 10046 h 10046"/>
                    <a:gd name="connsiteX0" fmla="*/ 0 w 10000"/>
                    <a:gd name="connsiteY0" fmla="*/ 19 h 10000"/>
                    <a:gd name="connsiteX1" fmla="*/ 10000 w 10000"/>
                    <a:gd name="connsiteY1" fmla="*/ 0 h 10000"/>
                    <a:gd name="connsiteX2" fmla="*/ 10000 w 10000"/>
                    <a:gd name="connsiteY2" fmla="*/ 10000 h 10000"/>
                    <a:gd name="connsiteX3" fmla="*/ 4009 w 10000"/>
                    <a:gd name="connsiteY3" fmla="*/ 9987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000" h="10000">
                      <a:moveTo>
                        <a:pt x="0" y="19"/>
                      </a:moveTo>
                      <a:lnTo>
                        <a:pt x="10000" y="0"/>
                      </a:lnTo>
                      <a:lnTo>
                        <a:pt x="10000" y="10000"/>
                      </a:lnTo>
                      <a:lnTo>
                        <a:pt x="4009" y="9987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421" name="AutoShape 5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5165728" y="3084950"/>
                  <a:ext cx="545588" cy="540000"/>
                </a:xfrm>
                <a:prstGeom prst="flowChartSummingJunction">
                  <a:avLst/>
                </a:prstGeom>
                <a:solidFill>
                  <a:srgbClr val="FF3300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423" name="Freeform 7"/>
                <p:cNvSpPr>
                  <a:spLocks/>
                </p:cNvSpPr>
                <p:nvPr/>
              </p:nvSpPr>
              <p:spPr bwMode="auto">
                <a:xfrm>
                  <a:off x="1022350" y="1524001"/>
                  <a:ext cx="3060000" cy="1836000"/>
                </a:xfrm>
                <a:custGeom>
                  <a:avLst/>
                  <a:gdLst>
                    <a:gd name="T0" fmla="*/ 1968 w 1968"/>
                    <a:gd name="T1" fmla="*/ 0 h 1575"/>
                    <a:gd name="T2" fmla="*/ 0 w 1968"/>
                    <a:gd name="T3" fmla="*/ 3 h 1575"/>
                    <a:gd name="T4" fmla="*/ 0 w 1968"/>
                    <a:gd name="T5" fmla="*/ 1574 h 1575"/>
                    <a:gd name="T6" fmla="*/ 954 w 1968"/>
                    <a:gd name="T7" fmla="*/ 1575 h 15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68" h="1575">
                      <a:moveTo>
                        <a:pt x="1968" y="0"/>
                      </a:moveTo>
                      <a:lnTo>
                        <a:pt x="0" y="3"/>
                      </a:lnTo>
                      <a:lnTo>
                        <a:pt x="0" y="1574"/>
                      </a:lnTo>
                      <a:lnTo>
                        <a:pt x="954" y="1575"/>
                      </a:lnTo>
                    </a:path>
                  </a:pathLst>
                </a:custGeom>
                <a:noFill/>
                <a:ln w="25400" cmpd="sng">
                  <a:solidFill>
                    <a:srgbClr val="FF3300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60426" name="Group 10"/>
                <p:cNvGrpSpPr>
                  <a:grpSpLocks/>
                </p:cNvGrpSpPr>
                <p:nvPr/>
              </p:nvGrpSpPr>
              <p:grpSpPr bwMode="auto">
                <a:xfrm flipH="1">
                  <a:off x="3616325" y="836614"/>
                  <a:ext cx="981075" cy="1058863"/>
                  <a:chOff x="4551" y="-199"/>
                  <a:chExt cx="618" cy="667"/>
                </a:xfrm>
              </p:grpSpPr>
              <p:sp>
                <p:nvSpPr>
                  <p:cNvPr id="60427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51" y="-40"/>
                    <a:ext cx="577" cy="33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2800" dirty="0">
                        <a:solidFill>
                          <a:srgbClr val="FF33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+</a:t>
                    </a:r>
                  </a:p>
                </p:txBody>
              </p:sp>
              <p:grpSp>
                <p:nvGrpSpPr>
                  <p:cNvPr id="60428" name="Group 12"/>
                  <p:cNvGrpSpPr>
                    <a:grpSpLocks/>
                  </p:cNvGrpSpPr>
                  <p:nvPr/>
                </p:nvGrpSpPr>
                <p:grpSpPr bwMode="auto">
                  <a:xfrm flipH="1">
                    <a:off x="4740" y="-199"/>
                    <a:ext cx="429" cy="667"/>
                    <a:chOff x="2354" y="2112"/>
                    <a:chExt cx="337" cy="530"/>
                  </a:xfrm>
                </p:grpSpPr>
                <p:sp>
                  <p:nvSpPr>
                    <p:cNvPr id="60429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2592" y="2279"/>
                      <a:ext cx="1" cy="363"/>
                    </a:xfrm>
                    <a:custGeom>
                      <a:avLst/>
                      <a:gdLst>
                        <a:gd name="T0" fmla="*/ 0 w 1"/>
                        <a:gd name="T1" fmla="*/ 0 h 363"/>
                        <a:gd name="T2" fmla="*/ 1 w 1"/>
                        <a:gd name="T3" fmla="*/ 363 h 3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363">
                          <a:moveTo>
                            <a:pt x="0" y="0"/>
                          </a:moveTo>
                          <a:lnTo>
                            <a:pt x="1" y="363"/>
                          </a:lnTo>
                        </a:path>
                      </a:pathLst>
                    </a:custGeom>
                    <a:noFill/>
                    <a:ln w="31750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60430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2688" y="2378"/>
                      <a:ext cx="1" cy="168"/>
                    </a:xfrm>
                    <a:custGeom>
                      <a:avLst/>
                      <a:gdLst>
                        <a:gd name="T0" fmla="*/ 0 w 1"/>
                        <a:gd name="T1" fmla="*/ 0 h 168"/>
                        <a:gd name="T2" fmla="*/ 1 w 1"/>
                        <a:gd name="T3" fmla="*/ 168 h 1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168">
                          <a:moveTo>
                            <a:pt x="0" y="0"/>
                          </a:moveTo>
                          <a:lnTo>
                            <a:pt x="1" y="168"/>
                          </a:lnTo>
                        </a:path>
                      </a:pathLst>
                    </a:custGeom>
                    <a:noFill/>
                    <a:ln w="50800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60431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54" y="2112"/>
                      <a:ext cx="337" cy="22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381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fontAlgn="base">
                        <a:spcBef>
                          <a:spcPct val="50000"/>
                        </a:spcBef>
                        <a:spcAft>
                          <a:spcPct val="0"/>
                        </a:spcAft>
                      </a:pPr>
                      <a:r>
                        <a:rPr lang="en-US" altLang="nl-NL" sz="240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nl-NL" altLang="nl-NL" sz="3200" b="1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60432" name="Text Box 1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54" y="2135"/>
                      <a:ext cx="336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381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fontAlgn="base">
                        <a:spcBef>
                          <a:spcPct val="50000"/>
                        </a:spcBef>
                        <a:spcAft>
                          <a:spcPct val="0"/>
                        </a:spcAft>
                      </a:pPr>
                      <a:r>
                        <a:rPr lang="en-US" altLang="nl-NL"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nl-NL" altLang="nl-NL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60463" name="AutoShape 47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2523811" y="3084950"/>
                  <a:ext cx="545588" cy="540000"/>
                </a:xfrm>
                <a:prstGeom prst="flowChartSummingJunction">
                  <a:avLst/>
                </a:prstGeom>
                <a:solidFill>
                  <a:srgbClr val="FF3300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464" name="Freeform 48"/>
                <p:cNvSpPr>
                  <a:spLocks/>
                </p:cNvSpPr>
                <p:nvPr/>
              </p:nvSpPr>
              <p:spPr bwMode="auto">
                <a:xfrm>
                  <a:off x="3082737" y="3367557"/>
                  <a:ext cx="2088000" cy="1588"/>
                </a:xfrm>
                <a:custGeom>
                  <a:avLst/>
                  <a:gdLst>
                    <a:gd name="T0" fmla="*/ 0 w 1193"/>
                    <a:gd name="T1" fmla="*/ 0 h 1"/>
                    <a:gd name="T2" fmla="*/ 1193 w 1193"/>
                    <a:gd name="T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193" h="1">
                      <a:moveTo>
                        <a:pt x="0" y="0"/>
                      </a:moveTo>
                      <a:lnTo>
                        <a:pt x="1193" y="1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466" name="Rectangle 50"/>
                <p:cNvSpPr>
                  <a:spLocks noChangeArrowheads="1"/>
                </p:cNvSpPr>
                <p:nvPr/>
              </p:nvSpPr>
              <p:spPr bwMode="auto">
                <a:xfrm>
                  <a:off x="3754437" y="1850718"/>
                  <a:ext cx="817563" cy="461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2400" dirty="0">
                      <a:solidFill>
                        <a:srgbClr val="FF33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12 V</a:t>
                  </a:r>
                </a:p>
              </p:txBody>
            </p:sp>
            <p:grpSp>
              <p:nvGrpSpPr>
                <p:cNvPr id="60437" name="Group 21"/>
                <p:cNvGrpSpPr>
                  <a:grpSpLocks/>
                </p:cNvGrpSpPr>
                <p:nvPr/>
              </p:nvGrpSpPr>
              <p:grpSpPr bwMode="auto">
                <a:xfrm>
                  <a:off x="3669352" y="3081370"/>
                  <a:ext cx="1068389" cy="527958"/>
                  <a:chOff x="2384" y="787"/>
                  <a:chExt cx="673" cy="330"/>
                </a:xfrm>
              </p:grpSpPr>
              <p:sp>
                <p:nvSpPr>
                  <p:cNvPr id="60438" name="AutoShape 22"/>
                  <p:cNvSpPr>
                    <a:spLocks noChangeArrowheads="1"/>
                  </p:cNvSpPr>
                  <p:nvPr/>
                </p:nvSpPr>
                <p:spPr bwMode="auto">
                  <a:xfrm>
                    <a:off x="2384" y="799"/>
                    <a:ext cx="658" cy="318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800" b="1" dirty="0">
                      <a:solidFill>
                        <a:srgbClr val="000000"/>
                      </a:solidFill>
                      <a:latin typeface="DS-Digital" pitchFamily="2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439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30" y="787"/>
                    <a:ext cx="227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2800" b="1" dirty="0">
                        <a:latin typeface="DS-Digital" pitchFamily="2" charset="0"/>
                        <a:cs typeface="Arial" panose="020B0604020202020204" pitchFamily="34" charset="0"/>
                      </a:rPr>
                      <a:t>A</a:t>
                    </a:r>
                  </a:p>
                </p:txBody>
              </p:sp>
            </p:grpSp>
            <p:sp>
              <p:nvSpPr>
                <p:cNvPr id="60442" name="AutoShape 26"/>
                <p:cNvSpPr>
                  <a:spLocks noChangeArrowheads="1"/>
                </p:cNvSpPr>
                <p:nvPr/>
              </p:nvSpPr>
              <p:spPr bwMode="auto">
                <a:xfrm>
                  <a:off x="6011863" y="1293813"/>
                  <a:ext cx="931862" cy="50482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CCFF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17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0446" name="AutoShape 30"/>
                <p:cNvSpPr>
                  <a:spLocks noChangeArrowheads="1"/>
                </p:cNvSpPr>
                <p:nvPr/>
              </p:nvSpPr>
              <p:spPr bwMode="auto">
                <a:xfrm>
                  <a:off x="1768475" y="1280478"/>
                  <a:ext cx="1044000" cy="504825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36000" tIns="36000" rIns="36000" bIns="108000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60458" name="Group 42"/>
                <p:cNvGrpSpPr>
                  <a:grpSpLocks/>
                </p:cNvGrpSpPr>
                <p:nvPr/>
              </p:nvGrpSpPr>
              <p:grpSpPr bwMode="auto">
                <a:xfrm>
                  <a:off x="6016622" y="1280478"/>
                  <a:ext cx="1102691" cy="523875"/>
                  <a:chOff x="2384" y="799"/>
                  <a:chExt cx="620" cy="330"/>
                </a:xfrm>
              </p:grpSpPr>
              <p:sp>
                <p:nvSpPr>
                  <p:cNvPr id="60459" name="AutoShape 43"/>
                  <p:cNvSpPr>
                    <a:spLocks noChangeArrowheads="1"/>
                  </p:cNvSpPr>
                  <p:nvPr/>
                </p:nvSpPr>
                <p:spPr bwMode="auto">
                  <a:xfrm>
                    <a:off x="2384" y="799"/>
                    <a:ext cx="587" cy="318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800">
                      <a:solidFill>
                        <a:srgbClr val="000000"/>
                      </a:solidFill>
                      <a:latin typeface="DS-Digital" pitchFamily="2" charset="0"/>
                    </a:endParaRPr>
                  </a:p>
                </p:txBody>
              </p:sp>
              <p:sp>
                <p:nvSpPr>
                  <p:cNvPr id="60460" name="Text 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7" y="799"/>
                    <a:ext cx="227" cy="33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2800" b="1" dirty="0">
                        <a:latin typeface="DS-Digital" pitchFamily="2" charset="0"/>
                        <a:cs typeface="Arial" panose="020B0604020202020204" pitchFamily="34" charset="0"/>
                      </a:rPr>
                      <a:t>A</a:t>
                    </a:r>
                  </a:p>
                </p:txBody>
              </p:sp>
            </p:grpSp>
          </p:grpSp>
          <p:sp>
            <p:nvSpPr>
              <p:cNvPr id="6" name="Text Box 31">
                <a:extLst>
                  <a:ext uri="{FF2B5EF4-FFF2-40B4-BE49-F238E27FC236}">
                    <a16:creationId xmlns:a16="http://schemas.microsoft.com/office/drawing/2014/main" id="{D076803C-0864-CFC3-A4E7-50D2724CB4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39018" y="1028920"/>
                <a:ext cx="358775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800" b="1" dirty="0">
                    <a:latin typeface="DS-Digital" pitchFamily="2" charset="0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AE19C686-733F-5A11-4239-2B46903E752B}"/>
                </a:ext>
              </a:extLst>
            </p:cNvPr>
            <p:cNvGrpSpPr/>
            <p:nvPr/>
          </p:nvGrpSpPr>
          <p:grpSpPr>
            <a:xfrm>
              <a:off x="2061049" y="1635958"/>
              <a:ext cx="4713481" cy="2328715"/>
              <a:chOff x="2061049" y="1635958"/>
              <a:chExt cx="4713481" cy="2328715"/>
            </a:xfrm>
          </p:grpSpPr>
          <p:sp>
            <p:nvSpPr>
              <p:cNvPr id="9" name="Text Box 75">
                <a:extLst>
                  <a:ext uri="{FF2B5EF4-FFF2-40B4-BE49-F238E27FC236}">
                    <a16:creationId xmlns:a16="http://schemas.microsoft.com/office/drawing/2014/main" id="{2F0F19BD-8EE9-4044-6F05-15EC2E9B3D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61049" y="1635958"/>
                <a:ext cx="37403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0" name="Text Box 75">
                <a:extLst>
                  <a:ext uri="{FF2B5EF4-FFF2-40B4-BE49-F238E27FC236}">
                    <a16:creationId xmlns:a16="http://schemas.microsoft.com/office/drawing/2014/main" id="{92757A60-46CF-375A-CB8D-E737E590A8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00494" y="1658180"/>
                <a:ext cx="37403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11" name="Text Box 75">
                <a:extLst>
                  <a:ext uri="{FF2B5EF4-FFF2-40B4-BE49-F238E27FC236}">
                    <a16:creationId xmlns:a16="http://schemas.microsoft.com/office/drawing/2014/main" id="{938CDE73-A157-A0D5-2D7B-8EDCC489A7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4282" y="3503008"/>
                <a:ext cx="374036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</p:grpSp>
      <p:sp>
        <p:nvSpPr>
          <p:cNvPr id="3" name="Titel 2">
            <a:extLst>
              <a:ext uri="{FF2B5EF4-FFF2-40B4-BE49-F238E27FC236}">
                <a16:creationId xmlns:a16="http://schemas.microsoft.com/office/drawing/2014/main" id="{7B81D77C-D277-F36B-5BFC-619C50D72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" y="3688"/>
            <a:ext cx="9143999" cy="523220"/>
          </a:xfrm>
        </p:spPr>
        <p:txBody>
          <a:bodyPr wrap="square">
            <a:spAutoFit/>
          </a:bodyPr>
          <a:lstStyle/>
          <a:p>
            <a:pPr algn="l"/>
            <a:r>
              <a:rPr lang="nl-NL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Serieschakeling 2/7, De stroomsterkte</a:t>
            </a:r>
            <a:endParaRPr lang="nl-NL" sz="2800" dirty="0"/>
          </a:p>
        </p:txBody>
      </p:sp>
      <p:sp>
        <p:nvSpPr>
          <p:cNvPr id="60491" name="Text Box 75"/>
          <p:cNvSpPr txBox="1">
            <a:spLocks noChangeArrowheads="1"/>
          </p:cNvSpPr>
          <p:nvPr/>
        </p:nvSpPr>
        <p:spPr bwMode="auto">
          <a:xfrm>
            <a:off x="-2636" y="5271591"/>
            <a:ext cx="91439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 serieschakeling is de stoomsterkte overal </a:t>
            </a:r>
            <a:r>
              <a:rPr lang="nl-NL" altLang="nl-NL" sz="2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hetzelfde</a:t>
            </a: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AD2306FC-C29E-8F19-FD7F-6306348DB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47" name="Text Box 31"/>
          <p:cNvSpPr txBox="1">
            <a:spLocks noChangeArrowheads="1"/>
          </p:cNvSpPr>
          <p:nvPr/>
        </p:nvSpPr>
        <p:spPr bwMode="auto">
          <a:xfrm>
            <a:off x="1763688" y="1102203"/>
            <a:ext cx="107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b="1" dirty="0">
                <a:latin typeface="DS-Digital" pitchFamily="2" charset="0"/>
                <a:cs typeface="Arial" panose="020B0604020202020204" pitchFamily="34" charset="0"/>
              </a:rPr>
              <a:t>0,20</a:t>
            </a:r>
          </a:p>
        </p:txBody>
      </p:sp>
      <p:sp>
        <p:nvSpPr>
          <p:cNvPr id="8" name="Text Box 33">
            <a:extLst>
              <a:ext uri="{FF2B5EF4-FFF2-40B4-BE49-F238E27FC236}">
                <a16:creationId xmlns:a16="http://schemas.microsoft.com/office/drawing/2014/main" id="{84A63F3B-4A55-31D2-274A-8410D707E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0312" y="1133268"/>
            <a:ext cx="7921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b="1" dirty="0">
                <a:latin typeface="DS-Digital" pitchFamily="2" charset="0"/>
                <a:cs typeface="Arial" panose="020B0604020202020204" pitchFamily="34" charset="0"/>
              </a:rPr>
              <a:t>0,20</a:t>
            </a:r>
          </a:p>
        </p:txBody>
      </p:sp>
      <p:sp>
        <p:nvSpPr>
          <p:cNvPr id="60449" name="Text Box 33"/>
          <p:cNvSpPr txBox="1">
            <a:spLocks noChangeArrowheads="1"/>
          </p:cNvSpPr>
          <p:nvPr/>
        </p:nvSpPr>
        <p:spPr bwMode="auto">
          <a:xfrm>
            <a:off x="3747826" y="2924434"/>
            <a:ext cx="7921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b="1" dirty="0">
                <a:latin typeface="DS-Digital" pitchFamily="2" charset="0"/>
                <a:cs typeface="Arial" panose="020B0604020202020204" pitchFamily="34" charset="0"/>
              </a:rPr>
              <a:t>0,20</a:t>
            </a:r>
          </a:p>
        </p:txBody>
      </p:sp>
      <p:sp>
        <p:nvSpPr>
          <p:cNvPr id="4" name="Text Box 75">
            <a:extLst>
              <a:ext uri="{FF2B5EF4-FFF2-40B4-BE49-F238E27FC236}">
                <a16:creationId xmlns:a16="http://schemas.microsoft.com/office/drawing/2014/main" id="{6816FC90-0D5A-C819-8CC3-61B4D27D7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36" y="4119463"/>
            <a:ext cx="81962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Meter 1 wijst 0,20 A aan.</a:t>
            </a:r>
          </a:p>
        </p:txBody>
      </p:sp>
      <p:sp>
        <p:nvSpPr>
          <p:cNvPr id="14" name="Text Box 75">
            <a:extLst>
              <a:ext uri="{FF2B5EF4-FFF2-40B4-BE49-F238E27FC236}">
                <a16:creationId xmlns:a16="http://schemas.microsoft.com/office/drawing/2014/main" id="{C03DC3E8-10CB-3FCB-5BA6-05962D90B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36" y="4655136"/>
            <a:ext cx="81962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Wat wijzen de meters 2 en 3 aan?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62E59ABA-812F-E945-FD1A-BC668A38D21A}"/>
              </a:ext>
            </a:extLst>
          </p:cNvPr>
          <p:cNvSpPr txBox="1"/>
          <p:nvPr/>
        </p:nvSpPr>
        <p:spPr>
          <a:xfrm>
            <a:off x="-2636" y="5882481"/>
            <a:ext cx="4812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altLang="nl-NL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nl-NL" altLang="nl-NL" sz="28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NL" altLang="nl-NL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I</a:t>
            </a:r>
            <a:r>
              <a:rPr lang="nl-NL" altLang="nl-NL" sz="28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baseline="-25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948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0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0491" grpId="0"/>
      <p:bldP spid="60447" grpId="0"/>
      <p:bldP spid="8" grpId="0"/>
      <p:bldP spid="60449" grpId="0"/>
      <p:bldP spid="4" grpId="0"/>
      <p:bldP spid="14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1AB15F9-7A44-CAE6-9DF1-579D1C3E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00" name="Group 60">
            <a:extLst>
              <a:ext uri="{FF2B5EF4-FFF2-40B4-BE49-F238E27FC236}">
                <a16:creationId xmlns:a16="http://schemas.microsoft.com/office/drawing/2014/main" id="{5922CE73-A686-C1BB-C630-8EEC89FDDB4A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812712"/>
            <a:ext cx="5945188" cy="2238375"/>
            <a:chOff x="480" y="367"/>
            <a:chExt cx="3745" cy="1410"/>
          </a:xfrm>
        </p:grpSpPr>
        <p:grpSp>
          <p:nvGrpSpPr>
            <p:cNvPr id="61474" name="Group 34">
              <a:extLst>
                <a:ext uri="{FF2B5EF4-FFF2-40B4-BE49-F238E27FC236}">
                  <a16:creationId xmlns:a16="http://schemas.microsoft.com/office/drawing/2014/main" id="{D48523AD-E3AB-E79A-3072-7E4A1CD498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367"/>
              <a:ext cx="3745" cy="1410"/>
              <a:chOff x="720" y="1763"/>
              <a:chExt cx="4321" cy="1621"/>
            </a:xfrm>
          </p:grpSpPr>
          <p:grpSp>
            <p:nvGrpSpPr>
              <p:cNvPr id="61475" name="Group 35">
                <a:extLst>
                  <a:ext uri="{FF2B5EF4-FFF2-40B4-BE49-F238E27FC236}">
                    <a16:creationId xmlns:a16="http://schemas.microsoft.com/office/drawing/2014/main" id="{095C449A-67A7-8625-3312-5B386993DA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23" y="1763"/>
                <a:ext cx="366" cy="419"/>
                <a:chOff x="2323" y="1763"/>
                <a:chExt cx="366" cy="419"/>
              </a:xfrm>
            </p:grpSpPr>
            <p:sp>
              <p:nvSpPr>
                <p:cNvPr id="61476" name="Freeform 36">
                  <a:extLst>
                    <a:ext uri="{FF2B5EF4-FFF2-40B4-BE49-F238E27FC236}">
                      <a16:creationId xmlns:a16="http://schemas.microsoft.com/office/drawing/2014/main" id="{D8E3C87B-C565-0A7B-EF41-9C70FC2538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2" y="1858"/>
                  <a:ext cx="1" cy="324"/>
                </a:xfrm>
                <a:custGeom>
                  <a:avLst/>
                  <a:gdLst>
                    <a:gd name="T0" fmla="*/ 0 w 1"/>
                    <a:gd name="T1" fmla="*/ 0 h 324"/>
                    <a:gd name="T2" fmla="*/ 0 w 1"/>
                    <a:gd name="T3" fmla="*/ 324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324">
                      <a:moveTo>
                        <a:pt x="0" y="0"/>
                      </a:moveTo>
                      <a:lnTo>
                        <a:pt x="0" y="324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77" name="Freeform 37">
                  <a:extLst>
                    <a:ext uri="{FF2B5EF4-FFF2-40B4-BE49-F238E27FC236}">
                      <a16:creationId xmlns:a16="http://schemas.microsoft.com/office/drawing/2014/main" id="{48C41401-E7F8-1205-9403-42ABD73D03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8" y="1938"/>
                  <a:ext cx="1" cy="159"/>
                </a:xfrm>
                <a:custGeom>
                  <a:avLst/>
                  <a:gdLst>
                    <a:gd name="T0" fmla="*/ 0 w 1"/>
                    <a:gd name="T1" fmla="*/ 0 h 159"/>
                    <a:gd name="T2" fmla="*/ 0 w 1"/>
                    <a:gd name="T3" fmla="*/ 159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59">
                      <a:moveTo>
                        <a:pt x="0" y="0"/>
                      </a:moveTo>
                      <a:lnTo>
                        <a:pt x="0" y="159"/>
                      </a:lnTo>
                    </a:path>
                  </a:pathLst>
                </a:custGeom>
                <a:noFill/>
                <a:ln w="5715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78" name="Text Box 38">
                  <a:extLst>
                    <a:ext uri="{FF2B5EF4-FFF2-40B4-BE49-F238E27FC236}">
                      <a16:creationId xmlns:a16="http://schemas.microsoft.com/office/drawing/2014/main" id="{2DE87BF9-2259-B938-568D-681ED70BC8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23" y="1763"/>
                  <a:ext cx="335" cy="3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nl-NL" sz="24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+</a:t>
                  </a:r>
                  <a:endParaRPr lang="nl-NL" altLang="nl-NL" sz="2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1480" name="Group 40">
                <a:extLst>
                  <a:ext uri="{FF2B5EF4-FFF2-40B4-BE49-F238E27FC236}">
                    <a16:creationId xmlns:a16="http://schemas.microsoft.com/office/drawing/2014/main" id="{658B2B1C-78D3-DD97-B8DC-064C0C8B23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0" y="2004"/>
                <a:ext cx="4321" cy="1380"/>
                <a:chOff x="720" y="2004"/>
                <a:chExt cx="4321" cy="1380"/>
              </a:xfrm>
            </p:grpSpPr>
            <p:sp>
              <p:nvSpPr>
                <p:cNvPr id="61481" name="Freeform 41">
                  <a:extLst>
                    <a:ext uri="{FF2B5EF4-FFF2-40B4-BE49-F238E27FC236}">
                      <a16:creationId xmlns:a16="http://schemas.microsoft.com/office/drawing/2014/main" id="{E96E66F6-57C9-E1F5-8F9D-89FC7DD10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" y="2016"/>
                  <a:ext cx="1872" cy="3"/>
                </a:xfrm>
                <a:custGeom>
                  <a:avLst/>
                  <a:gdLst>
                    <a:gd name="T0" fmla="*/ 1872 w 1872"/>
                    <a:gd name="T1" fmla="*/ 3 h 3"/>
                    <a:gd name="T2" fmla="*/ 0 w 1872"/>
                    <a:gd name="T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872" h="3">
                      <a:moveTo>
                        <a:pt x="1872" y="3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82" name="Freeform 42">
                  <a:extLst>
                    <a:ext uri="{FF2B5EF4-FFF2-40B4-BE49-F238E27FC236}">
                      <a16:creationId xmlns:a16="http://schemas.microsoft.com/office/drawing/2014/main" id="{3B9E38F9-9514-1CCC-7DBF-F2DC9E2498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" y="2004"/>
                  <a:ext cx="1" cy="1284"/>
                </a:xfrm>
                <a:custGeom>
                  <a:avLst/>
                  <a:gdLst>
                    <a:gd name="T0" fmla="*/ 0 w 1"/>
                    <a:gd name="T1" fmla="*/ 0 h 1284"/>
                    <a:gd name="T2" fmla="*/ 0 w 1"/>
                    <a:gd name="T3" fmla="*/ 1284 h 1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284">
                      <a:moveTo>
                        <a:pt x="0" y="0"/>
                      </a:moveTo>
                      <a:lnTo>
                        <a:pt x="0" y="1284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83" name="Rectangle 43">
                  <a:extLst>
                    <a:ext uri="{FF2B5EF4-FFF2-40B4-BE49-F238E27FC236}">
                      <a16:creationId xmlns:a16="http://schemas.microsoft.com/office/drawing/2014/main" id="{F0174F38-CB11-D950-3306-CD7CA4B314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2" y="3192"/>
                  <a:ext cx="1296" cy="192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84" name="Freeform 44">
                  <a:extLst>
                    <a:ext uri="{FF2B5EF4-FFF2-40B4-BE49-F238E27FC236}">
                      <a16:creationId xmlns:a16="http://schemas.microsoft.com/office/drawing/2014/main" id="{E45CE6B5-3414-85B8-10AD-6EFE320B32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" y="3288"/>
                  <a:ext cx="432" cy="1"/>
                </a:xfrm>
                <a:custGeom>
                  <a:avLst/>
                  <a:gdLst>
                    <a:gd name="T0" fmla="*/ 432 w 432"/>
                    <a:gd name="T1" fmla="*/ 0 h 1"/>
                    <a:gd name="T2" fmla="*/ 0 w 432"/>
                    <a:gd name="T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32" h="1">
                      <a:moveTo>
                        <a:pt x="432" y="0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85" name="Freeform 45">
                  <a:extLst>
                    <a:ext uri="{FF2B5EF4-FFF2-40B4-BE49-F238E27FC236}">
                      <a16:creationId xmlns:a16="http://schemas.microsoft.com/office/drawing/2014/main" id="{80B30C39-B738-D323-7C89-6F0E4E0E4D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8" y="3288"/>
                  <a:ext cx="432" cy="1"/>
                </a:xfrm>
                <a:custGeom>
                  <a:avLst/>
                  <a:gdLst>
                    <a:gd name="T0" fmla="*/ 0 w 432"/>
                    <a:gd name="T1" fmla="*/ 0 h 1"/>
                    <a:gd name="T2" fmla="*/ 432 w 432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432" h="1">
                      <a:moveTo>
                        <a:pt x="0" y="0"/>
                      </a:moveTo>
                      <a:lnTo>
                        <a:pt x="432" y="0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86" name="Freeform 46">
                  <a:extLst>
                    <a:ext uri="{FF2B5EF4-FFF2-40B4-BE49-F238E27FC236}">
                      <a16:creationId xmlns:a16="http://schemas.microsoft.com/office/drawing/2014/main" id="{577C36E5-441A-BC8A-DAAC-81CDFFED92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8" y="2016"/>
                  <a:ext cx="2352" cy="3"/>
                </a:xfrm>
                <a:custGeom>
                  <a:avLst/>
                  <a:gdLst>
                    <a:gd name="T0" fmla="*/ 0 w 2352"/>
                    <a:gd name="T1" fmla="*/ 3 h 3"/>
                    <a:gd name="T2" fmla="*/ 2352 w 2352"/>
                    <a:gd name="T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352" h="3">
                      <a:moveTo>
                        <a:pt x="0" y="3"/>
                      </a:moveTo>
                      <a:lnTo>
                        <a:pt x="2352" y="0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87" name="Freeform 47">
                  <a:extLst>
                    <a:ext uri="{FF2B5EF4-FFF2-40B4-BE49-F238E27FC236}">
                      <a16:creationId xmlns:a16="http://schemas.microsoft.com/office/drawing/2014/main" id="{F022ED41-2C19-AC96-4502-90F589F71C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0" y="2013"/>
                  <a:ext cx="1" cy="1275"/>
                </a:xfrm>
                <a:custGeom>
                  <a:avLst/>
                  <a:gdLst>
                    <a:gd name="T0" fmla="*/ 0 w 1"/>
                    <a:gd name="T1" fmla="*/ 0 h 1275"/>
                    <a:gd name="T2" fmla="*/ 0 w 1"/>
                    <a:gd name="T3" fmla="*/ 1275 h 1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275">
                      <a:moveTo>
                        <a:pt x="0" y="0"/>
                      </a:moveTo>
                      <a:lnTo>
                        <a:pt x="0" y="1275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88" name="Rectangle 48">
                  <a:extLst>
                    <a:ext uri="{FF2B5EF4-FFF2-40B4-BE49-F238E27FC236}">
                      <a16:creationId xmlns:a16="http://schemas.microsoft.com/office/drawing/2014/main" id="{CAA290BC-B269-1C0F-313B-104D396DE6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2" y="3192"/>
                  <a:ext cx="1296" cy="192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89" name="Freeform 49">
                  <a:extLst>
                    <a:ext uri="{FF2B5EF4-FFF2-40B4-BE49-F238E27FC236}">
                      <a16:creationId xmlns:a16="http://schemas.microsoft.com/office/drawing/2014/main" id="{B9589BD1-584E-8C2D-BEDE-79CDE1CE51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8" y="3288"/>
                  <a:ext cx="864" cy="1"/>
                </a:xfrm>
                <a:custGeom>
                  <a:avLst/>
                  <a:gdLst>
                    <a:gd name="T0" fmla="*/ 0 w 864"/>
                    <a:gd name="T1" fmla="*/ 0 h 1"/>
                    <a:gd name="T2" fmla="*/ 864 w 864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64" h="1">
                      <a:moveTo>
                        <a:pt x="0" y="0"/>
                      </a:moveTo>
                      <a:lnTo>
                        <a:pt x="864" y="0"/>
                      </a:lnTo>
                    </a:path>
                  </a:pathLst>
                </a:custGeom>
                <a:noFill/>
                <a:ln w="381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61490" name="Rectangle 50">
              <a:extLst>
                <a:ext uri="{FF2B5EF4-FFF2-40B4-BE49-F238E27FC236}">
                  <a16:creationId xmlns:a16="http://schemas.microsoft.com/office/drawing/2014/main" id="{734B8643-5381-B85D-0707-42C0412F6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" y="1276"/>
              <a:ext cx="521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017588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035175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052763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07035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275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9847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54419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8991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91" name="Rectangle 51">
              <a:extLst>
                <a:ext uri="{FF2B5EF4-FFF2-40B4-BE49-F238E27FC236}">
                  <a16:creationId xmlns:a16="http://schemas.microsoft.com/office/drawing/2014/main" id="{3D022C67-1465-A0E7-34D3-C86B38D51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" y="1280"/>
              <a:ext cx="521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017588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035175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052763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07035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275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9847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54419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8991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baseline="-25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97" name="Rectangle 57">
              <a:extLst>
                <a:ext uri="{FF2B5EF4-FFF2-40B4-BE49-F238E27FC236}">
                  <a16:creationId xmlns:a16="http://schemas.microsoft.com/office/drawing/2014/main" id="{E73F56F1-DB0D-B763-5E63-0674FA4DC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" y="685"/>
              <a:ext cx="521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017588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035175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052763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07035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275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9847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54419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8991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 err="1"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en-US" altLang="nl-NL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tot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457" name="Rectangle 17">
            <a:extLst>
              <a:ext uri="{FF2B5EF4-FFF2-40B4-BE49-F238E27FC236}">
                <a16:creationId xmlns:a16="http://schemas.microsoft.com/office/drawing/2014/main" id="{E349DEA8-8340-B142-A9C5-FFCD04E77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87335"/>
            <a:ext cx="306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1.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stroomsterkte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5" name="Rectangle 25">
            <a:extLst>
              <a:ext uri="{FF2B5EF4-FFF2-40B4-BE49-F238E27FC236}">
                <a16:creationId xmlns:a16="http://schemas.microsoft.com/office/drawing/2014/main" id="{F3A12D02-72FF-9CAD-BC4C-50DC71084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000" y="3687335"/>
            <a:ext cx="2051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nl-NL" baseline="-25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I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I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6" name="Rectangle 26">
            <a:extLst>
              <a:ext uri="{FF2B5EF4-FFF2-40B4-BE49-F238E27FC236}">
                <a16:creationId xmlns:a16="http://schemas.microsoft.com/office/drawing/2014/main" id="{11471002-A300-46AE-5BB3-73CE4A4D3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4407335"/>
            <a:ext cx="340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2.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totale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spanning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7" name="Rectangle 27">
            <a:extLst>
              <a:ext uri="{FF2B5EF4-FFF2-40B4-BE49-F238E27FC236}">
                <a16:creationId xmlns:a16="http://schemas.microsoft.com/office/drawing/2014/main" id="{F0B862D2-5C42-0833-48D9-7EFB22094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000" y="4407335"/>
            <a:ext cx="248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baseline="-25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U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U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altLang="nl-NL" baseline="-25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8" name="Rectangle 28">
            <a:extLst>
              <a:ext uri="{FF2B5EF4-FFF2-40B4-BE49-F238E27FC236}">
                <a16:creationId xmlns:a16="http://schemas.microsoft.com/office/drawing/2014/main" id="{71579D6C-B67D-3061-DDF9-AF637D91C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27335"/>
            <a:ext cx="5283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Voor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totale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weerstand R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geldt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9" name="Rectangle 29">
            <a:extLst>
              <a:ext uri="{FF2B5EF4-FFF2-40B4-BE49-F238E27FC236}">
                <a16:creationId xmlns:a16="http://schemas.microsoft.com/office/drawing/2014/main" id="{06D4BFCD-3239-0DA4-E2FD-F4737BA78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000" y="5127335"/>
            <a:ext cx="259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= R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R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altLang="nl-NL" baseline="-25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0" name="Rectangle 30">
            <a:extLst>
              <a:ext uri="{FF2B5EF4-FFF2-40B4-BE49-F238E27FC236}">
                <a16:creationId xmlns:a16="http://schemas.microsoft.com/office/drawing/2014/main" id="{F7DAC2FE-1700-014A-E04E-7084F141E57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-19486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3/7,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theorie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2" name="Rectangle 32">
            <a:extLst>
              <a:ext uri="{FF2B5EF4-FFF2-40B4-BE49-F238E27FC236}">
                <a16:creationId xmlns:a16="http://schemas.microsoft.com/office/drawing/2014/main" id="{EA812851-C7C6-CA83-80A6-88386AF4D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3074" y="3687335"/>
            <a:ext cx="28092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overal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hetzelfde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3" name="Rectangle 33">
            <a:extLst>
              <a:ext uri="{FF2B5EF4-FFF2-40B4-BE49-F238E27FC236}">
                <a16:creationId xmlns:a16="http://schemas.microsoft.com/office/drawing/2014/main" id="{5C5456CF-DB27-0C9E-95EA-9EFDBADB5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990" y="4407335"/>
            <a:ext cx="24350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wordt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verdeeld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501" name="Group 61">
            <a:extLst>
              <a:ext uri="{FF2B5EF4-FFF2-40B4-BE49-F238E27FC236}">
                <a16:creationId xmlns:a16="http://schemas.microsoft.com/office/drawing/2014/main" id="{CEB79607-9CEE-400E-BB14-5042B42C2B54}"/>
              </a:ext>
            </a:extLst>
          </p:cNvPr>
          <p:cNvGrpSpPr>
            <a:grpSpLocks/>
          </p:cNvGrpSpPr>
          <p:nvPr/>
        </p:nvGrpSpPr>
        <p:grpSpPr bwMode="auto">
          <a:xfrm>
            <a:off x="1852613" y="635099"/>
            <a:ext cx="3749676" cy="2146302"/>
            <a:chOff x="1167" y="264"/>
            <a:chExt cx="2362" cy="1352"/>
          </a:xfrm>
        </p:grpSpPr>
        <p:sp>
          <p:nvSpPr>
            <p:cNvPr id="61492" name="Rectangle 52">
              <a:extLst>
                <a:ext uri="{FF2B5EF4-FFF2-40B4-BE49-F238E27FC236}">
                  <a16:creationId xmlns:a16="http://schemas.microsoft.com/office/drawing/2014/main" id="{6DD70EF8-5D7B-116F-5234-5385A8483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" y="1280"/>
              <a:ext cx="521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017588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035175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052763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07035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275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9847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54419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8991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altLang="nl-NL" baseline="-25000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93" name="Rectangle 53">
              <a:extLst>
                <a:ext uri="{FF2B5EF4-FFF2-40B4-BE49-F238E27FC236}">
                  <a16:creationId xmlns:a16="http://schemas.microsoft.com/office/drawing/2014/main" id="{A7F03F12-53E5-37AD-F419-A43A3B834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8" y="1273"/>
              <a:ext cx="521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017588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035175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052763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07035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275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9847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54419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8991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altLang="nl-NL" baseline="-25000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94" name="Rectangle 54">
              <a:extLst>
                <a:ext uri="{FF2B5EF4-FFF2-40B4-BE49-F238E27FC236}">
                  <a16:creationId xmlns:a16="http://schemas.microsoft.com/office/drawing/2014/main" id="{DA1FD31B-590C-1D48-3FBA-CBD3ACB92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7" y="264"/>
              <a:ext cx="521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017588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035175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052763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07035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275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9847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54419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8991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 err="1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altLang="nl-NL" baseline="-25000" dirty="0" err="1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tot</a:t>
              </a:r>
              <a:endParaRPr lang="nl-NL" altLang="nl-NL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502" name="Group 62">
            <a:extLst>
              <a:ext uri="{FF2B5EF4-FFF2-40B4-BE49-F238E27FC236}">
                <a16:creationId xmlns:a16="http://schemas.microsoft.com/office/drawing/2014/main" id="{95B00B90-5FBA-89D8-9D50-A60C5F982762}"/>
              </a:ext>
            </a:extLst>
          </p:cNvPr>
          <p:cNvGrpSpPr>
            <a:grpSpLocks/>
          </p:cNvGrpSpPr>
          <p:nvPr/>
        </p:nvGrpSpPr>
        <p:grpSpPr bwMode="auto">
          <a:xfrm>
            <a:off x="2051050" y="2924275"/>
            <a:ext cx="3889375" cy="720725"/>
            <a:chOff x="1292" y="1842"/>
            <a:chExt cx="2381" cy="336"/>
          </a:xfrm>
        </p:grpSpPr>
        <p:sp>
          <p:nvSpPr>
            <p:cNvPr id="61495" name="Rectangle 55">
              <a:extLst>
                <a:ext uri="{FF2B5EF4-FFF2-40B4-BE49-F238E27FC236}">
                  <a16:creationId xmlns:a16="http://schemas.microsoft.com/office/drawing/2014/main" id="{8C508062-844B-B122-6BFE-6F3936184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42"/>
              <a:ext cx="521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017588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035175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052763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07035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275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9847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54419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8991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en-US" altLang="nl-NL" baseline="-250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96" name="Rectangle 56">
              <a:extLst>
                <a:ext uri="{FF2B5EF4-FFF2-40B4-BE49-F238E27FC236}">
                  <a16:creationId xmlns:a16="http://schemas.microsoft.com/office/drawing/2014/main" id="{07B11520-7943-8DA4-59EB-23A2096E7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842"/>
              <a:ext cx="521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017588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2035175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052763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407035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275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9847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54419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89915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en-US" altLang="nl-NL" baseline="-250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 Box 146">
            <a:extLst>
              <a:ext uri="{FF2B5EF4-FFF2-40B4-BE49-F238E27FC236}">
                <a16:creationId xmlns:a16="http://schemas.microsoft.com/office/drawing/2014/main" id="{F09AD50D-63CE-D186-BCE8-3514E8A5A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FCA644C-BA90-6CBC-C613-F92E8CBD08D8}"/>
              </a:ext>
            </a:extLst>
          </p:cNvPr>
          <p:cNvSpPr txBox="1"/>
          <p:nvPr/>
        </p:nvSpPr>
        <p:spPr>
          <a:xfrm>
            <a:off x="2793074" y="3687335"/>
            <a:ext cx="1229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 . . </a:t>
            </a:r>
            <a:endParaRPr lang="nl-NL" sz="24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D0C9071-3F8E-205B-B96E-1C730B6116A0}"/>
              </a:ext>
            </a:extLst>
          </p:cNvPr>
          <p:cNvSpPr txBox="1"/>
          <p:nvPr/>
        </p:nvSpPr>
        <p:spPr>
          <a:xfrm>
            <a:off x="3000990" y="4407335"/>
            <a:ext cx="1229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 . . </a:t>
            </a:r>
            <a:endParaRPr lang="nl-NL" sz="24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449B807-6410-FD90-2181-E99CE72FECB8}"/>
              </a:ext>
            </a:extLst>
          </p:cNvPr>
          <p:cNvSpPr txBox="1"/>
          <p:nvPr/>
        </p:nvSpPr>
        <p:spPr>
          <a:xfrm>
            <a:off x="5138168" y="5127335"/>
            <a:ext cx="1229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. . . </a:t>
            </a:r>
            <a:endParaRPr lang="nl-NL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8012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1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1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1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7" grpId="0" autoUpdateAnimBg="0"/>
      <p:bldP spid="61465" grpId="0" autoUpdateAnimBg="0"/>
      <p:bldP spid="61466" grpId="0" autoUpdateAnimBg="0"/>
      <p:bldP spid="61467" grpId="0" autoUpdateAnimBg="0"/>
      <p:bldP spid="61468" grpId="0" autoUpdateAnimBg="0"/>
      <p:bldP spid="61469" grpId="0" autoUpdateAnimBg="0"/>
      <p:bldP spid="61470" grpId="0" autoUpdateAnimBg="0"/>
      <p:bldP spid="61472" grpId="0" autoUpdateAnimBg="0"/>
      <p:bldP spid="6147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4F0A12F-DC25-B7C2-4506-D15C8A43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B0980852-FAF6-61BD-3FD6-989BA3B89F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67" y="1273"/>
            <a:ext cx="9144000" cy="523220"/>
          </a:xfrm>
          <a:noFill/>
          <a:ln/>
        </p:spPr>
        <p:txBody>
          <a:bodyPr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Serieschakeling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4/7</a:t>
            </a: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de spanning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C571F62-1CEE-4C0B-89F4-031E02D56FB5}"/>
              </a:ext>
            </a:extLst>
          </p:cNvPr>
          <p:cNvSpPr txBox="1"/>
          <p:nvPr/>
        </p:nvSpPr>
        <p:spPr>
          <a:xfrm>
            <a:off x="11432" y="5565362"/>
            <a:ext cx="8937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Bij </a:t>
            </a:r>
            <a:r>
              <a:rPr lang="en-US" altLang="nl-NL" sz="2800" dirty="0" err="1"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latin typeface="Arial" panose="020B0604020202020204" pitchFamily="34" charset="0"/>
                <a:cs typeface="Arial" panose="020B0604020202020204" pitchFamily="34" charset="0"/>
              </a:rPr>
              <a:t>geldt</a:t>
            </a:r>
            <a:r>
              <a:rPr lang="en-US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: de spanning </a:t>
            </a:r>
            <a:r>
              <a:rPr lang="en-US" altLang="nl-NL" sz="2800" dirty="0" err="1">
                <a:latin typeface="Arial" panose="020B0604020202020204" pitchFamily="34" charset="0"/>
                <a:cs typeface="Arial" panose="020B0604020202020204" pitchFamily="34" charset="0"/>
              </a:rPr>
              <a:t>wordt</a:t>
            </a:r>
            <a:r>
              <a:rPr lang="en-US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latin typeface="Arial" panose="020B0604020202020204" pitchFamily="34" charset="0"/>
                <a:cs typeface="Arial" panose="020B0604020202020204" pitchFamily="34" charset="0"/>
              </a:rPr>
              <a:t>verdeeld</a:t>
            </a:r>
            <a:r>
              <a:rPr lang="en-US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sz="2800" dirty="0"/>
          </a:p>
        </p:txBody>
      </p:sp>
      <p:sp>
        <p:nvSpPr>
          <p:cNvPr id="7" name="Text Box 146">
            <a:extLst>
              <a:ext uri="{FF2B5EF4-FFF2-40B4-BE49-F238E27FC236}">
                <a16:creationId xmlns:a16="http://schemas.microsoft.com/office/drawing/2014/main" id="{894F2F79-6193-BDDB-3830-99E053C22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FC62E54-F93C-E48C-6431-F5646FDC1ECC}"/>
              </a:ext>
            </a:extLst>
          </p:cNvPr>
          <p:cNvSpPr txBox="1"/>
          <p:nvPr/>
        </p:nvSpPr>
        <p:spPr>
          <a:xfrm>
            <a:off x="2303904" y="6197242"/>
            <a:ext cx="6739540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cs typeface="Arial" panose="020B0604020202020204" pitchFamily="34" charset="0"/>
              </a:rPr>
              <a:t>U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is de spanning over R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cs typeface="Arial" panose="020B0604020202020204" pitchFamily="34" charset="0"/>
              </a:rPr>
              <a:t>U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is de spanning over R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2 .</a:t>
            </a:r>
          </a:p>
        </p:txBody>
      </p:sp>
      <p:grpSp>
        <p:nvGrpSpPr>
          <p:cNvPr id="122953" name="Groep 122952">
            <a:extLst>
              <a:ext uri="{FF2B5EF4-FFF2-40B4-BE49-F238E27FC236}">
                <a16:creationId xmlns:a16="http://schemas.microsoft.com/office/drawing/2014/main" id="{FFC2288F-9D1D-7CC9-0980-CB1E62AEC449}"/>
              </a:ext>
            </a:extLst>
          </p:cNvPr>
          <p:cNvGrpSpPr/>
          <p:nvPr/>
        </p:nvGrpSpPr>
        <p:grpSpPr>
          <a:xfrm>
            <a:off x="501658" y="443537"/>
            <a:ext cx="3852495" cy="4054160"/>
            <a:chOff x="501658" y="515545"/>
            <a:chExt cx="3852495" cy="4054160"/>
          </a:xfrm>
        </p:grpSpPr>
        <p:sp>
          <p:nvSpPr>
            <p:cNvPr id="122913" name="Rectangle 21">
              <a:extLst>
                <a:ext uri="{FF2B5EF4-FFF2-40B4-BE49-F238E27FC236}">
                  <a16:creationId xmlns:a16="http://schemas.microsoft.com/office/drawing/2014/main" id="{B65ECDED-B841-82CE-7501-E5A6D9784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3767" y="4077072"/>
              <a:ext cx="484213" cy="461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915" name="Rectangle 21">
              <a:extLst>
                <a:ext uri="{FF2B5EF4-FFF2-40B4-BE49-F238E27FC236}">
                  <a16:creationId xmlns:a16="http://schemas.microsoft.com/office/drawing/2014/main" id="{0F5A1F39-F0F3-F066-D819-EC6E3019D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5620" y="4107899"/>
              <a:ext cx="484213" cy="461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917" name="Rectangle 21">
              <a:extLst>
                <a:ext uri="{FF2B5EF4-FFF2-40B4-BE49-F238E27FC236}">
                  <a16:creationId xmlns:a16="http://schemas.microsoft.com/office/drawing/2014/main" id="{ABA88D2D-DFA2-E594-4781-ED4715937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873" y="2097932"/>
              <a:ext cx="484213" cy="461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921" name="Freeform 21">
              <a:extLst>
                <a:ext uri="{FF2B5EF4-FFF2-40B4-BE49-F238E27FC236}">
                  <a16:creationId xmlns:a16="http://schemas.microsoft.com/office/drawing/2014/main" id="{C91F4624-4344-3A73-D306-F06C4A6E646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531429" y="1233112"/>
              <a:ext cx="346075" cy="648000"/>
            </a:xfrm>
            <a:custGeom>
              <a:avLst/>
              <a:gdLst>
                <a:gd name="T0" fmla="*/ 221 w 221"/>
                <a:gd name="T1" fmla="*/ 2 h 704"/>
                <a:gd name="T2" fmla="*/ 0 w 221"/>
                <a:gd name="T3" fmla="*/ 0 h 704"/>
                <a:gd name="T4" fmla="*/ 0 w 221"/>
                <a:gd name="T5" fmla="*/ 704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" h="704">
                  <a:moveTo>
                    <a:pt x="221" y="2"/>
                  </a:moveTo>
                  <a:lnTo>
                    <a:pt x="0" y="0"/>
                  </a:lnTo>
                  <a:lnTo>
                    <a:pt x="0" y="704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923" name="Freeform 22">
              <a:extLst>
                <a:ext uri="{FF2B5EF4-FFF2-40B4-BE49-F238E27FC236}">
                  <a16:creationId xmlns:a16="http://schemas.microsoft.com/office/drawing/2014/main" id="{C4ED6830-2D91-87DE-21F5-D33D69FF232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33142" y="1233112"/>
              <a:ext cx="314325" cy="648000"/>
            </a:xfrm>
            <a:custGeom>
              <a:avLst/>
              <a:gdLst>
                <a:gd name="T0" fmla="*/ 0 w 201"/>
                <a:gd name="T1" fmla="*/ 0 h 704"/>
                <a:gd name="T2" fmla="*/ 201 w 201"/>
                <a:gd name="T3" fmla="*/ 0 h 704"/>
                <a:gd name="T4" fmla="*/ 201 w 201"/>
                <a:gd name="T5" fmla="*/ 704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" h="704">
                  <a:moveTo>
                    <a:pt x="0" y="0"/>
                  </a:moveTo>
                  <a:lnTo>
                    <a:pt x="201" y="0"/>
                  </a:lnTo>
                  <a:lnTo>
                    <a:pt x="201" y="704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2950" name="Groep 122949">
              <a:extLst>
                <a:ext uri="{FF2B5EF4-FFF2-40B4-BE49-F238E27FC236}">
                  <a16:creationId xmlns:a16="http://schemas.microsoft.com/office/drawing/2014/main" id="{7F7E2EF2-BE63-07AF-3085-9C0C4C188639}"/>
                </a:ext>
              </a:extLst>
            </p:cNvPr>
            <p:cNvGrpSpPr/>
            <p:nvPr/>
          </p:nvGrpSpPr>
          <p:grpSpPr>
            <a:xfrm>
              <a:off x="501658" y="515545"/>
              <a:ext cx="3852495" cy="3632062"/>
              <a:chOff x="501658" y="515545"/>
              <a:chExt cx="3852495" cy="3632062"/>
            </a:xfrm>
          </p:grpSpPr>
          <p:grpSp>
            <p:nvGrpSpPr>
              <p:cNvPr id="122911" name="Groep 122910">
                <a:extLst>
                  <a:ext uri="{FF2B5EF4-FFF2-40B4-BE49-F238E27FC236}">
                    <a16:creationId xmlns:a16="http://schemas.microsoft.com/office/drawing/2014/main" id="{AA961D00-4C1C-8673-3E33-6DE0EB91E97B}"/>
                  </a:ext>
                </a:extLst>
              </p:cNvPr>
              <p:cNvGrpSpPr/>
              <p:nvPr/>
            </p:nvGrpSpPr>
            <p:grpSpPr>
              <a:xfrm>
                <a:off x="501658" y="515545"/>
                <a:ext cx="3852495" cy="3371471"/>
                <a:chOff x="501658" y="515545"/>
                <a:chExt cx="3852495" cy="3371471"/>
              </a:xfrm>
            </p:grpSpPr>
            <p:grpSp>
              <p:nvGrpSpPr>
                <p:cNvPr id="3" name="Groep 2">
                  <a:extLst>
                    <a:ext uri="{FF2B5EF4-FFF2-40B4-BE49-F238E27FC236}">
                      <a16:creationId xmlns:a16="http://schemas.microsoft.com/office/drawing/2014/main" id="{912B48CB-7138-7472-1536-000236697B5F}"/>
                    </a:ext>
                  </a:extLst>
                </p:cNvPr>
                <p:cNvGrpSpPr/>
                <p:nvPr/>
              </p:nvGrpSpPr>
              <p:grpSpPr>
                <a:xfrm>
                  <a:off x="501658" y="515545"/>
                  <a:ext cx="3852495" cy="2733245"/>
                  <a:chOff x="1131888" y="3313613"/>
                  <a:chExt cx="3116607" cy="2733245"/>
                </a:xfrm>
              </p:grpSpPr>
              <p:grpSp>
                <p:nvGrpSpPr>
                  <p:cNvPr id="122909" name="Group 29">
                    <a:extLst>
                      <a:ext uri="{FF2B5EF4-FFF2-40B4-BE49-F238E27FC236}">
                        <a16:creationId xmlns:a16="http://schemas.microsoft.com/office/drawing/2014/main" id="{18383C41-A95D-406C-7C20-F5210CF5E6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31888" y="3313613"/>
                    <a:ext cx="3116607" cy="2733245"/>
                    <a:chOff x="713" y="1953"/>
                    <a:chExt cx="4334" cy="2036"/>
                  </a:xfrm>
                </p:grpSpPr>
                <p:grpSp>
                  <p:nvGrpSpPr>
                    <p:cNvPr id="122908" name="Group 28">
                      <a:extLst>
                        <a:ext uri="{FF2B5EF4-FFF2-40B4-BE49-F238E27FC236}">
                          <a16:creationId xmlns:a16="http://schemas.microsoft.com/office/drawing/2014/main" id="{6451CB3E-DC3D-A0E9-0600-D96CCCE04F9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13" y="1953"/>
                      <a:ext cx="4334" cy="2036"/>
                      <a:chOff x="713" y="1865"/>
                      <a:chExt cx="4334" cy="2036"/>
                    </a:xfrm>
                  </p:grpSpPr>
                  <p:grpSp>
                    <p:nvGrpSpPr>
                      <p:cNvPr id="122885" name="Group 5">
                        <a:extLst>
                          <a:ext uri="{FF2B5EF4-FFF2-40B4-BE49-F238E27FC236}">
                            <a16:creationId xmlns:a16="http://schemas.microsoft.com/office/drawing/2014/main" id="{DAC21B39-7E9E-485D-5E46-5FA6B901C180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13" y="1865"/>
                        <a:ext cx="4334" cy="2036"/>
                        <a:chOff x="713" y="1660"/>
                        <a:chExt cx="4334" cy="2290"/>
                      </a:xfrm>
                    </p:grpSpPr>
                    <p:sp>
                      <p:nvSpPr>
                        <p:cNvPr id="122886" name="Text Box 6">
                          <a:extLst>
                            <a:ext uri="{FF2B5EF4-FFF2-40B4-BE49-F238E27FC236}">
                              <a16:creationId xmlns:a16="http://schemas.microsoft.com/office/drawing/2014/main" id="{BBC7FEE4-BB09-4AE5-B382-2E050FAE2F93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13" y="1754"/>
                          <a:ext cx="2358" cy="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pPr algn="ctr" fontAlgn="base">
                            <a:spcBef>
                              <a:spcPct val="50000"/>
                            </a:spcBef>
                            <a:spcAft>
                              <a:spcPct val="0"/>
                            </a:spcAft>
                          </a:pPr>
                          <a:r>
                            <a:rPr lang="en-US" altLang="nl-NL" sz="24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</a:t>
                          </a:r>
                          <a:r>
                            <a:rPr lang="en-US" altLang="nl-NL" sz="2400" baseline="-250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</a:t>
                          </a:r>
                          <a:r>
                            <a:rPr lang="en-US" altLang="nl-NL" sz="2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= 15 V</a:t>
                          </a:r>
                          <a:endParaRPr lang="nl-NL" altLang="nl-NL" sz="2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grpSp>
                      <p:nvGrpSpPr>
                        <p:cNvPr id="122887" name="Group 7">
                          <a:extLst>
                            <a:ext uri="{FF2B5EF4-FFF2-40B4-BE49-F238E27FC236}">
                              <a16:creationId xmlns:a16="http://schemas.microsoft.com/office/drawing/2014/main" id="{0D713600-6A7A-2C97-F453-9CC44ED6DC42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214" y="1660"/>
                          <a:ext cx="475" cy="768"/>
                          <a:chOff x="2214" y="1420"/>
                          <a:chExt cx="475" cy="768"/>
                        </a:xfrm>
                      </p:grpSpPr>
                      <p:sp>
                        <p:nvSpPr>
                          <p:cNvPr id="122888" name="Freeform 8">
                            <a:extLst>
                              <a:ext uri="{FF2B5EF4-FFF2-40B4-BE49-F238E27FC236}">
                                <a16:creationId xmlns:a16="http://schemas.microsoft.com/office/drawing/2014/main" id="{2F0BC4B6-B955-5B3E-1313-8EBA6A5CA040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592" y="1864"/>
                            <a:ext cx="1" cy="324"/>
                          </a:xfrm>
                          <a:custGeom>
                            <a:avLst/>
                            <a:gdLst>
                              <a:gd name="T0" fmla="*/ 0 w 1"/>
                              <a:gd name="T1" fmla="*/ 0 h 324"/>
                              <a:gd name="T2" fmla="*/ 0 w 1"/>
                              <a:gd name="T3" fmla="*/ 324 h 324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1" h="324">
                                <a:moveTo>
                                  <a:pt x="0" y="0"/>
                                </a:moveTo>
                                <a:lnTo>
                                  <a:pt x="0" y="324"/>
                                </a:lnTo>
                              </a:path>
                            </a:pathLst>
                          </a:custGeom>
                          <a:noFill/>
                          <a:ln w="31750" cmpd="sng">
                            <a:solidFill>
                              <a:schemeClr val="tx1"/>
                            </a:solidFill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2889" name="Freeform 9">
                            <a:extLst>
                              <a:ext uri="{FF2B5EF4-FFF2-40B4-BE49-F238E27FC236}">
                                <a16:creationId xmlns:a16="http://schemas.microsoft.com/office/drawing/2014/main" id="{B7D429D5-539B-B4B0-8B83-1A9D4397C913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688" y="1938"/>
                            <a:ext cx="1" cy="159"/>
                          </a:xfrm>
                          <a:custGeom>
                            <a:avLst/>
                            <a:gdLst>
                              <a:gd name="T0" fmla="*/ 0 w 1"/>
                              <a:gd name="T1" fmla="*/ 0 h 159"/>
                              <a:gd name="T2" fmla="*/ 0 w 1"/>
                              <a:gd name="T3" fmla="*/ 159 h 15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</a:cxnLst>
                            <a:rect l="0" t="0" r="r" b="b"/>
                            <a:pathLst>
                              <a:path w="1" h="159">
                                <a:moveTo>
                                  <a:pt x="0" y="0"/>
                                </a:moveTo>
                                <a:lnTo>
                                  <a:pt x="0" y="159"/>
                                </a:lnTo>
                              </a:path>
                            </a:pathLst>
                          </a:custGeom>
                          <a:noFill/>
                          <a:ln w="50800" cmpd="sng">
                            <a:solidFill>
                              <a:schemeClr val="tx1"/>
                            </a:solidFill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122890" name="Text Box 10">
                            <a:extLst>
                              <a:ext uri="{FF2B5EF4-FFF2-40B4-BE49-F238E27FC236}">
                                <a16:creationId xmlns:a16="http://schemas.microsoft.com/office/drawing/2014/main" id="{96F88A17-544B-364D-F3BD-254B3543DC94}"/>
                              </a:ext>
                            </a:extLst>
                          </p:cNvPr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214" y="1420"/>
                            <a:ext cx="336" cy="32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pPr fontAlgn="base">
                              <a:spcBef>
                                <a:spcPct val="50000"/>
                              </a:spcBef>
                              <a:spcAft>
                                <a:spcPct val="0"/>
                              </a:spcAft>
                            </a:pPr>
                            <a:r>
                              <a:rPr lang="en-US" altLang="nl-NL" sz="2400" dirty="0">
                                <a:solidFill>
                                  <a:srgbClr val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a:t> +</a:t>
                            </a:r>
                            <a:endParaRPr lang="nl-NL" altLang="nl-NL" sz="2400" dirty="0">
                              <a:solidFill>
                                <a:srgbClr val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122892" name="Freeform 12">
                          <a:extLst>
                            <a:ext uri="{FF2B5EF4-FFF2-40B4-BE49-F238E27FC236}">
                              <a16:creationId xmlns:a16="http://schemas.microsoft.com/office/drawing/2014/main" id="{13265E9D-0276-8EE1-3EE2-7763A6B23157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20" y="2256"/>
                          <a:ext cx="1872" cy="3"/>
                        </a:xfrm>
                        <a:custGeom>
                          <a:avLst/>
                          <a:gdLst>
                            <a:gd name="T0" fmla="*/ 1872 w 1872"/>
                            <a:gd name="T1" fmla="*/ 3 h 3"/>
                            <a:gd name="T2" fmla="*/ 0 w 1872"/>
                            <a:gd name="T3" fmla="*/ 0 h 3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</a:cxnLst>
                          <a:rect l="0" t="0" r="r" b="b"/>
                          <a:pathLst>
                            <a:path w="1872" h="3">
                              <a:moveTo>
                                <a:pt x="1872" y="3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25400" cmpd="sng">
                          <a:solidFill>
                            <a:schemeClr val="tx1"/>
                          </a:solidFill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2893" name="Freeform 13">
                          <a:extLst>
                            <a:ext uri="{FF2B5EF4-FFF2-40B4-BE49-F238E27FC236}">
                              <a16:creationId xmlns:a16="http://schemas.microsoft.com/office/drawing/2014/main" id="{D223D830-FEAA-2629-2E82-2EC7455244F1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20" y="2256"/>
                          <a:ext cx="1" cy="1447"/>
                        </a:xfrm>
                        <a:custGeom>
                          <a:avLst/>
                          <a:gdLst>
                            <a:gd name="T0" fmla="*/ 0 w 1"/>
                            <a:gd name="T1" fmla="*/ 0 h 1284"/>
                            <a:gd name="T2" fmla="*/ 0 w 1"/>
                            <a:gd name="T3" fmla="*/ 1284 h 128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</a:cxnLst>
                          <a:rect l="0" t="0" r="r" b="b"/>
                          <a:pathLst>
                            <a:path w="1" h="1284">
                              <a:moveTo>
                                <a:pt x="0" y="0"/>
                              </a:moveTo>
                              <a:lnTo>
                                <a:pt x="0" y="1284"/>
                              </a:lnTo>
                            </a:path>
                          </a:pathLst>
                        </a:custGeom>
                        <a:noFill/>
                        <a:ln w="25400" cmpd="sng">
                          <a:solidFill>
                            <a:schemeClr val="tx1"/>
                          </a:solidFill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2894" name="Freeform 14">
                          <a:extLst>
                            <a:ext uri="{FF2B5EF4-FFF2-40B4-BE49-F238E27FC236}">
                              <a16:creationId xmlns:a16="http://schemas.microsoft.com/office/drawing/2014/main" id="{AFEC563A-3389-F210-E582-97ACF48CEE0F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688" y="2259"/>
                          <a:ext cx="2359" cy="8"/>
                        </a:xfrm>
                        <a:custGeom>
                          <a:avLst/>
                          <a:gdLst>
                            <a:gd name="T0" fmla="*/ 0 w 2359"/>
                            <a:gd name="T1" fmla="*/ 0 h 8"/>
                            <a:gd name="T2" fmla="*/ 2359 w 2359"/>
                            <a:gd name="T3" fmla="*/ 8 h 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</a:cxnLst>
                          <a:rect l="0" t="0" r="r" b="b"/>
                          <a:pathLst>
                            <a:path w="2359" h="8">
                              <a:moveTo>
                                <a:pt x="0" y="0"/>
                              </a:moveTo>
                              <a:lnTo>
                                <a:pt x="2359" y="8"/>
                              </a:lnTo>
                            </a:path>
                          </a:pathLst>
                        </a:custGeom>
                        <a:noFill/>
                        <a:ln w="25400" cmpd="sng">
                          <a:solidFill>
                            <a:schemeClr val="tx1"/>
                          </a:solidFill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2895" name="Freeform 15">
                          <a:extLst>
                            <a:ext uri="{FF2B5EF4-FFF2-40B4-BE49-F238E27FC236}">
                              <a16:creationId xmlns:a16="http://schemas.microsoft.com/office/drawing/2014/main" id="{D4DDF4E6-6DE2-052A-E100-48A7DE60AA31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031" y="2269"/>
                          <a:ext cx="2" cy="1447"/>
                        </a:xfrm>
                        <a:custGeom>
                          <a:avLst/>
                          <a:gdLst>
                            <a:gd name="T0" fmla="*/ 2 w 2"/>
                            <a:gd name="T1" fmla="*/ 0 h 1294"/>
                            <a:gd name="T2" fmla="*/ 0 w 2"/>
                            <a:gd name="T3" fmla="*/ 1294 h 129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</a:cxnLst>
                          <a:rect l="0" t="0" r="r" b="b"/>
                          <a:pathLst>
                            <a:path w="2" h="1294">
                              <a:moveTo>
                                <a:pt x="2" y="0"/>
                              </a:moveTo>
                              <a:lnTo>
                                <a:pt x="0" y="1294"/>
                              </a:lnTo>
                            </a:path>
                          </a:pathLst>
                        </a:custGeom>
                        <a:noFill/>
                        <a:ln w="25400" cmpd="sng">
                          <a:solidFill>
                            <a:schemeClr val="tx1"/>
                          </a:solidFill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2896" name="Freeform 16">
                          <a:extLst>
                            <a:ext uri="{FF2B5EF4-FFF2-40B4-BE49-F238E27FC236}">
                              <a16:creationId xmlns:a16="http://schemas.microsoft.com/office/drawing/2014/main" id="{AD058310-8DC4-C366-43B7-15F9CA03673B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95" y="3718"/>
                          <a:ext cx="891" cy="0"/>
                        </a:xfrm>
                        <a:custGeom>
                          <a:avLst/>
                          <a:gdLst>
                            <a:gd name="T0" fmla="*/ 0 w 2962"/>
                            <a:gd name="T1" fmla="*/ 5 h 5"/>
                            <a:gd name="T2" fmla="*/ 2962 w 2962"/>
                            <a:gd name="T3" fmla="*/ 0 h 5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</a:cxnLst>
                          <a:rect l="0" t="0" r="r" b="b"/>
                          <a:pathLst>
                            <a:path w="2962" h="5">
                              <a:moveTo>
                                <a:pt x="0" y="5"/>
                              </a:moveTo>
                              <a:lnTo>
                                <a:pt x="2962" y="0"/>
                              </a:lnTo>
                            </a:path>
                          </a:pathLst>
                        </a:custGeom>
                        <a:noFill/>
                        <a:ln w="25400" cmpd="sng">
                          <a:solidFill>
                            <a:schemeClr val="tx1"/>
                          </a:solidFill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2897" name="Freeform 17">
                          <a:extLst>
                            <a:ext uri="{FF2B5EF4-FFF2-40B4-BE49-F238E27FC236}">
                              <a16:creationId xmlns:a16="http://schemas.microsoft.com/office/drawing/2014/main" id="{3AC4434B-259A-755A-AF3F-EB318E6214C7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13" y="3721"/>
                          <a:ext cx="972" cy="1"/>
                        </a:xfrm>
                        <a:custGeom>
                          <a:avLst/>
                          <a:gdLst>
                            <a:gd name="T0" fmla="*/ 969 w 969"/>
                            <a:gd name="T1" fmla="*/ 0 h 1"/>
                            <a:gd name="T2" fmla="*/ 0 w 969"/>
                            <a:gd name="T3" fmla="*/ 0 h 1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</a:cxnLst>
                          <a:rect l="0" t="0" r="r" b="b"/>
                          <a:pathLst>
                            <a:path w="969" h="1">
                              <a:moveTo>
                                <a:pt x="969" y="0"/>
                              </a:move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25400" cmpd="sng">
                          <a:solidFill>
                            <a:schemeClr val="tx1"/>
                          </a:solidFill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22898" name="AutoShape 18">
                          <a:extLst>
                            <a:ext uri="{FF2B5EF4-FFF2-40B4-BE49-F238E27FC236}">
                              <a16:creationId xmlns:a16="http://schemas.microsoft.com/office/drawing/2014/main" id="{1AB48B62-A407-408F-ED58-3F0BB6BF69A8}"/>
                            </a:ext>
                          </a:extLst>
                        </p:cNvPr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686" y="3498"/>
                          <a:ext cx="607" cy="452"/>
                        </a:xfrm>
                        <a:prstGeom prst="flowChartSummingJunction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122899" name="Rectangle 19">
                        <a:extLst>
                          <a:ext uri="{FF2B5EF4-FFF2-40B4-BE49-F238E27FC236}">
                            <a16:creationId xmlns:a16="http://schemas.microsoft.com/office/drawing/2014/main" id="{68613D32-83A0-CA27-8A1E-4D5A9D3E6354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68" y="3587"/>
                        <a:ext cx="1152" cy="215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2902" name="Rectangle 22">
                      <a:extLst>
                        <a:ext uri="{FF2B5EF4-FFF2-40B4-BE49-F238E27FC236}">
                          <a16:creationId xmlns:a16="http://schemas.microsoft.com/office/drawing/2014/main" id="{33592420-09DC-D8FA-7107-577422FBB7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366" y="3272"/>
                      <a:ext cx="751" cy="3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 anchor="ctr">
                      <a:spAutoFit/>
                    </a:bodyPr>
                    <a:lstStyle>
                      <a:lvl1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1371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18288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nl-NL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altLang="nl-NL" baseline="-25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nl-NL" altLang="nl-NL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2907" name="Rectangle 27">
                      <a:extLst>
                        <a:ext uri="{FF2B5EF4-FFF2-40B4-BE49-F238E27FC236}">
                          <a16:creationId xmlns:a16="http://schemas.microsoft.com/office/drawing/2014/main" id="{6FC98CEA-2264-7AD1-194E-1CE382A368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36" y="3267"/>
                      <a:ext cx="751" cy="3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square" anchor="ctr">
                      <a:spAutoFit/>
                    </a:bodyPr>
                    <a:lstStyle>
                      <a:lvl1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1371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18288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nl-NL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altLang="nl-NL" baseline="-25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nl-NL" altLang="nl-NL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" name="Freeform 16">
                    <a:extLst>
                      <a:ext uri="{FF2B5EF4-FFF2-40B4-BE49-F238E27FC236}">
                        <a16:creationId xmlns:a16="http://schemas.microsoft.com/office/drawing/2014/main" id="{CD0664AD-9D3A-EDB6-63C3-30644995B5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30840" y="5774819"/>
                    <a:ext cx="504000" cy="0"/>
                  </a:xfrm>
                  <a:custGeom>
                    <a:avLst/>
                    <a:gdLst>
                      <a:gd name="T0" fmla="*/ 0 w 2962"/>
                      <a:gd name="T1" fmla="*/ 5 h 5"/>
                      <a:gd name="T2" fmla="*/ 2962 w 2962"/>
                      <a:gd name="T3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962" h="5">
                        <a:moveTo>
                          <a:pt x="0" y="5"/>
                        </a:moveTo>
                        <a:lnTo>
                          <a:pt x="2962" y="0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903E85EE-DA0A-839A-4E46-E2BE0E898F32}"/>
                    </a:ext>
                  </a:extLst>
                </p:cNvPr>
                <p:cNvGrpSpPr/>
                <p:nvPr/>
              </p:nvGrpSpPr>
              <p:grpSpPr>
                <a:xfrm>
                  <a:off x="883886" y="939651"/>
                  <a:ext cx="1316038" cy="2937057"/>
                  <a:chOff x="6208289" y="212726"/>
                  <a:chExt cx="1316038" cy="2937057"/>
                </a:xfrm>
              </p:grpSpPr>
              <p:sp>
                <p:nvSpPr>
                  <p:cNvPr id="52" name="Text Box 15">
                    <a:extLst>
                      <a:ext uri="{FF2B5EF4-FFF2-40B4-BE49-F238E27FC236}">
                        <a16:creationId xmlns:a16="http://schemas.microsoft.com/office/drawing/2014/main" id="{E5D86735-DACC-5FFD-FEF0-FFAD9F39A6C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771851" y="212726"/>
                    <a:ext cx="533400" cy="46196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CCFFCC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altLang="nl-NL" sz="24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endParaRPr lang="nl-NL" altLang="nl-NL" sz="24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54" name="Group 19">
                    <a:extLst>
                      <a:ext uri="{FF2B5EF4-FFF2-40B4-BE49-F238E27FC236}">
                        <a16:creationId xmlns:a16="http://schemas.microsoft.com/office/drawing/2014/main" id="{F1AB7A33-DA44-C951-297D-0EA9684B90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208289" y="2249670"/>
                    <a:ext cx="1316038" cy="900113"/>
                    <a:chOff x="3865" y="2307"/>
                    <a:chExt cx="829" cy="567"/>
                  </a:xfrm>
                </p:grpSpPr>
                <p:sp>
                  <p:nvSpPr>
                    <p:cNvPr id="60" name="Freeform 21">
                      <a:extLst>
                        <a:ext uri="{FF2B5EF4-FFF2-40B4-BE49-F238E27FC236}">
                          <a16:creationId xmlns:a16="http://schemas.microsoft.com/office/drawing/2014/main" id="{53FEE2F9-D87E-CE12-307F-BF3F689EEEF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3865" y="2307"/>
                      <a:ext cx="218" cy="567"/>
                    </a:xfrm>
                    <a:custGeom>
                      <a:avLst/>
                      <a:gdLst>
                        <a:gd name="T0" fmla="*/ 221 w 221"/>
                        <a:gd name="T1" fmla="*/ 2 h 704"/>
                        <a:gd name="T2" fmla="*/ 0 w 221"/>
                        <a:gd name="T3" fmla="*/ 0 h 704"/>
                        <a:gd name="T4" fmla="*/ 0 w 221"/>
                        <a:gd name="T5" fmla="*/ 704 h 7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1" h="704">
                          <a:moveTo>
                            <a:pt x="221" y="2"/>
                          </a:moveTo>
                          <a:lnTo>
                            <a:pt x="0" y="0"/>
                          </a:lnTo>
                          <a:lnTo>
                            <a:pt x="0" y="704"/>
                          </a:lnTo>
                        </a:path>
                      </a:pathLst>
                    </a:custGeom>
                    <a:noFill/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" name="Freeform 22">
                      <a:extLst>
                        <a:ext uri="{FF2B5EF4-FFF2-40B4-BE49-F238E27FC236}">
                          <a16:creationId xmlns:a16="http://schemas.microsoft.com/office/drawing/2014/main" id="{368E0F26-79E8-8EDF-B795-C411433619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4496" y="2307"/>
                      <a:ext cx="198" cy="567"/>
                    </a:xfrm>
                    <a:custGeom>
                      <a:avLst/>
                      <a:gdLst>
                        <a:gd name="T0" fmla="*/ 0 w 201"/>
                        <a:gd name="T1" fmla="*/ 0 h 704"/>
                        <a:gd name="T2" fmla="*/ 201 w 201"/>
                        <a:gd name="T3" fmla="*/ 0 h 704"/>
                        <a:gd name="T4" fmla="*/ 201 w 201"/>
                        <a:gd name="T5" fmla="*/ 704 h 7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01" h="704">
                          <a:moveTo>
                            <a:pt x="0" y="0"/>
                          </a:moveTo>
                          <a:lnTo>
                            <a:pt x="201" y="0"/>
                          </a:lnTo>
                          <a:lnTo>
                            <a:pt x="201" y="704"/>
                          </a:lnTo>
                        </a:path>
                      </a:pathLst>
                    </a:custGeom>
                    <a:noFill/>
                    <a:ln w="25400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22910" name="Groep 122909">
                  <a:extLst>
                    <a:ext uri="{FF2B5EF4-FFF2-40B4-BE49-F238E27FC236}">
                      <a16:creationId xmlns:a16="http://schemas.microsoft.com/office/drawing/2014/main" id="{6F2B0346-3752-1982-AAC6-83F47AB82641}"/>
                    </a:ext>
                  </a:extLst>
                </p:cNvPr>
                <p:cNvGrpSpPr/>
                <p:nvPr/>
              </p:nvGrpSpPr>
              <p:grpSpPr>
                <a:xfrm>
                  <a:off x="2535882" y="2986903"/>
                  <a:ext cx="1316038" cy="900113"/>
                  <a:chOff x="2535882" y="2986903"/>
                  <a:chExt cx="1316038" cy="900113"/>
                </a:xfrm>
              </p:grpSpPr>
              <p:sp>
                <p:nvSpPr>
                  <p:cNvPr id="122881" name="Freeform 21">
                    <a:extLst>
                      <a:ext uri="{FF2B5EF4-FFF2-40B4-BE49-F238E27FC236}">
                        <a16:creationId xmlns:a16="http://schemas.microsoft.com/office/drawing/2014/main" id="{57072D92-AB66-FC72-2CB2-9A375F2023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535882" y="2986903"/>
                    <a:ext cx="346075" cy="900113"/>
                  </a:xfrm>
                  <a:custGeom>
                    <a:avLst/>
                    <a:gdLst>
                      <a:gd name="T0" fmla="*/ 221 w 221"/>
                      <a:gd name="T1" fmla="*/ 2 h 704"/>
                      <a:gd name="T2" fmla="*/ 0 w 221"/>
                      <a:gd name="T3" fmla="*/ 0 h 704"/>
                      <a:gd name="T4" fmla="*/ 0 w 221"/>
                      <a:gd name="T5" fmla="*/ 704 h 7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1" h="704">
                        <a:moveTo>
                          <a:pt x="221" y="2"/>
                        </a:moveTo>
                        <a:lnTo>
                          <a:pt x="0" y="0"/>
                        </a:lnTo>
                        <a:lnTo>
                          <a:pt x="0" y="704"/>
                        </a:lnTo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2891" name="Freeform 22">
                    <a:extLst>
                      <a:ext uri="{FF2B5EF4-FFF2-40B4-BE49-F238E27FC236}">
                        <a16:creationId xmlns:a16="http://schemas.microsoft.com/office/drawing/2014/main" id="{39DEFCE4-C4BB-5870-E5DD-D14EA98EF1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3537595" y="2986903"/>
                    <a:ext cx="314325" cy="900113"/>
                  </a:xfrm>
                  <a:custGeom>
                    <a:avLst/>
                    <a:gdLst>
                      <a:gd name="T0" fmla="*/ 0 w 201"/>
                      <a:gd name="T1" fmla="*/ 0 h 704"/>
                      <a:gd name="T2" fmla="*/ 201 w 201"/>
                      <a:gd name="T3" fmla="*/ 0 h 704"/>
                      <a:gd name="T4" fmla="*/ 201 w 201"/>
                      <a:gd name="T5" fmla="*/ 704 h 7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1" h="704">
                        <a:moveTo>
                          <a:pt x="0" y="0"/>
                        </a:moveTo>
                        <a:lnTo>
                          <a:pt x="201" y="0"/>
                        </a:lnTo>
                        <a:lnTo>
                          <a:pt x="201" y="704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22935" name="Groep 122934">
                <a:extLst>
                  <a:ext uri="{FF2B5EF4-FFF2-40B4-BE49-F238E27FC236}">
                    <a16:creationId xmlns:a16="http://schemas.microsoft.com/office/drawing/2014/main" id="{93E86BFF-04A9-DED9-0491-7934F78824AD}"/>
                  </a:ext>
                </a:extLst>
              </p:cNvPr>
              <p:cNvGrpSpPr/>
              <p:nvPr/>
            </p:nvGrpSpPr>
            <p:grpSpPr>
              <a:xfrm>
                <a:off x="1798807" y="1609971"/>
                <a:ext cx="994937" cy="528309"/>
                <a:chOff x="6012160" y="901404"/>
                <a:chExt cx="994937" cy="528309"/>
              </a:xfrm>
            </p:grpSpPr>
            <p:grpSp>
              <p:nvGrpSpPr>
                <p:cNvPr id="122931" name="Groep 122930">
                  <a:extLst>
                    <a:ext uri="{FF2B5EF4-FFF2-40B4-BE49-F238E27FC236}">
                      <a16:creationId xmlns:a16="http://schemas.microsoft.com/office/drawing/2014/main" id="{93B5D66F-C1E8-2E52-67AD-DE5E5502C59D}"/>
                    </a:ext>
                  </a:extLst>
                </p:cNvPr>
                <p:cNvGrpSpPr/>
                <p:nvPr/>
              </p:nvGrpSpPr>
              <p:grpSpPr>
                <a:xfrm>
                  <a:off x="6012160" y="901404"/>
                  <a:ext cx="994937" cy="523220"/>
                  <a:chOff x="6276895" y="901404"/>
                  <a:chExt cx="994937" cy="523220"/>
                </a:xfrm>
              </p:grpSpPr>
              <p:sp>
                <p:nvSpPr>
                  <p:cNvPr id="122928" name="AutoShape 30">
                    <a:extLst>
                      <a:ext uri="{FF2B5EF4-FFF2-40B4-BE49-F238E27FC236}">
                        <a16:creationId xmlns:a16="http://schemas.microsoft.com/office/drawing/2014/main" id="{BED6A4B9-85B8-93FD-7F2A-F35F538DA8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6895" y="918219"/>
                    <a:ext cx="792000" cy="50482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36000" tIns="36000" rIns="36000" bIns="108000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926" name="Text Box 31">
                    <a:extLst>
                      <a:ext uri="{FF2B5EF4-FFF2-40B4-BE49-F238E27FC236}">
                        <a16:creationId xmlns:a16="http://schemas.microsoft.com/office/drawing/2014/main" id="{0F5450FE-9D2B-0552-24F5-7FBBBCE0866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9832" y="901404"/>
                    <a:ext cx="972000" cy="52322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2800" b="1" dirty="0">
                        <a:latin typeface="DS-Digital" pitchFamily="2" charset="0"/>
                        <a:cs typeface="Arial" panose="020B0604020202020204" pitchFamily="34" charset="0"/>
                      </a:rPr>
                      <a:t>15</a:t>
                    </a:r>
                  </a:p>
                </p:txBody>
              </p:sp>
            </p:grpSp>
            <p:sp>
              <p:nvSpPr>
                <p:cNvPr id="122930" name="Text Box 44">
                  <a:extLst>
                    <a:ext uri="{FF2B5EF4-FFF2-40B4-BE49-F238E27FC236}">
                      <a16:creationId xmlns:a16="http://schemas.microsoft.com/office/drawing/2014/main" id="{CA141EAB-439A-29D8-7A57-C1721912115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68368" y="905838"/>
                  <a:ext cx="403727" cy="5238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2800" b="1" dirty="0">
                      <a:latin typeface="DS-Digital" pitchFamily="2" charset="0"/>
                      <a:cs typeface="Arial" panose="020B0604020202020204" pitchFamily="34" charset="0"/>
                    </a:rPr>
                    <a:t>V</a:t>
                  </a:r>
                </a:p>
              </p:txBody>
            </p:sp>
          </p:grpSp>
          <p:grpSp>
            <p:nvGrpSpPr>
              <p:cNvPr id="122936" name="Groep 122935">
                <a:extLst>
                  <a:ext uri="{FF2B5EF4-FFF2-40B4-BE49-F238E27FC236}">
                    <a16:creationId xmlns:a16="http://schemas.microsoft.com/office/drawing/2014/main" id="{FD1CA2B1-810A-D52A-7662-B58DB46A11F7}"/>
                  </a:ext>
                </a:extLst>
              </p:cNvPr>
              <p:cNvGrpSpPr/>
              <p:nvPr/>
            </p:nvGrpSpPr>
            <p:grpSpPr>
              <a:xfrm>
                <a:off x="1189062" y="3619262"/>
                <a:ext cx="994937" cy="528309"/>
                <a:chOff x="6012160" y="901404"/>
                <a:chExt cx="994937" cy="528309"/>
              </a:xfrm>
            </p:grpSpPr>
            <p:grpSp>
              <p:nvGrpSpPr>
                <p:cNvPr id="122937" name="Groep 122936">
                  <a:extLst>
                    <a:ext uri="{FF2B5EF4-FFF2-40B4-BE49-F238E27FC236}">
                      <a16:creationId xmlns:a16="http://schemas.microsoft.com/office/drawing/2014/main" id="{7EB1952C-E878-D3A6-78E1-D5DDF8164199}"/>
                    </a:ext>
                  </a:extLst>
                </p:cNvPr>
                <p:cNvGrpSpPr/>
                <p:nvPr/>
              </p:nvGrpSpPr>
              <p:grpSpPr>
                <a:xfrm>
                  <a:off x="6012160" y="901404"/>
                  <a:ext cx="994937" cy="523220"/>
                  <a:chOff x="6276895" y="901404"/>
                  <a:chExt cx="994937" cy="523220"/>
                </a:xfrm>
              </p:grpSpPr>
              <p:sp>
                <p:nvSpPr>
                  <p:cNvPr id="122939" name="AutoShape 30">
                    <a:extLst>
                      <a:ext uri="{FF2B5EF4-FFF2-40B4-BE49-F238E27FC236}">
                        <a16:creationId xmlns:a16="http://schemas.microsoft.com/office/drawing/2014/main" id="{DD31BAD2-C29F-027D-C036-BA88157FA9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6895" y="918219"/>
                    <a:ext cx="792000" cy="50482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36000" tIns="36000" rIns="36000" bIns="108000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940" name="Text Box 31">
                    <a:extLst>
                      <a:ext uri="{FF2B5EF4-FFF2-40B4-BE49-F238E27FC236}">
                        <a16:creationId xmlns:a16="http://schemas.microsoft.com/office/drawing/2014/main" id="{10364062-0D7B-AFAE-97DC-5EADEC9974D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9832" y="901404"/>
                    <a:ext cx="972000" cy="52322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endParaRPr lang="nl-NL" altLang="nl-NL" sz="2800" b="1" dirty="0">
                      <a:latin typeface="DS-Digital" pitchFamily="2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2938" name="Text Box 44">
                  <a:extLst>
                    <a:ext uri="{FF2B5EF4-FFF2-40B4-BE49-F238E27FC236}">
                      <a16:creationId xmlns:a16="http://schemas.microsoft.com/office/drawing/2014/main" id="{4DDFA68A-5272-2AE2-8FD8-C99BDF2E8B5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68368" y="905838"/>
                  <a:ext cx="403727" cy="5238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2800" b="1" dirty="0">
                      <a:latin typeface="DS-Digital" pitchFamily="2" charset="0"/>
                      <a:cs typeface="Arial" panose="020B0604020202020204" pitchFamily="34" charset="0"/>
                    </a:rPr>
                    <a:t>V</a:t>
                  </a:r>
                </a:p>
              </p:txBody>
            </p:sp>
          </p:grpSp>
          <p:grpSp>
            <p:nvGrpSpPr>
              <p:cNvPr id="122941" name="Groep 122940">
                <a:extLst>
                  <a:ext uri="{FF2B5EF4-FFF2-40B4-BE49-F238E27FC236}">
                    <a16:creationId xmlns:a16="http://schemas.microsoft.com/office/drawing/2014/main" id="{5FCE0760-E57A-EF6B-08FC-A241849DFEAA}"/>
                  </a:ext>
                </a:extLst>
              </p:cNvPr>
              <p:cNvGrpSpPr/>
              <p:nvPr/>
            </p:nvGrpSpPr>
            <p:grpSpPr>
              <a:xfrm>
                <a:off x="2810755" y="3587032"/>
                <a:ext cx="994937" cy="528309"/>
                <a:chOff x="6012160" y="901404"/>
                <a:chExt cx="994937" cy="528309"/>
              </a:xfrm>
            </p:grpSpPr>
            <p:grpSp>
              <p:nvGrpSpPr>
                <p:cNvPr id="122942" name="Groep 122941">
                  <a:extLst>
                    <a:ext uri="{FF2B5EF4-FFF2-40B4-BE49-F238E27FC236}">
                      <a16:creationId xmlns:a16="http://schemas.microsoft.com/office/drawing/2014/main" id="{960625F9-A2FA-E836-2AB8-45C213E1174A}"/>
                    </a:ext>
                  </a:extLst>
                </p:cNvPr>
                <p:cNvGrpSpPr/>
                <p:nvPr/>
              </p:nvGrpSpPr>
              <p:grpSpPr>
                <a:xfrm>
                  <a:off x="6012160" y="901404"/>
                  <a:ext cx="994937" cy="523220"/>
                  <a:chOff x="6276895" y="901404"/>
                  <a:chExt cx="994937" cy="523220"/>
                </a:xfrm>
              </p:grpSpPr>
              <p:sp>
                <p:nvSpPr>
                  <p:cNvPr id="122944" name="AutoShape 30">
                    <a:extLst>
                      <a:ext uri="{FF2B5EF4-FFF2-40B4-BE49-F238E27FC236}">
                        <a16:creationId xmlns:a16="http://schemas.microsoft.com/office/drawing/2014/main" id="{2E789AD6-3924-60ED-FC43-A59B936B84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6895" y="918219"/>
                    <a:ext cx="792000" cy="50482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 w="2857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36000" tIns="36000" rIns="36000" bIns="108000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945" name="Text Box 31">
                    <a:extLst>
                      <a:ext uri="{FF2B5EF4-FFF2-40B4-BE49-F238E27FC236}">
                        <a16:creationId xmlns:a16="http://schemas.microsoft.com/office/drawing/2014/main" id="{2EE35F2F-8F7F-66C0-BFDB-5A053504E43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9832" y="901404"/>
                    <a:ext cx="972000" cy="52322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endParaRPr lang="nl-NL" altLang="nl-NL" sz="2800" b="1" dirty="0">
                      <a:latin typeface="DS-Digital" pitchFamily="2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2943" name="Text Box 44">
                  <a:extLst>
                    <a:ext uri="{FF2B5EF4-FFF2-40B4-BE49-F238E27FC236}">
                      <a16:creationId xmlns:a16="http://schemas.microsoft.com/office/drawing/2014/main" id="{9171D097-1DD5-D220-A8ED-696188652A9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68368" y="905838"/>
                  <a:ext cx="403727" cy="5238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2800" b="1" dirty="0">
                      <a:latin typeface="DS-Digital" pitchFamily="2" charset="0"/>
                      <a:cs typeface="Arial" panose="020B0604020202020204" pitchFamily="34" charset="0"/>
                    </a:rPr>
                    <a:t>V</a:t>
                  </a:r>
                </a:p>
              </p:txBody>
            </p:sp>
          </p:grpSp>
          <p:sp>
            <p:nvSpPr>
              <p:cNvPr id="122947" name="Tekstvak 122946">
                <a:extLst>
                  <a:ext uri="{FF2B5EF4-FFF2-40B4-BE49-F238E27FC236}">
                    <a16:creationId xmlns:a16="http://schemas.microsoft.com/office/drawing/2014/main" id="{7AB00C67-0210-4759-5B38-A8907A33F4FD}"/>
                  </a:ext>
                </a:extLst>
              </p:cNvPr>
              <p:cNvSpPr txBox="1"/>
              <p:nvPr/>
            </p:nvSpPr>
            <p:spPr>
              <a:xfrm>
                <a:off x="1275349" y="3624387"/>
                <a:ext cx="6477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800" b="1" dirty="0">
                    <a:latin typeface="DS-Digital" pitchFamily="2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</p:grpSp>
      <p:sp>
        <p:nvSpPr>
          <p:cNvPr id="122949" name="Tekstvak 122948">
            <a:extLst>
              <a:ext uri="{FF2B5EF4-FFF2-40B4-BE49-F238E27FC236}">
                <a16:creationId xmlns:a16="http://schemas.microsoft.com/office/drawing/2014/main" id="{FB750D38-B1E4-9816-F96B-BFDE149AA6F3}"/>
              </a:ext>
            </a:extLst>
          </p:cNvPr>
          <p:cNvSpPr txBox="1"/>
          <p:nvPr/>
        </p:nvSpPr>
        <p:spPr>
          <a:xfrm>
            <a:off x="2931645" y="3498603"/>
            <a:ext cx="647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b="1" dirty="0">
                <a:solidFill>
                  <a:srgbClr val="FF0000"/>
                </a:solidFill>
                <a:latin typeface="DS-Digital" pitchFamily="2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2951" name="Text Box 75">
            <a:extLst>
              <a:ext uri="{FF2B5EF4-FFF2-40B4-BE49-F238E27FC236}">
                <a16:creationId xmlns:a16="http://schemas.microsoft.com/office/drawing/2014/main" id="{B22DA8FA-0372-15AA-E23C-8AA4B6EE8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2" y="4424712"/>
            <a:ext cx="81962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Meter 1 wijst 15 V aan en meter 2 wijst 9 V aan.</a:t>
            </a:r>
          </a:p>
        </p:txBody>
      </p:sp>
      <p:sp>
        <p:nvSpPr>
          <p:cNvPr id="122952" name="Text Box 75">
            <a:extLst>
              <a:ext uri="{FF2B5EF4-FFF2-40B4-BE49-F238E27FC236}">
                <a16:creationId xmlns:a16="http://schemas.microsoft.com/office/drawing/2014/main" id="{8B60C3D1-B6D5-D018-3D35-243ED8664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2" y="4995037"/>
            <a:ext cx="59955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Wat wijst meter 3 aan?</a:t>
            </a:r>
          </a:p>
        </p:txBody>
      </p:sp>
      <p:sp>
        <p:nvSpPr>
          <p:cNvPr id="122955" name="Tekstvak 122954">
            <a:extLst>
              <a:ext uri="{FF2B5EF4-FFF2-40B4-BE49-F238E27FC236}">
                <a16:creationId xmlns:a16="http://schemas.microsoft.com/office/drawing/2014/main" id="{CC89EAE1-E5C8-F009-B04D-086DD9783E42}"/>
              </a:ext>
            </a:extLst>
          </p:cNvPr>
          <p:cNvSpPr txBox="1"/>
          <p:nvPr/>
        </p:nvSpPr>
        <p:spPr>
          <a:xfrm>
            <a:off x="11432" y="6135687"/>
            <a:ext cx="26608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400" baseline="-25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= U</a:t>
            </a:r>
            <a:r>
              <a:rPr lang="en-US" altLang="nl-NL" sz="24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U</a:t>
            </a:r>
            <a:r>
              <a:rPr lang="en-US" altLang="nl-NL" sz="24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61535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 autoUpdateAnimBg="0"/>
      <p:bldP spid="10" grpId="0"/>
      <p:bldP spid="13" grpId="0" animBg="1"/>
      <p:bldP spid="122949" grpId="0"/>
      <p:bldP spid="122951" grpId="0"/>
      <p:bldP spid="122952" grpId="0"/>
      <p:bldP spid="1229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C77CD65-5D05-0E8F-D631-E6CB3565F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D0C7E0E3-AF22-6CED-A07C-E6D4A3B380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67" y="1273"/>
            <a:ext cx="9144000" cy="523220"/>
          </a:xfrm>
          <a:noFill/>
          <a:ln/>
        </p:spPr>
        <p:txBody>
          <a:bodyPr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Serieschakeling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5/7</a:t>
            </a: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r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ekenvoorbeeld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0386803A-9DCE-6196-396A-113B94065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7" y="603694"/>
            <a:ext cx="30591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Bereken U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en R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NL" altLang="nl-NL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00" name="Rectangle 20">
            <a:extLst>
              <a:ext uri="{FF2B5EF4-FFF2-40B4-BE49-F238E27FC236}">
                <a16:creationId xmlns:a16="http://schemas.microsoft.com/office/drawing/2014/main" id="{C47CB651-4D6A-C1F2-0A6A-81D6824C2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3053" y="1764082"/>
            <a:ext cx="31530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= 15 – 6,0 = 9,0 V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D675E994-ED38-3923-891E-5E5118DD3407}"/>
              </a:ext>
            </a:extLst>
          </p:cNvPr>
          <p:cNvGrpSpPr/>
          <p:nvPr/>
        </p:nvGrpSpPr>
        <p:grpSpPr>
          <a:xfrm>
            <a:off x="396000" y="3871867"/>
            <a:ext cx="3852495" cy="2887628"/>
            <a:chOff x="1131888" y="3313613"/>
            <a:chExt cx="3116607" cy="2887628"/>
          </a:xfrm>
        </p:grpSpPr>
        <p:grpSp>
          <p:nvGrpSpPr>
            <p:cNvPr id="122909" name="Group 29">
              <a:extLst>
                <a:ext uri="{FF2B5EF4-FFF2-40B4-BE49-F238E27FC236}">
                  <a16:creationId xmlns:a16="http://schemas.microsoft.com/office/drawing/2014/main" id="{81E0B263-820F-DD81-E963-1A29473B3A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1888" y="3313613"/>
              <a:ext cx="3116607" cy="2887628"/>
              <a:chOff x="713" y="1953"/>
              <a:chExt cx="4334" cy="2151"/>
            </a:xfrm>
          </p:grpSpPr>
          <p:grpSp>
            <p:nvGrpSpPr>
              <p:cNvPr id="122908" name="Group 28">
                <a:extLst>
                  <a:ext uri="{FF2B5EF4-FFF2-40B4-BE49-F238E27FC236}">
                    <a16:creationId xmlns:a16="http://schemas.microsoft.com/office/drawing/2014/main" id="{5D378581-9CBA-1615-8447-208994B5E0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3" y="1953"/>
                <a:ext cx="4334" cy="1869"/>
                <a:chOff x="713" y="1865"/>
                <a:chExt cx="4334" cy="1869"/>
              </a:xfrm>
            </p:grpSpPr>
            <p:grpSp>
              <p:nvGrpSpPr>
                <p:cNvPr id="122885" name="Group 5">
                  <a:extLst>
                    <a:ext uri="{FF2B5EF4-FFF2-40B4-BE49-F238E27FC236}">
                      <a16:creationId xmlns:a16="http://schemas.microsoft.com/office/drawing/2014/main" id="{9F1D98C0-B577-F65C-91C3-C610A16A99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13" y="1865"/>
                  <a:ext cx="4334" cy="1869"/>
                  <a:chOff x="713" y="1660"/>
                  <a:chExt cx="4334" cy="2101"/>
                </a:xfrm>
              </p:grpSpPr>
              <p:sp>
                <p:nvSpPr>
                  <p:cNvPr id="122886" name="Text Box 6">
                    <a:extLst>
                      <a:ext uri="{FF2B5EF4-FFF2-40B4-BE49-F238E27FC236}">
                        <a16:creationId xmlns:a16="http://schemas.microsoft.com/office/drawing/2014/main" id="{FB481BF5-44A7-AB96-73A1-719EC54E6DD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3" y="1754"/>
                    <a:ext cx="2358" cy="38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/>
                  <a:p>
                    <a:pPr algn="ctr"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altLang="nl-NL" sz="24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U</a:t>
                    </a:r>
                    <a:r>
                      <a:rPr lang="en-US" altLang="nl-NL" sz="2400" baseline="-25000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tot</a:t>
                    </a:r>
                    <a:r>
                      <a:rPr lang="en-US" altLang="nl-NL" sz="2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= 15 V</a:t>
                    </a:r>
                    <a:endParaRPr lang="nl-NL" altLang="nl-NL" sz="2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22887" name="Group 7">
                    <a:extLst>
                      <a:ext uri="{FF2B5EF4-FFF2-40B4-BE49-F238E27FC236}">
                        <a16:creationId xmlns:a16="http://schemas.microsoft.com/office/drawing/2014/main" id="{A33EA4FF-4387-D83E-88AC-536A871705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14" y="1660"/>
                    <a:ext cx="475" cy="768"/>
                    <a:chOff x="2214" y="1420"/>
                    <a:chExt cx="475" cy="768"/>
                  </a:xfrm>
                </p:grpSpPr>
                <p:sp>
                  <p:nvSpPr>
                    <p:cNvPr id="122888" name="Freeform 8">
                      <a:extLst>
                        <a:ext uri="{FF2B5EF4-FFF2-40B4-BE49-F238E27FC236}">
                          <a16:creationId xmlns:a16="http://schemas.microsoft.com/office/drawing/2014/main" id="{C197DAB6-79B7-D5E8-BD44-7CF1E52F450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92" y="1864"/>
                      <a:ext cx="1" cy="324"/>
                    </a:xfrm>
                    <a:custGeom>
                      <a:avLst/>
                      <a:gdLst>
                        <a:gd name="T0" fmla="*/ 0 w 1"/>
                        <a:gd name="T1" fmla="*/ 0 h 324"/>
                        <a:gd name="T2" fmla="*/ 0 w 1"/>
                        <a:gd name="T3" fmla="*/ 324 h 3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324">
                          <a:moveTo>
                            <a:pt x="0" y="0"/>
                          </a:moveTo>
                          <a:lnTo>
                            <a:pt x="0" y="324"/>
                          </a:lnTo>
                        </a:path>
                      </a:pathLst>
                    </a:custGeom>
                    <a:noFill/>
                    <a:ln w="31750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22889" name="Freeform 9">
                      <a:extLst>
                        <a:ext uri="{FF2B5EF4-FFF2-40B4-BE49-F238E27FC236}">
                          <a16:creationId xmlns:a16="http://schemas.microsoft.com/office/drawing/2014/main" id="{06063019-7E02-E02B-9C66-8E530C49633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88" y="1938"/>
                      <a:ext cx="1" cy="159"/>
                    </a:xfrm>
                    <a:custGeom>
                      <a:avLst/>
                      <a:gdLst>
                        <a:gd name="T0" fmla="*/ 0 w 1"/>
                        <a:gd name="T1" fmla="*/ 0 h 159"/>
                        <a:gd name="T2" fmla="*/ 0 w 1"/>
                        <a:gd name="T3" fmla="*/ 159 h 15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" h="159">
                          <a:moveTo>
                            <a:pt x="0" y="0"/>
                          </a:moveTo>
                          <a:lnTo>
                            <a:pt x="0" y="159"/>
                          </a:lnTo>
                        </a:path>
                      </a:pathLst>
                    </a:custGeom>
                    <a:noFill/>
                    <a:ln w="50800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22890" name="Text Box 10">
                      <a:extLst>
                        <a:ext uri="{FF2B5EF4-FFF2-40B4-BE49-F238E27FC236}">
                          <a16:creationId xmlns:a16="http://schemas.microsoft.com/office/drawing/2014/main" id="{BE3C78AE-5800-1C24-C328-DBA95A63E802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14" y="1420"/>
                      <a:ext cx="336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fontAlgn="base">
                        <a:spcBef>
                          <a:spcPct val="50000"/>
                        </a:spcBef>
                        <a:spcAft>
                          <a:spcPct val="0"/>
                        </a:spcAft>
                      </a:pPr>
                      <a:r>
                        <a:rPr lang="en-US" altLang="nl-NL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</a:t>
                      </a:r>
                      <a:endParaRPr lang="nl-NL" altLang="nl-NL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22892" name="Freeform 12">
                    <a:extLst>
                      <a:ext uri="{FF2B5EF4-FFF2-40B4-BE49-F238E27FC236}">
                        <a16:creationId xmlns:a16="http://schemas.microsoft.com/office/drawing/2014/main" id="{11968AE8-E549-2EEB-21EE-EC2564DFDF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" y="2256"/>
                    <a:ext cx="1872" cy="3"/>
                  </a:xfrm>
                  <a:custGeom>
                    <a:avLst/>
                    <a:gdLst>
                      <a:gd name="T0" fmla="*/ 1872 w 1872"/>
                      <a:gd name="T1" fmla="*/ 3 h 3"/>
                      <a:gd name="T2" fmla="*/ 0 w 1872"/>
                      <a:gd name="T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872" h="3">
                        <a:moveTo>
                          <a:pt x="1872" y="3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893" name="Freeform 13">
                    <a:extLst>
                      <a:ext uri="{FF2B5EF4-FFF2-40B4-BE49-F238E27FC236}">
                        <a16:creationId xmlns:a16="http://schemas.microsoft.com/office/drawing/2014/main" id="{CA93EAF6-2693-4A4C-F294-EA4F2AC884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" y="2256"/>
                    <a:ext cx="1" cy="1284"/>
                  </a:xfrm>
                  <a:custGeom>
                    <a:avLst/>
                    <a:gdLst>
                      <a:gd name="T0" fmla="*/ 0 w 1"/>
                      <a:gd name="T1" fmla="*/ 0 h 1284"/>
                      <a:gd name="T2" fmla="*/ 0 w 1"/>
                      <a:gd name="T3" fmla="*/ 1284 h 12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1284">
                        <a:moveTo>
                          <a:pt x="0" y="0"/>
                        </a:moveTo>
                        <a:lnTo>
                          <a:pt x="0" y="1284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894" name="Freeform 14">
                    <a:extLst>
                      <a:ext uri="{FF2B5EF4-FFF2-40B4-BE49-F238E27FC236}">
                        <a16:creationId xmlns:a16="http://schemas.microsoft.com/office/drawing/2014/main" id="{D9C4FA8F-9ED2-B9D1-97C4-66737A39C7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8" y="2259"/>
                    <a:ext cx="2359" cy="8"/>
                  </a:xfrm>
                  <a:custGeom>
                    <a:avLst/>
                    <a:gdLst>
                      <a:gd name="T0" fmla="*/ 0 w 2359"/>
                      <a:gd name="T1" fmla="*/ 0 h 8"/>
                      <a:gd name="T2" fmla="*/ 2359 w 2359"/>
                      <a:gd name="T3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359" h="8">
                        <a:moveTo>
                          <a:pt x="0" y="0"/>
                        </a:moveTo>
                        <a:lnTo>
                          <a:pt x="2359" y="8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895" name="Freeform 15">
                    <a:extLst>
                      <a:ext uri="{FF2B5EF4-FFF2-40B4-BE49-F238E27FC236}">
                        <a16:creationId xmlns:a16="http://schemas.microsoft.com/office/drawing/2014/main" id="{F431BBA1-9930-09DD-BF4D-0994BB2F22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31" y="2269"/>
                    <a:ext cx="2" cy="1266"/>
                  </a:xfrm>
                  <a:custGeom>
                    <a:avLst/>
                    <a:gdLst>
                      <a:gd name="T0" fmla="*/ 2 w 2"/>
                      <a:gd name="T1" fmla="*/ 0 h 1294"/>
                      <a:gd name="T2" fmla="*/ 0 w 2"/>
                      <a:gd name="T3" fmla="*/ 1294 h 12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" h="1294">
                        <a:moveTo>
                          <a:pt x="2" y="0"/>
                        </a:moveTo>
                        <a:lnTo>
                          <a:pt x="0" y="1294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896" name="Freeform 16">
                    <a:extLst>
                      <a:ext uri="{FF2B5EF4-FFF2-40B4-BE49-F238E27FC236}">
                        <a16:creationId xmlns:a16="http://schemas.microsoft.com/office/drawing/2014/main" id="{E92F76DB-51A1-1A87-6343-F506F796DE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89" y="3529"/>
                    <a:ext cx="891" cy="0"/>
                  </a:xfrm>
                  <a:custGeom>
                    <a:avLst/>
                    <a:gdLst>
                      <a:gd name="T0" fmla="*/ 0 w 2962"/>
                      <a:gd name="T1" fmla="*/ 5 h 5"/>
                      <a:gd name="T2" fmla="*/ 2962 w 2962"/>
                      <a:gd name="T3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962" h="5">
                        <a:moveTo>
                          <a:pt x="0" y="5"/>
                        </a:moveTo>
                        <a:lnTo>
                          <a:pt x="2962" y="0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897" name="Freeform 17">
                    <a:extLst>
                      <a:ext uri="{FF2B5EF4-FFF2-40B4-BE49-F238E27FC236}">
                        <a16:creationId xmlns:a16="http://schemas.microsoft.com/office/drawing/2014/main" id="{25CBA5CB-3E95-AD1D-558C-24EBF4FB0F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3" y="3529"/>
                    <a:ext cx="972" cy="1"/>
                  </a:xfrm>
                  <a:custGeom>
                    <a:avLst/>
                    <a:gdLst>
                      <a:gd name="T0" fmla="*/ 969 w 969"/>
                      <a:gd name="T1" fmla="*/ 0 h 1"/>
                      <a:gd name="T2" fmla="*/ 0 w 969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969" h="1">
                        <a:moveTo>
                          <a:pt x="969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2898" name="AutoShape 18">
                    <a:extLst>
                      <a:ext uri="{FF2B5EF4-FFF2-40B4-BE49-F238E27FC236}">
                        <a16:creationId xmlns:a16="http://schemas.microsoft.com/office/drawing/2014/main" id="{D981415F-9926-23AF-EE47-D6218C76AB1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80" y="3309"/>
                    <a:ext cx="607" cy="452"/>
                  </a:xfrm>
                  <a:prstGeom prst="flowChartSummingJunction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22899" name="Rectangle 19">
                  <a:extLst>
                    <a:ext uri="{FF2B5EF4-FFF2-40B4-BE49-F238E27FC236}">
                      <a16:creationId xmlns:a16="http://schemas.microsoft.com/office/drawing/2014/main" id="{ADFC3FA2-DB83-7E06-8867-0D5A439663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8" y="3415"/>
                  <a:ext cx="1152" cy="215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22901" name="Rectangle 21">
                <a:extLst>
                  <a:ext uri="{FF2B5EF4-FFF2-40B4-BE49-F238E27FC236}">
                    <a16:creationId xmlns:a16="http://schemas.microsoft.com/office/drawing/2014/main" id="{A5FA1338-4865-5CC3-266E-D71E040F0E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" y="3097"/>
                <a:ext cx="2835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6,0 V; 0,50 A</a:t>
                </a:r>
                <a:endParaRPr lang="nl-NL" altLang="nl-NL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902" name="Rectangle 22">
                <a:extLst>
                  <a:ext uri="{FF2B5EF4-FFF2-40B4-BE49-F238E27FC236}">
                    <a16:creationId xmlns:a16="http://schemas.microsoft.com/office/drawing/2014/main" id="{375EB2B1-CB60-829D-F09B-A6ED8BE5C1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2" y="3760"/>
                <a:ext cx="751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</a:t>
                </a:r>
                <a:r>
                  <a:rPr lang="en-US" altLang="nl-NL" baseline="-25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nl-NL" altLang="nl-NL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907" name="Rectangle 27">
                <a:extLst>
                  <a:ext uri="{FF2B5EF4-FFF2-40B4-BE49-F238E27FC236}">
                    <a16:creationId xmlns:a16="http://schemas.microsoft.com/office/drawing/2014/main" id="{AEF4350C-711E-D494-56C7-BC8BB7254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3760"/>
                <a:ext cx="751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</a:t>
                </a:r>
                <a:r>
                  <a:rPr lang="en-US" altLang="nl-NL" baseline="-25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nl-NL" altLang="nl-NL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" name="Freeform 16">
              <a:extLst>
                <a:ext uri="{FF2B5EF4-FFF2-40B4-BE49-F238E27FC236}">
                  <a16:creationId xmlns:a16="http://schemas.microsoft.com/office/drawing/2014/main" id="{2291D811-AAEB-CA1B-7B31-6C0A18931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840" y="5544780"/>
              <a:ext cx="504000" cy="0"/>
            </a:xfrm>
            <a:custGeom>
              <a:avLst/>
              <a:gdLst>
                <a:gd name="T0" fmla="*/ 0 w 2962"/>
                <a:gd name="T1" fmla="*/ 5 h 5"/>
                <a:gd name="T2" fmla="*/ 2962 w 2962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62" h="5">
                  <a:moveTo>
                    <a:pt x="0" y="5"/>
                  </a:moveTo>
                  <a:lnTo>
                    <a:pt x="2962" y="0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4" name="Tekstvak 3">
            <a:extLst>
              <a:ext uri="{FF2B5EF4-FFF2-40B4-BE49-F238E27FC236}">
                <a16:creationId xmlns:a16="http://schemas.microsoft.com/office/drawing/2014/main" id="{7BF7B2A2-26EA-B1E6-8417-87B5A7EE767D}"/>
              </a:ext>
            </a:extLst>
          </p:cNvPr>
          <p:cNvSpPr txBox="1"/>
          <p:nvPr/>
        </p:nvSpPr>
        <p:spPr>
          <a:xfrm>
            <a:off x="3267" y="3504663"/>
            <a:ext cx="20238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= </a:t>
            </a:r>
            <a:r>
              <a:rPr lang="en-US" altLang="nl-NL" sz="2400" dirty="0">
                <a:cs typeface="Arial" panose="020B0604020202020204" pitchFamily="34" charset="0"/>
              </a:rPr>
              <a:t>I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.R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→</a:t>
            </a:r>
            <a:endParaRPr lang="nl-NL" sz="24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EAE0FD1-55F7-EE15-0061-16D91CB38074}"/>
              </a:ext>
            </a:extLst>
          </p:cNvPr>
          <p:cNvSpPr txBox="1"/>
          <p:nvPr/>
        </p:nvSpPr>
        <p:spPr>
          <a:xfrm>
            <a:off x="1862252" y="3504663"/>
            <a:ext cx="2061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9 = 0,5.R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6B1B62B-0C33-5578-7A5C-6B12B1D3D705}"/>
              </a:ext>
            </a:extLst>
          </p:cNvPr>
          <p:cNvSpPr txBox="1"/>
          <p:nvPr/>
        </p:nvSpPr>
        <p:spPr>
          <a:xfrm>
            <a:off x="3708000" y="3504663"/>
            <a:ext cx="207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 9/0,5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=</a:t>
            </a:r>
            <a:endParaRPr lang="nl-NL" sz="24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263F5B3-0EC0-07C6-4EC7-9BACE83B3857}"/>
              </a:ext>
            </a:extLst>
          </p:cNvPr>
          <p:cNvSpPr txBox="1"/>
          <p:nvPr/>
        </p:nvSpPr>
        <p:spPr>
          <a:xfrm>
            <a:off x="5321496" y="3504663"/>
            <a:ext cx="1470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</a:t>
            </a:r>
            <a:endParaRPr lang="nl-NL" sz="2400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385506A-6867-FF20-3F6D-7549E7A1CD60}"/>
              </a:ext>
            </a:extLst>
          </p:cNvPr>
          <p:cNvSpPr txBox="1"/>
          <p:nvPr/>
        </p:nvSpPr>
        <p:spPr>
          <a:xfrm>
            <a:off x="3267" y="1183888"/>
            <a:ext cx="7290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geldt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sz="240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5CE0A4F-2A32-EAE8-A14B-68E9DD5C25F1}"/>
              </a:ext>
            </a:extLst>
          </p:cNvPr>
          <p:cNvSpPr txBox="1"/>
          <p:nvPr/>
        </p:nvSpPr>
        <p:spPr>
          <a:xfrm>
            <a:off x="3267" y="1764082"/>
            <a:ext cx="26608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= U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+ U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→</a:t>
            </a:r>
            <a:endParaRPr lang="nl-NL" sz="2400" dirty="0"/>
          </a:p>
        </p:txBody>
      </p:sp>
      <p:sp>
        <p:nvSpPr>
          <p:cNvPr id="12" name="Rectangle 20">
            <a:extLst>
              <a:ext uri="{FF2B5EF4-FFF2-40B4-BE49-F238E27FC236}">
                <a16:creationId xmlns:a16="http://schemas.microsoft.com/office/drawing/2014/main" id="{88DEDFE0-7814-6C8C-4BE5-26766246F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2168" y="1764082"/>
            <a:ext cx="2550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15 = 6,0 + U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→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01AB49DA-975D-F197-1384-C3EA6C70D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0886" y="5432686"/>
            <a:ext cx="9892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9,0 V</a:t>
            </a:r>
            <a:endParaRPr lang="nl-NL" altLang="nl-NL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757ADB5-6D74-DF68-F7D1-ACD3518D2FDD}"/>
              </a:ext>
            </a:extLst>
          </p:cNvPr>
          <p:cNvSpPr txBox="1"/>
          <p:nvPr/>
        </p:nvSpPr>
        <p:spPr>
          <a:xfrm>
            <a:off x="3267" y="2344276"/>
            <a:ext cx="95657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geldt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nl-NL" sz="2400" dirty="0">
                <a:cs typeface="Arial" panose="020B0604020202020204" pitchFamily="34" charset="0"/>
              </a:rPr>
              <a:t>I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is in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beide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weerstanden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even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groot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→</a:t>
            </a:r>
            <a:endParaRPr lang="nl-NL" sz="2400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69AA123-CEA5-59DE-B5B3-BD887B419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6876" y="5416383"/>
            <a:ext cx="12865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;0,50 A</a:t>
            </a:r>
            <a:endParaRPr lang="nl-NL" altLang="nl-NL" i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8D0777C-D586-6BD7-86F7-D44069757A06}"/>
              </a:ext>
            </a:extLst>
          </p:cNvPr>
          <p:cNvSpPr txBox="1"/>
          <p:nvPr/>
        </p:nvSpPr>
        <p:spPr>
          <a:xfrm>
            <a:off x="3267" y="2924470"/>
            <a:ext cx="18311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cs typeface="Arial" panose="020B0604020202020204" pitchFamily="34" charset="0"/>
              </a:rPr>
              <a:t>I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= 0,50 A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146">
            <a:extLst>
              <a:ext uri="{FF2B5EF4-FFF2-40B4-BE49-F238E27FC236}">
                <a16:creationId xmlns:a16="http://schemas.microsoft.com/office/drawing/2014/main" id="{1B5AA7B7-62F0-3B4A-AD93-5B5C2CAE3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5E1B330-DCF4-DBFE-4908-E6BB510E03DC}"/>
              </a:ext>
            </a:extLst>
          </p:cNvPr>
          <p:cNvSpPr txBox="1"/>
          <p:nvPr/>
        </p:nvSpPr>
        <p:spPr>
          <a:xfrm>
            <a:off x="700171" y="3328709"/>
            <a:ext cx="326548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cs typeface="Arial" panose="020B0604020202020204" pitchFamily="34" charset="0"/>
              </a:rPr>
              <a:t>I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is de stroomsterkte in R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888B89D4-13F5-B49D-69A0-D98F75B3327E}"/>
              </a:ext>
            </a:extLst>
          </p:cNvPr>
          <p:cNvSpPr txBox="1"/>
          <p:nvPr/>
        </p:nvSpPr>
        <p:spPr>
          <a:xfrm>
            <a:off x="983007" y="2308220"/>
            <a:ext cx="326548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cs typeface="Arial" panose="020B0604020202020204" pitchFamily="34" charset="0"/>
              </a:rPr>
              <a:t>U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is de spanning over R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5FE4ABCD-49B8-E0A2-16D1-A8ECDDF38C77}"/>
              </a:ext>
            </a:extLst>
          </p:cNvPr>
          <p:cNvGrpSpPr/>
          <p:nvPr/>
        </p:nvGrpSpPr>
        <p:grpSpPr>
          <a:xfrm>
            <a:off x="4823505" y="3871867"/>
            <a:ext cx="3852495" cy="2244591"/>
            <a:chOff x="1131888" y="3313613"/>
            <a:chExt cx="3116607" cy="2244591"/>
          </a:xfrm>
        </p:grpSpPr>
        <p:grpSp>
          <p:nvGrpSpPr>
            <p:cNvPr id="19" name="Group 29">
              <a:extLst>
                <a:ext uri="{FF2B5EF4-FFF2-40B4-BE49-F238E27FC236}">
                  <a16:creationId xmlns:a16="http://schemas.microsoft.com/office/drawing/2014/main" id="{72E7110A-8D1B-3713-7B55-2E27EA200B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1888" y="3313613"/>
              <a:ext cx="3116607" cy="2244591"/>
              <a:chOff x="713" y="1953"/>
              <a:chExt cx="4334" cy="1672"/>
            </a:xfrm>
          </p:grpSpPr>
          <p:grpSp>
            <p:nvGrpSpPr>
              <p:cNvPr id="25" name="Group 5">
                <a:extLst>
                  <a:ext uri="{FF2B5EF4-FFF2-40B4-BE49-F238E27FC236}">
                    <a16:creationId xmlns:a16="http://schemas.microsoft.com/office/drawing/2014/main" id="{559A3372-9DF5-925C-F866-6E41F73EE6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3" y="1953"/>
                <a:ext cx="4334" cy="1672"/>
                <a:chOff x="713" y="1660"/>
                <a:chExt cx="4334" cy="1880"/>
              </a:xfrm>
            </p:grpSpPr>
            <p:sp>
              <p:nvSpPr>
                <p:cNvPr id="27" name="Text Box 6">
                  <a:extLst>
                    <a:ext uri="{FF2B5EF4-FFF2-40B4-BE49-F238E27FC236}">
                      <a16:creationId xmlns:a16="http://schemas.microsoft.com/office/drawing/2014/main" id="{4FBB0421-9EAF-42E3-267D-5F22FEF13F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3" y="1677"/>
                  <a:ext cx="2358" cy="3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ctr"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nl-NL" sz="2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U</a:t>
                  </a:r>
                  <a:r>
                    <a:rPr lang="en-US" altLang="nl-NL" sz="2400" baseline="-250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tot</a:t>
                  </a:r>
                  <a:r>
                    <a:rPr lang="en-US" altLang="nl-NL" sz="2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= 15 V</a:t>
                  </a:r>
                  <a:endParaRPr lang="nl-NL" altLang="nl-NL" sz="2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8" name="Group 7">
                  <a:extLst>
                    <a:ext uri="{FF2B5EF4-FFF2-40B4-BE49-F238E27FC236}">
                      <a16:creationId xmlns:a16="http://schemas.microsoft.com/office/drawing/2014/main" id="{57B7BBBD-5831-7F4B-58BA-0F824A96F2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4" y="1660"/>
                  <a:ext cx="475" cy="768"/>
                  <a:chOff x="2214" y="1420"/>
                  <a:chExt cx="475" cy="768"/>
                </a:xfrm>
              </p:grpSpPr>
              <p:sp>
                <p:nvSpPr>
                  <p:cNvPr id="36" name="Freeform 8">
                    <a:extLst>
                      <a:ext uri="{FF2B5EF4-FFF2-40B4-BE49-F238E27FC236}">
                        <a16:creationId xmlns:a16="http://schemas.microsoft.com/office/drawing/2014/main" id="{07F0AFA0-8B91-FB9D-ABF7-6E57F66CC5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2" y="1864"/>
                    <a:ext cx="1" cy="324"/>
                  </a:xfrm>
                  <a:custGeom>
                    <a:avLst/>
                    <a:gdLst>
                      <a:gd name="T0" fmla="*/ 0 w 1"/>
                      <a:gd name="T1" fmla="*/ 0 h 324"/>
                      <a:gd name="T2" fmla="*/ 0 w 1"/>
                      <a:gd name="T3" fmla="*/ 324 h 3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324">
                        <a:moveTo>
                          <a:pt x="0" y="0"/>
                        </a:moveTo>
                        <a:lnTo>
                          <a:pt x="0" y="324"/>
                        </a:lnTo>
                      </a:path>
                    </a:pathLst>
                  </a:custGeom>
                  <a:noFill/>
                  <a:ln w="3175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7" name="Freeform 9">
                    <a:extLst>
                      <a:ext uri="{FF2B5EF4-FFF2-40B4-BE49-F238E27FC236}">
                        <a16:creationId xmlns:a16="http://schemas.microsoft.com/office/drawing/2014/main" id="{6810C0FC-C3A3-1B36-3D52-F59DD965EE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8" y="1938"/>
                    <a:ext cx="1" cy="159"/>
                  </a:xfrm>
                  <a:custGeom>
                    <a:avLst/>
                    <a:gdLst>
                      <a:gd name="T0" fmla="*/ 0 w 1"/>
                      <a:gd name="T1" fmla="*/ 0 h 159"/>
                      <a:gd name="T2" fmla="*/ 0 w 1"/>
                      <a:gd name="T3" fmla="*/ 159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159">
                        <a:moveTo>
                          <a:pt x="0" y="0"/>
                        </a:moveTo>
                        <a:lnTo>
                          <a:pt x="0" y="159"/>
                        </a:lnTo>
                      </a:path>
                    </a:pathLst>
                  </a:custGeom>
                  <a:noFill/>
                  <a:ln w="508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8" name="Text Box 10">
                    <a:extLst>
                      <a:ext uri="{FF2B5EF4-FFF2-40B4-BE49-F238E27FC236}">
                        <a16:creationId xmlns:a16="http://schemas.microsoft.com/office/drawing/2014/main" id="{D55BF2F4-22C3-A004-0D2F-A5FC7B9356C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14" y="1420"/>
                    <a:ext cx="336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altLang="nl-NL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+</a:t>
                    </a:r>
                    <a:endParaRPr lang="nl-NL" altLang="nl-NL" sz="24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9" name="Freeform 12">
                  <a:extLst>
                    <a:ext uri="{FF2B5EF4-FFF2-40B4-BE49-F238E27FC236}">
                      <a16:creationId xmlns:a16="http://schemas.microsoft.com/office/drawing/2014/main" id="{24C430B4-875D-7CD9-03D4-A828AFDFFA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" y="2256"/>
                  <a:ext cx="1872" cy="3"/>
                </a:xfrm>
                <a:custGeom>
                  <a:avLst/>
                  <a:gdLst>
                    <a:gd name="T0" fmla="*/ 1872 w 1872"/>
                    <a:gd name="T1" fmla="*/ 3 h 3"/>
                    <a:gd name="T2" fmla="*/ 0 w 1872"/>
                    <a:gd name="T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872" h="3">
                      <a:moveTo>
                        <a:pt x="1872" y="3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" name="Freeform 13">
                  <a:extLst>
                    <a:ext uri="{FF2B5EF4-FFF2-40B4-BE49-F238E27FC236}">
                      <a16:creationId xmlns:a16="http://schemas.microsoft.com/office/drawing/2014/main" id="{46964666-CAE7-3A9A-DDB7-C3EA3DD9A5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" y="2256"/>
                  <a:ext cx="1" cy="1284"/>
                </a:xfrm>
                <a:custGeom>
                  <a:avLst/>
                  <a:gdLst>
                    <a:gd name="T0" fmla="*/ 0 w 1"/>
                    <a:gd name="T1" fmla="*/ 0 h 1284"/>
                    <a:gd name="T2" fmla="*/ 0 w 1"/>
                    <a:gd name="T3" fmla="*/ 1284 h 1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284">
                      <a:moveTo>
                        <a:pt x="0" y="0"/>
                      </a:moveTo>
                      <a:lnTo>
                        <a:pt x="0" y="1284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Freeform 14">
                  <a:extLst>
                    <a:ext uri="{FF2B5EF4-FFF2-40B4-BE49-F238E27FC236}">
                      <a16:creationId xmlns:a16="http://schemas.microsoft.com/office/drawing/2014/main" id="{F48260D5-5889-57E7-B566-FC221FD77E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8" y="2259"/>
                  <a:ext cx="2359" cy="8"/>
                </a:xfrm>
                <a:custGeom>
                  <a:avLst/>
                  <a:gdLst>
                    <a:gd name="T0" fmla="*/ 0 w 2359"/>
                    <a:gd name="T1" fmla="*/ 0 h 8"/>
                    <a:gd name="T2" fmla="*/ 2359 w 2359"/>
                    <a:gd name="T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359" h="8">
                      <a:moveTo>
                        <a:pt x="0" y="0"/>
                      </a:moveTo>
                      <a:lnTo>
                        <a:pt x="2359" y="8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" name="Freeform 15">
                  <a:extLst>
                    <a:ext uri="{FF2B5EF4-FFF2-40B4-BE49-F238E27FC236}">
                      <a16:creationId xmlns:a16="http://schemas.microsoft.com/office/drawing/2014/main" id="{105D4DF5-87C5-9996-0943-846033DF53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0" y="2269"/>
                  <a:ext cx="2" cy="1266"/>
                </a:xfrm>
                <a:custGeom>
                  <a:avLst/>
                  <a:gdLst>
                    <a:gd name="T0" fmla="*/ 2 w 2"/>
                    <a:gd name="T1" fmla="*/ 0 h 1294"/>
                    <a:gd name="T2" fmla="*/ 0 w 2"/>
                    <a:gd name="T3" fmla="*/ 1294 h 1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" h="1294">
                      <a:moveTo>
                        <a:pt x="2" y="0"/>
                      </a:moveTo>
                      <a:lnTo>
                        <a:pt x="0" y="1294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Freeform 17">
                  <a:extLst>
                    <a:ext uri="{FF2B5EF4-FFF2-40B4-BE49-F238E27FC236}">
                      <a16:creationId xmlns:a16="http://schemas.microsoft.com/office/drawing/2014/main" id="{775BDE67-3108-B30E-4F16-CF0FD4FEA9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" y="3529"/>
                  <a:ext cx="1620" cy="1"/>
                </a:xfrm>
                <a:custGeom>
                  <a:avLst/>
                  <a:gdLst>
                    <a:gd name="T0" fmla="*/ 969 w 969"/>
                    <a:gd name="T1" fmla="*/ 0 h 1"/>
                    <a:gd name="T2" fmla="*/ 0 w 969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969" h="1">
                      <a:moveTo>
                        <a:pt x="969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D301E80-E853-B270-1669-A5D5A7840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" y="3097"/>
                <a:ext cx="2835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dirty="0">
                    <a:latin typeface="Arial" panose="020B0604020202020204" pitchFamily="34" charset="0"/>
                    <a:cs typeface="Arial" panose="020B0604020202020204" pitchFamily="34" charset="0"/>
                  </a:rPr>
                  <a:t>6,0 V; 0,50 A</a:t>
                </a:r>
                <a:endParaRPr lang="nl-NL" altLang="nl-NL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FD8E6AF-F17E-90CF-1A7F-BEF4A4DEF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815" y="5544780"/>
              <a:ext cx="1485295" cy="0"/>
            </a:xfrm>
            <a:custGeom>
              <a:avLst/>
              <a:gdLst>
                <a:gd name="T0" fmla="*/ 0 w 2962"/>
                <a:gd name="T1" fmla="*/ 5 h 5"/>
                <a:gd name="T2" fmla="*/ 2962 w 2962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62" h="5">
                  <a:moveTo>
                    <a:pt x="0" y="5"/>
                  </a:moveTo>
                  <a:lnTo>
                    <a:pt x="2962" y="0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39" name="AutoShape 18">
            <a:extLst>
              <a:ext uri="{FF2B5EF4-FFF2-40B4-BE49-F238E27FC236}">
                <a16:creationId xmlns:a16="http://schemas.microsoft.com/office/drawing/2014/main" id="{BB0F41B2-BE23-FE1A-1CE3-99A83854E9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62221" y="5838037"/>
            <a:ext cx="539563" cy="539787"/>
          </a:xfrm>
          <a:prstGeom prst="flowChartSummingJunction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DFE3007C-AFBB-A964-6D62-F32304E56CA3}"/>
              </a:ext>
            </a:extLst>
          </p:cNvPr>
          <p:cNvSpPr>
            <a:spLocks noChangeAspect="1"/>
          </p:cNvSpPr>
          <p:nvPr/>
        </p:nvSpPr>
        <p:spPr>
          <a:xfrm>
            <a:off x="6262221" y="5837824"/>
            <a:ext cx="540000" cy="540000"/>
          </a:xfrm>
          <a:prstGeom prst="ellipse">
            <a:avLst/>
          </a:prstGeom>
          <a:pattFill prst="pct30">
            <a:fgClr>
              <a:schemeClr val="tx1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AutoShape 52">
            <a:extLst>
              <a:ext uri="{FF2B5EF4-FFF2-40B4-BE49-F238E27FC236}">
                <a16:creationId xmlns:a16="http://schemas.microsoft.com/office/drawing/2014/main" id="{0E1C0676-75FF-DB4E-34FD-8B94EA61D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2621" y="5159449"/>
            <a:ext cx="1641300" cy="1586457"/>
          </a:xfrm>
          <a:prstGeom prst="cloudCallout">
            <a:avLst>
              <a:gd name="adj1" fmla="val -33037"/>
              <a:gd name="adj2" fmla="val 4088"/>
            </a:avLst>
          </a:prstGeom>
          <a:solidFill>
            <a:srgbClr val="FFFF00"/>
          </a:solidFill>
          <a:ln>
            <a:noFill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l-NL" altLang="nl-NL" sz="2400">
              <a:solidFill>
                <a:srgbClr val="000000"/>
              </a:solidFill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D0407787-A12F-01FF-8EE1-1DA45FE04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01167"/>
            <a:ext cx="91407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gaat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6,0 V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lampje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15 V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spanningsbron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aansluiten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34849510-CCC7-58F5-1EC0-029426D60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88638"/>
            <a:ext cx="72247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Dat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gaan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we dus met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andere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schakeling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doen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D1044D64-B4F3-1DFF-DD1D-8A8F3CDED84B}"/>
              </a:ext>
            </a:extLst>
          </p:cNvPr>
          <p:cNvSpPr txBox="1"/>
          <p:nvPr/>
        </p:nvSpPr>
        <p:spPr>
          <a:xfrm>
            <a:off x="3107450" y="6297830"/>
            <a:ext cx="1176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18 </a:t>
            </a:r>
            <a:r>
              <a:rPr lang="en-US" altLang="nl-NL" sz="2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</a:t>
            </a:r>
            <a:endParaRPr lang="nl-NL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7868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 autoUpdateAnimBg="0"/>
      <p:bldP spid="122883" grpId="0" autoUpdateAnimBg="0"/>
      <p:bldP spid="122900" grpId="0" autoUpdateAnimBg="0"/>
      <p:bldP spid="4" grpId="0"/>
      <p:bldP spid="5" grpId="0"/>
      <p:bldP spid="6" grpId="0"/>
      <p:bldP spid="8" grpId="0"/>
      <p:bldP spid="10" grpId="0"/>
      <p:bldP spid="11" grpId="0"/>
      <p:bldP spid="12" grpId="0" autoUpdateAnimBg="0"/>
      <p:bldP spid="14" grpId="0"/>
      <p:bldP spid="15" grpId="0"/>
      <p:bldP spid="16" grpId="0"/>
      <p:bldP spid="17" grpId="0"/>
      <p:bldP spid="9" grpId="0" animBg="1"/>
      <p:bldP spid="13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21" grpId="0" autoUpdateAnimBg="0"/>
      <p:bldP spid="21" grpId="1"/>
      <p:bldP spid="23" grpId="0" autoUpdateAnimBg="0"/>
      <p:bldP spid="23" grpId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0F0D262-0889-5CA6-02AB-62308329D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ep 31">
            <a:extLst>
              <a:ext uri="{FF2B5EF4-FFF2-40B4-BE49-F238E27FC236}">
                <a16:creationId xmlns:a16="http://schemas.microsoft.com/office/drawing/2014/main" id="{23E75CA7-5280-A696-0F6B-E67534A2D376}"/>
              </a:ext>
            </a:extLst>
          </p:cNvPr>
          <p:cNvGrpSpPr/>
          <p:nvPr/>
        </p:nvGrpSpPr>
        <p:grpSpPr>
          <a:xfrm>
            <a:off x="5386147" y="621000"/>
            <a:ext cx="2971800" cy="1978711"/>
            <a:chOff x="5386147" y="621000"/>
            <a:chExt cx="2971800" cy="1978711"/>
          </a:xfrm>
        </p:grpSpPr>
        <p:grpSp>
          <p:nvGrpSpPr>
            <p:cNvPr id="2" name="Groep 1">
              <a:extLst>
                <a:ext uri="{FF2B5EF4-FFF2-40B4-BE49-F238E27FC236}">
                  <a16:creationId xmlns:a16="http://schemas.microsoft.com/office/drawing/2014/main" id="{56FF3246-D5C8-B9CF-FA4E-92A013B5C495}"/>
                </a:ext>
              </a:extLst>
            </p:cNvPr>
            <p:cNvGrpSpPr/>
            <p:nvPr/>
          </p:nvGrpSpPr>
          <p:grpSpPr>
            <a:xfrm>
              <a:off x="5386147" y="621000"/>
              <a:ext cx="2971800" cy="1978711"/>
              <a:chOff x="5386147" y="693000"/>
              <a:chExt cx="2971800" cy="1978711"/>
            </a:xfrm>
          </p:grpSpPr>
          <p:grpSp>
            <p:nvGrpSpPr>
              <p:cNvPr id="63494" name="Group 6">
                <a:extLst>
                  <a:ext uri="{FF2B5EF4-FFF2-40B4-BE49-F238E27FC236}">
                    <a16:creationId xmlns:a16="http://schemas.microsoft.com/office/drawing/2014/main" id="{B7935E84-FADB-DFFC-CF94-DB95C0BDC9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79269" y="693000"/>
                <a:ext cx="636176" cy="898874"/>
                <a:chOff x="2164" y="1287"/>
                <a:chExt cx="925" cy="909"/>
              </a:xfrm>
            </p:grpSpPr>
            <p:sp>
              <p:nvSpPr>
                <p:cNvPr id="63495" name="Freeform 7">
                  <a:extLst>
                    <a:ext uri="{FF2B5EF4-FFF2-40B4-BE49-F238E27FC236}">
                      <a16:creationId xmlns:a16="http://schemas.microsoft.com/office/drawing/2014/main" id="{9691EB99-7775-9A7F-D893-129B4F7459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2" y="1872"/>
                  <a:ext cx="1" cy="324"/>
                </a:xfrm>
                <a:custGeom>
                  <a:avLst/>
                  <a:gdLst>
                    <a:gd name="T0" fmla="*/ 0 w 1"/>
                    <a:gd name="T1" fmla="*/ 0 h 324"/>
                    <a:gd name="T2" fmla="*/ 0 w 1"/>
                    <a:gd name="T3" fmla="*/ 324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324">
                      <a:moveTo>
                        <a:pt x="0" y="0"/>
                      </a:moveTo>
                      <a:lnTo>
                        <a:pt x="0" y="324"/>
                      </a:lnTo>
                    </a:path>
                  </a:pathLst>
                </a:custGeom>
                <a:noFill/>
                <a:ln w="3175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496" name="Freeform 8">
                  <a:extLst>
                    <a:ext uri="{FF2B5EF4-FFF2-40B4-BE49-F238E27FC236}">
                      <a16:creationId xmlns:a16="http://schemas.microsoft.com/office/drawing/2014/main" id="{57B14D4A-D266-065E-3CB6-E1C135B06D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8" y="1938"/>
                  <a:ext cx="1" cy="159"/>
                </a:xfrm>
                <a:custGeom>
                  <a:avLst/>
                  <a:gdLst>
                    <a:gd name="T0" fmla="*/ 0 w 1"/>
                    <a:gd name="T1" fmla="*/ 0 h 159"/>
                    <a:gd name="T2" fmla="*/ 0 w 1"/>
                    <a:gd name="T3" fmla="*/ 159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59">
                      <a:moveTo>
                        <a:pt x="0" y="0"/>
                      </a:moveTo>
                      <a:lnTo>
                        <a:pt x="0" y="159"/>
                      </a:lnTo>
                    </a:path>
                  </a:pathLst>
                </a:custGeom>
                <a:noFill/>
                <a:ln w="5080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3497" name="Text Box 9">
                  <a:extLst>
                    <a:ext uri="{FF2B5EF4-FFF2-40B4-BE49-F238E27FC236}">
                      <a16:creationId xmlns:a16="http://schemas.microsoft.com/office/drawing/2014/main" id="{31F12BEB-C7C0-8086-A500-776711F8E0A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64" y="1298"/>
                  <a:ext cx="443" cy="8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nl-NL" sz="24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+</a:t>
                  </a:r>
                  <a:endParaRPr lang="nl-NL" altLang="nl-NL" sz="2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498" name="Text Box 10">
                  <a:extLst>
                    <a:ext uri="{FF2B5EF4-FFF2-40B4-BE49-F238E27FC236}">
                      <a16:creationId xmlns:a16="http://schemas.microsoft.com/office/drawing/2014/main" id="{B1E80317-9356-1CAE-C6CA-F2768D9CC6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19" y="1287"/>
                  <a:ext cx="370" cy="8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altLang="nl-NL" sz="24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</a:t>
                  </a:r>
                  <a:endParaRPr lang="nl-NL" altLang="nl-NL" sz="2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3500" name="Freeform 12">
                <a:extLst>
                  <a:ext uri="{FF2B5EF4-FFF2-40B4-BE49-F238E27FC236}">
                    <a16:creationId xmlns:a16="http://schemas.microsoft.com/office/drawing/2014/main" id="{B627C329-F603-12FF-70DE-472B2804D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6147" y="1413879"/>
                <a:ext cx="1287482" cy="2967"/>
              </a:xfrm>
              <a:custGeom>
                <a:avLst/>
                <a:gdLst>
                  <a:gd name="T0" fmla="*/ 1872 w 1872"/>
                  <a:gd name="T1" fmla="*/ 3 h 3"/>
                  <a:gd name="T2" fmla="*/ 0 w 1872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872" h="3">
                    <a:moveTo>
                      <a:pt x="1872" y="3"/>
                    </a:moveTo>
                    <a:lnTo>
                      <a:pt x="0" y="0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501" name="Freeform 13">
                <a:extLst>
                  <a:ext uri="{FF2B5EF4-FFF2-40B4-BE49-F238E27FC236}">
                    <a16:creationId xmlns:a16="http://schemas.microsoft.com/office/drawing/2014/main" id="{8DB29688-367E-3254-18C6-0D1BC45C2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6147" y="1402013"/>
                <a:ext cx="688" cy="1269697"/>
              </a:xfrm>
              <a:custGeom>
                <a:avLst/>
                <a:gdLst>
                  <a:gd name="T0" fmla="*/ 0 w 1"/>
                  <a:gd name="T1" fmla="*/ 0 h 1284"/>
                  <a:gd name="T2" fmla="*/ 0 w 1"/>
                  <a:gd name="T3" fmla="*/ 1284 h 1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84">
                    <a:moveTo>
                      <a:pt x="0" y="0"/>
                    </a:moveTo>
                    <a:lnTo>
                      <a:pt x="0" y="1284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505" name="Freeform 17">
                <a:extLst>
                  <a:ext uri="{FF2B5EF4-FFF2-40B4-BE49-F238E27FC236}">
                    <a16:creationId xmlns:a16="http://schemas.microsoft.com/office/drawing/2014/main" id="{25CE8648-16EC-55CE-DA65-5750E1F960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9654" y="1413879"/>
                <a:ext cx="1617606" cy="2967"/>
              </a:xfrm>
              <a:custGeom>
                <a:avLst/>
                <a:gdLst>
                  <a:gd name="T0" fmla="*/ 0 w 2352"/>
                  <a:gd name="T1" fmla="*/ 3 h 3"/>
                  <a:gd name="T2" fmla="*/ 2352 w 2352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52" h="3">
                    <a:moveTo>
                      <a:pt x="0" y="3"/>
                    </a:moveTo>
                    <a:lnTo>
                      <a:pt x="2352" y="0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506" name="Freeform 18">
                <a:extLst>
                  <a:ext uri="{FF2B5EF4-FFF2-40B4-BE49-F238E27FC236}">
                    <a16:creationId xmlns:a16="http://schemas.microsoft.com/office/drawing/2014/main" id="{E4607463-ECD1-5318-F0E0-D340D11374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7259" y="1410913"/>
                <a:ext cx="688" cy="1260798"/>
              </a:xfrm>
              <a:custGeom>
                <a:avLst/>
                <a:gdLst>
                  <a:gd name="T0" fmla="*/ 0 w 1"/>
                  <a:gd name="T1" fmla="*/ 0 h 1275"/>
                  <a:gd name="T2" fmla="*/ 0 w 1"/>
                  <a:gd name="T3" fmla="*/ 1275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275">
                    <a:moveTo>
                      <a:pt x="0" y="0"/>
                    </a:moveTo>
                    <a:lnTo>
                      <a:pt x="0" y="1275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3509" name="Text Box 21">
              <a:extLst>
                <a:ext uri="{FF2B5EF4-FFF2-40B4-BE49-F238E27FC236}">
                  <a16:creationId xmlns:a16="http://schemas.microsoft.com/office/drawing/2014/main" id="{DE6DB6EA-C77B-834C-7E98-41FE1BF5A3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6323" y="695043"/>
              <a:ext cx="170982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en-US" altLang="nl-NL" sz="2400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tot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= 12 V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520" name="Rectangle 32">
            <a:extLst>
              <a:ext uri="{FF2B5EF4-FFF2-40B4-BE49-F238E27FC236}">
                <a16:creationId xmlns:a16="http://schemas.microsoft.com/office/drawing/2014/main" id="{216F3ECD-F71A-49FE-69B7-8B3224833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52469"/>
            <a:ext cx="43937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Bereken 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stroomsterkte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521" name="Rectangle 33">
            <a:extLst>
              <a:ext uri="{FF2B5EF4-FFF2-40B4-BE49-F238E27FC236}">
                <a16:creationId xmlns:a16="http://schemas.microsoft.com/office/drawing/2014/main" id="{260A6A6E-2F89-EE6A-5D3A-6483004D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27411"/>
            <a:ext cx="27706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d. Bereken U</a:t>
            </a:r>
            <a:r>
              <a:rPr lang="en-US" altLang="nl-NL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2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522" name="Rectangle 34">
            <a:extLst>
              <a:ext uri="{FF2B5EF4-FFF2-40B4-BE49-F238E27FC236}">
                <a16:creationId xmlns:a16="http://schemas.microsoft.com/office/drawing/2014/main" id="{7DD0119B-0E1F-B797-5D62-48B5BD053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998"/>
            <a:ext cx="44945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Bereken de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totale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weerstand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523" name="Rectangle 35">
            <a:extLst>
              <a:ext uri="{FF2B5EF4-FFF2-40B4-BE49-F238E27FC236}">
                <a16:creationId xmlns:a16="http://schemas.microsoft.com/office/drawing/2014/main" id="{99F49A1F-3A20-6920-E654-2D0C39076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89940"/>
            <a:ext cx="27706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c. Bereken U</a:t>
            </a:r>
            <a:r>
              <a:rPr lang="en-US" altLang="nl-NL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1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33">
            <a:extLst>
              <a:ext uri="{FF2B5EF4-FFF2-40B4-BE49-F238E27FC236}">
                <a16:creationId xmlns:a16="http://schemas.microsoft.com/office/drawing/2014/main" id="{0F5C2415-DBD3-E1A9-85A1-DF892AE86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28" y="2781000"/>
            <a:ext cx="122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Opl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.: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8113FDD-0647-17DD-29A4-C08C7C71BD52}"/>
              </a:ext>
            </a:extLst>
          </p:cNvPr>
          <p:cNvSpPr txBox="1"/>
          <p:nvPr/>
        </p:nvSpPr>
        <p:spPr>
          <a:xfrm>
            <a:off x="3342" y="3367584"/>
            <a:ext cx="2856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a. R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= R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+ R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sz="2400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F128C1C-3962-AA4D-5F4A-A670A8140324}"/>
              </a:ext>
            </a:extLst>
          </p:cNvPr>
          <p:cNvSpPr txBox="1"/>
          <p:nvPr/>
        </p:nvSpPr>
        <p:spPr>
          <a:xfrm>
            <a:off x="2643686" y="3367584"/>
            <a:ext cx="1470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40+ 80 =</a:t>
            </a:r>
            <a:endParaRPr lang="nl-NL" sz="2400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5E3D106-89BA-D6C7-779C-D63F4413E76B}"/>
              </a:ext>
            </a:extLst>
          </p:cNvPr>
          <p:cNvSpPr txBox="1"/>
          <p:nvPr/>
        </p:nvSpPr>
        <p:spPr>
          <a:xfrm>
            <a:off x="3989229" y="3367584"/>
            <a:ext cx="1470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120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</a:t>
            </a:r>
            <a:endParaRPr lang="nl-NL" sz="2400" dirty="0"/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C0562D1C-8D66-1F02-EADE-073E9B489B63}"/>
              </a:ext>
            </a:extLst>
          </p:cNvPr>
          <p:cNvGrpSpPr/>
          <p:nvPr/>
        </p:nvGrpSpPr>
        <p:grpSpPr>
          <a:xfrm>
            <a:off x="5336987" y="2482998"/>
            <a:ext cx="3289853" cy="605666"/>
            <a:chOff x="5336987" y="2133000"/>
            <a:chExt cx="3289853" cy="605666"/>
          </a:xfrm>
        </p:grpSpPr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19CEBC41-5114-2A33-11D1-04FD036CB602}"/>
                </a:ext>
              </a:extLst>
            </p:cNvPr>
            <p:cNvGrpSpPr/>
            <p:nvPr/>
          </p:nvGrpSpPr>
          <p:grpSpPr>
            <a:xfrm>
              <a:off x="5375261" y="2133000"/>
              <a:ext cx="2971112" cy="189861"/>
              <a:chOff x="5386147" y="2523601"/>
              <a:chExt cx="2971112" cy="189861"/>
            </a:xfrm>
          </p:grpSpPr>
          <p:sp>
            <p:nvSpPr>
              <p:cNvPr id="63502" name="Rectangle 14">
                <a:extLst>
                  <a:ext uri="{FF2B5EF4-FFF2-40B4-BE49-F238E27FC236}">
                    <a16:creationId xmlns:a16="http://schemas.microsoft.com/office/drawing/2014/main" id="{157E07E6-D0DF-7D7D-3A41-F65569C820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3258" y="2523601"/>
                <a:ext cx="891334" cy="18986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503" name="Freeform 15">
                <a:extLst>
                  <a:ext uri="{FF2B5EF4-FFF2-40B4-BE49-F238E27FC236}">
                    <a16:creationId xmlns:a16="http://schemas.microsoft.com/office/drawing/2014/main" id="{A23C761D-B88B-DCFE-35C8-85411231DE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6147" y="2618531"/>
                <a:ext cx="297111" cy="989"/>
              </a:xfrm>
              <a:custGeom>
                <a:avLst/>
                <a:gdLst>
                  <a:gd name="T0" fmla="*/ 432 w 432"/>
                  <a:gd name="T1" fmla="*/ 0 h 1"/>
                  <a:gd name="T2" fmla="*/ 0 w 432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32" h="1">
                    <a:moveTo>
                      <a:pt x="432" y="0"/>
                    </a:moveTo>
                    <a:lnTo>
                      <a:pt x="0" y="1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504" name="Freeform 16">
                <a:extLst>
                  <a:ext uri="{FF2B5EF4-FFF2-40B4-BE49-F238E27FC236}">
                    <a16:creationId xmlns:a16="http://schemas.microsoft.com/office/drawing/2014/main" id="{4197B507-7BAF-130B-60A2-B38A2EB700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0148" y="2618531"/>
                <a:ext cx="297111" cy="989"/>
              </a:xfrm>
              <a:custGeom>
                <a:avLst/>
                <a:gdLst>
                  <a:gd name="T0" fmla="*/ 0 w 432"/>
                  <a:gd name="T1" fmla="*/ 0 h 1"/>
                  <a:gd name="T2" fmla="*/ 432 w 432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32" h="1">
                    <a:moveTo>
                      <a:pt x="0" y="0"/>
                    </a:moveTo>
                    <a:lnTo>
                      <a:pt x="432" y="0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507" name="Rectangle 19">
                <a:extLst>
                  <a:ext uri="{FF2B5EF4-FFF2-40B4-BE49-F238E27FC236}">
                    <a16:creationId xmlns:a16="http://schemas.microsoft.com/office/drawing/2014/main" id="{F5481D32-2763-1A9B-7086-772F44CE1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8814" y="2523601"/>
                <a:ext cx="891334" cy="18986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508" name="Freeform 20">
                <a:extLst>
                  <a:ext uri="{FF2B5EF4-FFF2-40B4-BE49-F238E27FC236}">
                    <a16:creationId xmlns:a16="http://schemas.microsoft.com/office/drawing/2014/main" id="{80ACD9D4-D962-2C6C-B160-E8D9573C9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592" y="2618531"/>
                <a:ext cx="594222" cy="989"/>
              </a:xfrm>
              <a:custGeom>
                <a:avLst/>
                <a:gdLst>
                  <a:gd name="T0" fmla="*/ 0 w 864"/>
                  <a:gd name="T1" fmla="*/ 0 h 1"/>
                  <a:gd name="T2" fmla="*/ 864 w 8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64" h="1">
                    <a:moveTo>
                      <a:pt x="0" y="0"/>
                    </a:moveTo>
                    <a:lnTo>
                      <a:pt x="864" y="0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3510" name="Text Box 22">
              <a:extLst>
                <a:ext uri="{FF2B5EF4-FFF2-40B4-BE49-F238E27FC236}">
                  <a16:creationId xmlns:a16="http://schemas.microsoft.com/office/drawing/2014/main" id="{8CEBF9A1-749C-2443-19EE-AC6DFBE3BD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6987" y="2277001"/>
              <a:ext cx="170982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= 40 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  <a:sym typeface="Symbol" pitchFamily="18" charset="2"/>
                </a:rPr>
                <a:t>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11" name="Text Box 23">
              <a:extLst>
                <a:ext uri="{FF2B5EF4-FFF2-40B4-BE49-F238E27FC236}">
                  <a16:creationId xmlns:a16="http://schemas.microsoft.com/office/drawing/2014/main" id="{7C9D3FD8-819A-9A28-D681-7DD43EC64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17016" y="2277000"/>
              <a:ext cx="170982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= 80 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  <a:sym typeface="Symbol" pitchFamily="18" charset="2"/>
                </a:rPr>
                <a:t>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1BF1148E-34BF-5AE2-1DCC-DA0593FEAD04}"/>
              </a:ext>
            </a:extLst>
          </p:cNvPr>
          <p:cNvGrpSpPr/>
          <p:nvPr/>
        </p:nvGrpSpPr>
        <p:grpSpPr>
          <a:xfrm>
            <a:off x="5374886" y="2492895"/>
            <a:ext cx="2988000" cy="593834"/>
            <a:chOff x="5396658" y="3311139"/>
            <a:chExt cx="2953826" cy="593834"/>
          </a:xfrm>
        </p:grpSpPr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3CF54A8E-2052-67AB-EAB6-3327C4BB7BFF}"/>
                </a:ext>
              </a:extLst>
            </p:cNvPr>
            <p:cNvGrpSpPr/>
            <p:nvPr/>
          </p:nvGrpSpPr>
          <p:grpSpPr>
            <a:xfrm>
              <a:off x="5396658" y="3311139"/>
              <a:ext cx="2953826" cy="189861"/>
              <a:chOff x="3937228" y="4408159"/>
              <a:chExt cx="2953826" cy="189861"/>
            </a:xfrm>
          </p:grpSpPr>
          <p:sp>
            <p:nvSpPr>
              <p:cNvPr id="5" name="Rectangle 14">
                <a:extLst>
                  <a:ext uri="{FF2B5EF4-FFF2-40B4-BE49-F238E27FC236}">
                    <a16:creationId xmlns:a16="http://schemas.microsoft.com/office/drawing/2014/main" id="{6C8D1965-54B4-167F-1F0D-2F079F97E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6606" y="4408159"/>
                <a:ext cx="891334" cy="18986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Freeform 15">
                <a:extLst>
                  <a:ext uri="{FF2B5EF4-FFF2-40B4-BE49-F238E27FC236}">
                    <a16:creationId xmlns:a16="http://schemas.microsoft.com/office/drawing/2014/main" id="{E5363557-B087-8FD9-6196-BE1504474B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7228" y="4503089"/>
                <a:ext cx="1032060" cy="0"/>
              </a:xfrm>
              <a:custGeom>
                <a:avLst/>
                <a:gdLst>
                  <a:gd name="T0" fmla="*/ 432 w 432"/>
                  <a:gd name="T1" fmla="*/ 0 h 1"/>
                  <a:gd name="T2" fmla="*/ 0 w 432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32" h="1">
                    <a:moveTo>
                      <a:pt x="432" y="0"/>
                    </a:moveTo>
                    <a:lnTo>
                      <a:pt x="0" y="1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Freeform 20">
                <a:extLst>
                  <a:ext uri="{FF2B5EF4-FFF2-40B4-BE49-F238E27FC236}">
                    <a16:creationId xmlns:a16="http://schemas.microsoft.com/office/drawing/2014/main" id="{2C646F2A-E034-2F38-F510-070F24632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7054" y="4503089"/>
                <a:ext cx="1044000" cy="989"/>
              </a:xfrm>
              <a:custGeom>
                <a:avLst/>
                <a:gdLst>
                  <a:gd name="T0" fmla="*/ 0 w 864"/>
                  <a:gd name="T1" fmla="*/ 0 h 1"/>
                  <a:gd name="T2" fmla="*/ 864 w 86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64" h="1">
                    <a:moveTo>
                      <a:pt x="0" y="0"/>
                    </a:moveTo>
                    <a:lnTo>
                      <a:pt x="864" y="0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" name="Text Box 23">
              <a:extLst>
                <a:ext uri="{FF2B5EF4-FFF2-40B4-BE49-F238E27FC236}">
                  <a16:creationId xmlns:a16="http://schemas.microsoft.com/office/drawing/2014/main" id="{ADB31B11-FBB2-2937-626B-8EC246340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8997" y="3443308"/>
              <a:ext cx="205100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sz="2400" baseline="-25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tot</a:t>
              </a: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120 </a:t>
              </a: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itchFamily="18" charset="2"/>
                </a:rPr>
                <a:t></a:t>
              </a:r>
              <a:endPara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kstvak 17">
            <a:extLst>
              <a:ext uri="{FF2B5EF4-FFF2-40B4-BE49-F238E27FC236}">
                <a16:creationId xmlns:a16="http://schemas.microsoft.com/office/drawing/2014/main" id="{6C9157E4-7910-D040-9685-928042195D85}"/>
              </a:ext>
            </a:extLst>
          </p:cNvPr>
          <p:cNvSpPr txBox="1"/>
          <p:nvPr/>
        </p:nvSpPr>
        <p:spPr>
          <a:xfrm>
            <a:off x="-14481" y="3930103"/>
            <a:ext cx="2856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= </a:t>
            </a:r>
            <a:r>
              <a:rPr lang="en-US" altLang="nl-NL" sz="2400" dirty="0" err="1">
                <a:cs typeface="Arial" panose="020B0604020202020204" pitchFamily="34" charset="0"/>
              </a:rPr>
              <a:t>I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.R</a:t>
            </a:r>
            <a:r>
              <a:rPr lang="en-US" altLang="nl-NL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→</a:t>
            </a:r>
            <a:endParaRPr lang="nl-NL" sz="2400" dirty="0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6A0806B-F60A-466D-DB60-2A386D0433F7}"/>
              </a:ext>
            </a:extLst>
          </p:cNvPr>
          <p:cNvSpPr txBox="1"/>
          <p:nvPr/>
        </p:nvSpPr>
        <p:spPr>
          <a:xfrm>
            <a:off x="2337862" y="3930103"/>
            <a:ext cx="2306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12 = </a:t>
            </a:r>
            <a:r>
              <a:rPr lang="en-US" altLang="nl-NL" sz="2400" dirty="0">
                <a:cs typeface="Arial" panose="020B0604020202020204" pitchFamily="34" charset="0"/>
              </a:rPr>
              <a:t>I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.120 →</a:t>
            </a:r>
            <a:endParaRPr lang="nl-NL" sz="2400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7D383B1E-6337-EDD0-C3C6-054B89FABCD0}"/>
              </a:ext>
            </a:extLst>
          </p:cNvPr>
          <p:cNvSpPr txBox="1"/>
          <p:nvPr/>
        </p:nvSpPr>
        <p:spPr>
          <a:xfrm>
            <a:off x="4251342" y="3930103"/>
            <a:ext cx="20747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cs typeface="Arial" panose="020B0604020202020204" pitchFamily="34" charset="0"/>
              </a:rPr>
              <a:t>I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 12/120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=</a:t>
            </a:r>
            <a:endParaRPr lang="nl-NL" sz="2400" dirty="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6975F2AA-091B-AF9E-A0D0-0A1E779945DB}"/>
              </a:ext>
            </a:extLst>
          </p:cNvPr>
          <p:cNvSpPr txBox="1"/>
          <p:nvPr/>
        </p:nvSpPr>
        <p:spPr>
          <a:xfrm>
            <a:off x="6102724" y="3930103"/>
            <a:ext cx="1065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0,10 A</a:t>
            </a:r>
            <a:endParaRPr lang="nl-NL" sz="2400" dirty="0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C34EA373-F349-309C-5E59-911F1DC4EEBD}"/>
              </a:ext>
            </a:extLst>
          </p:cNvPr>
          <p:cNvSpPr txBox="1"/>
          <p:nvPr/>
        </p:nvSpPr>
        <p:spPr>
          <a:xfrm>
            <a:off x="5364000" y="1697408"/>
            <a:ext cx="1065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 A</a:t>
            </a:r>
            <a:endParaRPr lang="nl-NL" sz="2400" dirty="0">
              <a:solidFill>
                <a:srgbClr val="FF0000"/>
              </a:solidFill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4BD158F-B924-CA05-6708-64A8510EEF74}"/>
              </a:ext>
            </a:extLst>
          </p:cNvPr>
          <p:cNvSpPr txBox="1"/>
          <p:nvPr/>
        </p:nvSpPr>
        <p:spPr>
          <a:xfrm>
            <a:off x="-657" y="4540752"/>
            <a:ext cx="21246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c. U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= </a:t>
            </a:r>
            <a:r>
              <a:rPr lang="en-US" altLang="nl-NL" sz="2400" dirty="0">
                <a:cs typeface="Arial" panose="020B0604020202020204" pitchFamily="34" charset="0"/>
              </a:rPr>
              <a:t>I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.R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sz="2400" dirty="0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00CA3B7F-D3C5-41EC-EF4B-CC44B0005C1A}"/>
              </a:ext>
            </a:extLst>
          </p:cNvPr>
          <p:cNvSpPr txBox="1"/>
          <p:nvPr/>
        </p:nvSpPr>
        <p:spPr>
          <a:xfrm>
            <a:off x="2017544" y="4540752"/>
            <a:ext cx="1762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0,1.40 =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0472033C-5D00-72CE-6BD3-17A52162E09B}"/>
              </a:ext>
            </a:extLst>
          </p:cNvPr>
          <p:cNvSpPr txBox="1"/>
          <p:nvPr/>
        </p:nvSpPr>
        <p:spPr>
          <a:xfrm>
            <a:off x="3348000" y="4540752"/>
            <a:ext cx="1065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4,0 V</a:t>
            </a:r>
            <a:endParaRPr lang="nl-NL" sz="24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0E14317-6F3E-F8D2-431D-B9033A6C84CD}"/>
              </a:ext>
            </a:extLst>
          </p:cNvPr>
          <p:cNvSpPr txBox="1"/>
          <p:nvPr/>
        </p:nvSpPr>
        <p:spPr>
          <a:xfrm>
            <a:off x="-3328" y="5127335"/>
            <a:ext cx="2107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d. U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 = </a:t>
            </a:r>
            <a:r>
              <a:rPr lang="en-US" altLang="nl-NL" sz="2400" dirty="0">
                <a:cs typeface="Arial" panose="020B0604020202020204" pitchFamily="34" charset="0"/>
              </a:rPr>
              <a:t>I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.R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sz="24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FA7EE0F-993F-91A9-92C4-A22D7235176B}"/>
              </a:ext>
            </a:extLst>
          </p:cNvPr>
          <p:cNvSpPr txBox="1"/>
          <p:nvPr/>
        </p:nvSpPr>
        <p:spPr>
          <a:xfrm>
            <a:off x="2014873" y="5127335"/>
            <a:ext cx="1762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0,1.80 =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7DD00A1-7DB6-7B7D-AD7E-1B2E61548238}"/>
              </a:ext>
            </a:extLst>
          </p:cNvPr>
          <p:cNvSpPr txBox="1"/>
          <p:nvPr/>
        </p:nvSpPr>
        <p:spPr>
          <a:xfrm>
            <a:off x="3364993" y="5127335"/>
            <a:ext cx="1065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8,0 V</a:t>
            </a:r>
            <a:endParaRPr lang="nl-NL" sz="2400" dirty="0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6CC739D4-5656-3B5D-997D-5CFDB105D314}"/>
              </a:ext>
            </a:extLst>
          </p:cNvPr>
          <p:cNvSpPr txBox="1"/>
          <p:nvPr/>
        </p:nvSpPr>
        <p:spPr>
          <a:xfrm>
            <a:off x="130840" y="5728659"/>
            <a:ext cx="54000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geldt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 = U</a:t>
            </a:r>
            <a:r>
              <a:rPr lang="en-US" alt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+ U</a:t>
            </a:r>
            <a:r>
              <a:rPr lang="en-US" alt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ziet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volgens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berekeningen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klopt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sz="2000" dirty="0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351292BE-54D8-C0E0-0713-8C9BFF73780A}"/>
              </a:ext>
            </a:extLst>
          </p:cNvPr>
          <p:cNvSpPr txBox="1"/>
          <p:nvPr/>
        </p:nvSpPr>
        <p:spPr>
          <a:xfrm>
            <a:off x="5851158" y="2077090"/>
            <a:ext cx="1065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V</a:t>
            </a:r>
            <a:endParaRPr lang="nl-NL" sz="2400" dirty="0">
              <a:solidFill>
                <a:srgbClr val="FF0000"/>
              </a:solidFill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871E3819-DD06-306B-9CBF-9C624DE28E1B}"/>
              </a:ext>
            </a:extLst>
          </p:cNvPr>
          <p:cNvSpPr txBox="1"/>
          <p:nvPr/>
        </p:nvSpPr>
        <p:spPr>
          <a:xfrm>
            <a:off x="7273427" y="2077090"/>
            <a:ext cx="1065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V</a:t>
            </a:r>
            <a:endParaRPr lang="nl-NL" sz="2400" dirty="0">
              <a:solidFill>
                <a:srgbClr val="FF0000"/>
              </a:solidFill>
            </a:endParaRPr>
          </a:p>
        </p:txBody>
      </p:sp>
      <p:sp>
        <p:nvSpPr>
          <p:cNvPr id="12" name="Text Box 146">
            <a:extLst>
              <a:ext uri="{FF2B5EF4-FFF2-40B4-BE49-F238E27FC236}">
                <a16:creationId xmlns:a16="http://schemas.microsoft.com/office/drawing/2014/main" id="{ED08FBBD-69CC-F53B-A0D9-80F142A23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el 27">
            <a:extLst>
              <a:ext uri="{FF2B5EF4-FFF2-40B4-BE49-F238E27FC236}">
                <a16:creationId xmlns:a16="http://schemas.microsoft.com/office/drawing/2014/main" id="{1BBB6051-A247-685D-2BEB-734BCFE90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" y="10883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kern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Serieschakeling</a:t>
            </a:r>
            <a:r>
              <a:rPr lang="en-US" altLang="nl-NL" sz="28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6/7</a:t>
            </a:r>
            <a:r>
              <a:rPr lang="nl-NL" altLang="nl-NL" sz="28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r</a:t>
            </a:r>
            <a:r>
              <a:rPr lang="en-US" altLang="nl-NL" sz="2800" kern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ekenvoorbeeld</a:t>
            </a:r>
            <a:endParaRPr lang="nl-NL" sz="2800" dirty="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F413D2B2-9A11-B93F-081D-E6707EB378F3}"/>
              </a:ext>
            </a:extLst>
          </p:cNvPr>
          <p:cNvSpPr txBox="1"/>
          <p:nvPr/>
        </p:nvSpPr>
        <p:spPr>
          <a:xfrm>
            <a:off x="130840" y="5742163"/>
            <a:ext cx="6630135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geldt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 = U</a:t>
            </a:r>
            <a:r>
              <a:rPr lang="en-US" alt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+ U</a:t>
            </a:r>
            <a:r>
              <a:rPr lang="en-US" alt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kunt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U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dus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ook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berekenen met: U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12 – 4,0 = 8,0 V.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424856175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3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3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20" grpId="0" autoUpdateAnimBg="0"/>
      <p:bldP spid="63521" grpId="0" autoUpdateAnimBg="0"/>
      <p:bldP spid="63522" grpId="0" autoUpdateAnimBg="0"/>
      <p:bldP spid="63523" grpId="0" autoUpdateAnimBg="0"/>
      <p:bldP spid="11" grpId="0" autoUpdateAnimBg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4" grpId="0"/>
      <p:bldP spid="7" grpId="0"/>
      <p:bldP spid="8" grpId="0"/>
      <p:bldP spid="27" grpId="0" animBg="1"/>
      <p:bldP spid="30" grpId="0"/>
      <p:bldP spid="31" grpId="0"/>
      <p:bldP spid="28" grpId="0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11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0" y="2091"/>
            <a:ext cx="9144000" cy="523220"/>
          </a:xfrm>
          <a:noFill/>
          <a:ln/>
        </p:spPr>
        <p:txBody>
          <a:bodyPr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Serieschakeling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7/7,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nachtlampje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stopcontact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(230 V)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14" name="Rectangle 30"/>
          <p:cNvSpPr>
            <a:spLocks noChangeArrowheads="1"/>
          </p:cNvSpPr>
          <p:nvPr/>
        </p:nvSpPr>
        <p:spPr bwMode="auto">
          <a:xfrm>
            <a:off x="920674" y="5924521"/>
            <a:ext cx="18351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U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.I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15" name="Rectangle 31"/>
          <p:cNvSpPr>
            <a:spLocks noChangeArrowheads="1"/>
          </p:cNvSpPr>
          <p:nvPr/>
        </p:nvSpPr>
        <p:spPr bwMode="auto">
          <a:xfrm>
            <a:off x="920674" y="6376149"/>
            <a:ext cx="47164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 5 W is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zeker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genoeg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. 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16" name="Rectangle 32"/>
          <p:cNvSpPr>
            <a:spLocks noChangeArrowheads="1"/>
          </p:cNvSpPr>
          <p:nvPr/>
        </p:nvSpPr>
        <p:spPr bwMode="auto">
          <a:xfrm>
            <a:off x="3757" y="4118009"/>
            <a:ext cx="14589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17" name="Rectangle 33"/>
          <p:cNvSpPr>
            <a:spLocks noChangeArrowheads="1"/>
          </p:cNvSpPr>
          <p:nvPr/>
        </p:nvSpPr>
        <p:spPr bwMode="auto">
          <a:xfrm>
            <a:off x="3757" y="4569637"/>
            <a:ext cx="4770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20" name="Rectangle 36"/>
          <p:cNvSpPr>
            <a:spLocks noChangeArrowheads="1"/>
          </p:cNvSpPr>
          <p:nvPr/>
        </p:nvSpPr>
        <p:spPr bwMode="auto">
          <a:xfrm>
            <a:off x="3757" y="5021265"/>
            <a:ext cx="11049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el-GR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21" name="Rectangle 37"/>
          <p:cNvSpPr>
            <a:spLocks noChangeArrowheads="1"/>
          </p:cNvSpPr>
          <p:nvPr/>
        </p:nvSpPr>
        <p:spPr bwMode="auto">
          <a:xfrm>
            <a:off x="920674" y="4118009"/>
            <a:ext cx="81724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40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230 V, I = 0,015 A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22" name="Rectangle 38"/>
          <p:cNvSpPr>
            <a:spLocks noChangeArrowheads="1"/>
          </p:cNvSpPr>
          <p:nvPr/>
        </p:nvSpPr>
        <p:spPr bwMode="auto">
          <a:xfrm>
            <a:off x="4932040" y="5472893"/>
            <a:ext cx="3289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15.10</a:t>
            </a:r>
            <a:r>
              <a:rPr lang="en-US" altLang="nl-NL" sz="2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</a:p>
        </p:txBody>
      </p:sp>
      <p:sp>
        <p:nvSpPr>
          <p:cNvPr id="170023" name="Rectangle 39"/>
          <p:cNvSpPr>
            <a:spLocks noChangeArrowheads="1"/>
          </p:cNvSpPr>
          <p:nvPr/>
        </p:nvSpPr>
        <p:spPr bwMode="auto">
          <a:xfrm>
            <a:off x="920674" y="5472893"/>
            <a:ext cx="18970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I.R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l-GR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24" name="Rectangle 40"/>
          <p:cNvSpPr>
            <a:spLocks noChangeArrowheads="1"/>
          </p:cNvSpPr>
          <p:nvPr/>
        </p:nvSpPr>
        <p:spPr bwMode="auto">
          <a:xfrm>
            <a:off x="2338599" y="5472893"/>
            <a:ext cx="33845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228 = 0,015.R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l-GR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25" name="Rectangle 41"/>
          <p:cNvSpPr>
            <a:spLocks noChangeArrowheads="1"/>
          </p:cNvSpPr>
          <p:nvPr/>
        </p:nvSpPr>
        <p:spPr bwMode="auto">
          <a:xfrm>
            <a:off x="2338599" y="5929251"/>
            <a:ext cx="457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228 . 0,015 = 3,4 W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26" name="Rectangle 42"/>
          <p:cNvSpPr>
            <a:spLocks noChangeArrowheads="1"/>
          </p:cNvSpPr>
          <p:nvPr/>
        </p:nvSpPr>
        <p:spPr bwMode="auto">
          <a:xfrm>
            <a:off x="57073" y="3676418"/>
            <a:ext cx="64436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deze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serieweerstand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geschikt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027" name="Rectangle 43"/>
          <p:cNvSpPr>
            <a:spLocks noChangeArrowheads="1"/>
          </p:cNvSpPr>
          <p:nvPr/>
        </p:nvSpPr>
        <p:spPr bwMode="auto">
          <a:xfrm>
            <a:off x="920674" y="4569637"/>
            <a:ext cx="15844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nl-NL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B8DF184-1A4A-8A31-D249-F934C55989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5" r="10142"/>
          <a:stretch/>
        </p:blipFill>
        <p:spPr>
          <a:xfrm>
            <a:off x="107504" y="490976"/>
            <a:ext cx="3003822" cy="3078000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410BD5A4-20BA-CDD9-337F-B3B13422DA8F}"/>
              </a:ext>
            </a:extLst>
          </p:cNvPr>
          <p:cNvGrpSpPr/>
          <p:nvPr/>
        </p:nvGrpSpPr>
        <p:grpSpPr>
          <a:xfrm>
            <a:off x="2505139" y="747453"/>
            <a:ext cx="5307221" cy="461665"/>
            <a:chOff x="2445102" y="943404"/>
            <a:chExt cx="5307221" cy="461665"/>
          </a:xfrm>
        </p:grpSpPr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197C8B1C-0CA9-3573-BE3C-DCDE7345227F}"/>
                </a:ext>
              </a:extLst>
            </p:cNvPr>
            <p:cNvSpPr txBox="1"/>
            <p:nvPr/>
          </p:nvSpPr>
          <p:spPr>
            <a:xfrm>
              <a:off x="3359835" y="943404"/>
              <a:ext cx="43924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Serieweerstand R1 = 5W;15k</a:t>
              </a:r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</a:t>
              </a:r>
              <a:endParaRPr 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Rechte verbindingslijn met pijl 7">
              <a:extLst>
                <a:ext uri="{FF2B5EF4-FFF2-40B4-BE49-F238E27FC236}">
                  <a16:creationId xmlns:a16="http://schemas.microsoft.com/office/drawing/2014/main" id="{4D807EA2-21C9-1A91-6DE6-757FF41E2380}"/>
                </a:ext>
              </a:extLst>
            </p:cNvPr>
            <p:cNvCxnSpPr/>
            <p:nvPr/>
          </p:nvCxnSpPr>
          <p:spPr>
            <a:xfrm>
              <a:off x="2445102" y="1189558"/>
              <a:ext cx="972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23ACAE1F-17C9-B44F-6329-B903FC3C58CA}"/>
              </a:ext>
            </a:extLst>
          </p:cNvPr>
          <p:cNvGrpSpPr/>
          <p:nvPr/>
        </p:nvGrpSpPr>
        <p:grpSpPr>
          <a:xfrm>
            <a:off x="2548336" y="1835280"/>
            <a:ext cx="5254693" cy="461665"/>
            <a:chOff x="2488299" y="2031231"/>
            <a:chExt cx="5254693" cy="461665"/>
          </a:xfrm>
        </p:grpSpPr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F1501FFB-AD6D-8692-72C1-9C91A6511AAA}"/>
                </a:ext>
              </a:extLst>
            </p:cNvPr>
            <p:cNvSpPr txBox="1"/>
            <p:nvPr/>
          </p:nvSpPr>
          <p:spPr>
            <a:xfrm>
              <a:off x="3350504" y="2031231"/>
              <a:ext cx="43924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LED: 2,0V; 0,015A</a:t>
              </a:r>
            </a:p>
          </p:txBody>
        </p:sp>
        <p:cxnSp>
          <p:nvCxnSpPr>
            <p:cNvPr id="9" name="Rechte verbindingslijn met pijl 8">
              <a:extLst>
                <a:ext uri="{FF2B5EF4-FFF2-40B4-BE49-F238E27FC236}">
                  <a16:creationId xmlns:a16="http://schemas.microsoft.com/office/drawing/2014/main" id="{919C05B5-89ED-A691-354D-6C0571873D34}"/>
                </a:ext>
              </a:extLst>
            </p:cNvPr>
            <p:cNvCxnSpPr/>
            <p:nvPr/>
          </p:nvCxnSpPr>
          <p:spPr>
            <a:xfrm>
              <a:off x="2488299" y="2247426"/>
              <a:ext cx="900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43">
            <a:extLst>
              <a:ext uri="{FF2B5EF4-FFF2-40B4-BE49-F238E27FC236}">
                <a16:creationId xmlns:a16="http://schemas.microsoft.com/office/drawing/2014/main" id="{DA94E34B-2A46-023F-3413-08E7BC272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674" y="5021265"/>
            <a:ext cx="34223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230 - 2,0 = 228 V</a:t>
            </a:r>
            <a:endParaRPr lang="nl-NL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46">
            <a:extLst>
              <a:ext uri="{FF2B5EF4-FFF2-40B4-BE49-F238E27FC236}">
                <a16:creationId xmlns:a16="http://schemas.microsoft.com/office/drawing/2014/main" id="{28EC1E4A-4BDD-F102-2266-6D32CAE2E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DFAC76D9-896C-2E2A-881D-1072DB215A1A}"/>
              </a:ext>
            </a:extLst>
          </p:cNvPr>
          <p:cNvGrpSpPr/>
          <p:nvPr/>
        </p:nvGrpSpPr>
        <p:grpSpPr>
          <a:xfrm>
            <a:off x="1025073" y="1011685"/>
            <a:ext cx="1829830" cy="1648409"/>
            <a:chOff x="1025073" y="1011685"/>
            <a:chExt cx="1829830" cy="1648409"/>
          </a:xfrm>
        </p:grpSpPr>
        <p:sp>
          <p:nvSpPr>
            <p:cNvPr id="2" name="Tekstvak 1">
              <a:extLst>
                <a:ext uri="{FF2B5EF4-FFF2-40B4-BE49-F238E27FC236}">
                  <a16:creationId xmlns:a16="http://schemas.microsoft.com/office/drawing/2014/main" id="{91710B22-F140-AC83-75A1-C14C4AEB901F}"/>
                </a:ext>
              </a:extLst>
            </p:cNvPr>
            <p:cNvSpPr txBox="1"/>
            <p:nvPr/>
          </p:nvSpPr>
          <p:spPr>
            <a:xfrm>
              <a:off x="1025073" y="1011685"/>
              <a:ext cx="613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B33AB4EF-6987-85BD-EE1D-1632277B4C2C}"/>
                </a:ext>
              </a:extLst>
            </p:cNvPr>
            <p:cNvSpPr txBox="1"/>
            <p:nvPr/>
          </p:nvSpPr>
          <p:spPr>
            <a:xfrm>
              <a:off x="2241769" y="2198429"/>
              <a:ext cx="6131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509E5628-3125-31C5-6EDA-754B20E14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11887">
            <a:off x="236527" y="62920"/>
            <a:ext cx="3203444" cy="354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0237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0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70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70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170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170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170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170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170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50"/>
                                        <p:tgtEl>
                                          <p:spTgt spid="170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170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170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170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170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11" grpId="0"/>
      <p:bldP spid="170014" grpId="0" autoUpdateAnimBg="0"/>
      <p:bldP spid="170015" grpId="0" autoUpdateAnimBg="0"/>
      <p:bldP spid="170016" grpId="0" autoUpdateAnimBg="0"/>
      <p:bldP spid="170017" grpId="0" autoUpdateAnimBg="0"/>
      <p:bldP spid="170020" grpId="0" autoUpdateAnimBg="0"/>
      <p:bldP spid="170021" grpId="0" autoUpdateAnimBg="0"/>
      <p:bldP spid="170022" grpId="0" autoUpdateAnimBg="0"/>
      <p:bldP spid="170023" grpId="0" autoUpdateAnimBg="0"/>
      <p:bldP spid="170024" grpId="0" autoUpdateAnimBg="0"/>
      <p:bldP spid="170025" grpId="0" autoUpdateAnimBg="0"/>
      <p:bldP spid="170026" grpId="0" autoUpdateAnimBg="0"/>
      <p:bldP spid="170027" grpId="0" autoUpdateAnimBg="0"/>
      <p:bldP spid="1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utoShape 68">
            <a:extLst>
              <a:ext uri="{FF2B5EF4-FFF2-40B4-BE49-F238E27FC236}">
                <a16:creationId xmlns:a16="http://schemas.microsoft.com/office/drawing/2014/main" id="{F8FD7587-FDE9-50BB-28F0-6BD1738E3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129" y="2112106"/>
            <a:ext cx="609600" cy="609600"/>
          </a:xfrm>
          <a:prstGeom prst="flowChartSummingJunction">
            <a:avLst/>
          </a:prstGeom>
          <a:solidFill>
            <a:srgbClr val="FF3300"/>
          </a:solidFill>
          <a:ln w="3810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39" name="AutoShape 68">
            <a:extLst>
              <a:ext uri="{FF2B5EF4-FFF2-40B4-BE49-F238E27FC236}">
                <a16:creationId xmlns:a16="http://schemas.microsoft.com/office/drawing/2014/main" id="{E3D3CA96-A099-1196-76CA-2770C5BA3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066" y="3270880"/>
            <a:ext cx="609600" cy="609600"/>
          </a:xfrm>
          <a:prstGeom prst="flowChartSummingJunction">
            <a:avLst/>
          </a:prstGeom>
          <a:solidFill>
            <a:srgbClr val="FF3300"/>
          </a:solidFill>
          <a:ln w="38100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82A4DF42-D3A0-B99B-1A11-08E66D36B2CC}"/>
              </a:ext>
            </a:extLst>
          </p:cNvPr>
          <p:cNvGrpSpPr/>
          <p:nvPr/>
        </p:nvGrpSpPr>
        <p:grpSpPr>
          <a:xfrm>
            <a:off x="395536" y="692696"/>
            <a:ext cx="4718620" cy="3187925"/>
            <a:chOff x="1005508" y="2833745"/>
            <a:chExt cx="4718620" cy="3187925"/>
          </a:xfrm>
        </p:grpSpPr>
        <p:grpSp>
          <p:nvGrpSpPr>
            <p:cNvPr id="49" name="Group 41">
              <a:extLst>
                <a:ext uri="{FF2B5EF4-FFF2-40B4-BE49-F238E27FC236}">
                  <a16:creationId xmlns:a16="http://schemas.microsoft.com/office/drawing/2014/main" id="{84244F18-3EC1-A7C6-3E11-B240EFA077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0233" y="2913360"/>
              <a:ext cx="2465388" cy="719138"/>
              <a:chOff x="2050" y="1453"/>
              <a:chExt cx="1553" cy="453"/>
            </a:xfrm>
          </p:grpSpPr>
          <p:grpSp>
            <p:nvGrpSpPr>
              <p:cNvPr id="55" name="Group 6">
                <a:extLst>
                  <a:ext uri="{FF2B5EF4-FFF2-40B4-BE49-F238E27FC236}">
                    <a16:creationId xmlns:a16="http://schemas.microsoft.com/office/drawing/2014/main" id="{D1187476-F110-2A7D-D600-541F0C4725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2050" y="1453"/>
                <a:ext cx="866" cy="453"/>
                <a:chOff x="3264" y="2135"/>
                <a:chExt cx="603" cy="316"/>
              </a:xfrm>
            </p:grpSpPr>
            <p:grpSp>
              <p:nvGrpSpPr>
                <p:cNvPr id="57" name="Group 7">
                  <a:extLst>
                    <a:ext uri="{FF2B5EF4-FFF2-40B4-BE49-F238E27FC236}">
                      <a16:creationId xmlns:a16="http://schemas.microsoft.com/office/drawing/2014/main" id="{BAE83746-2AF7-9649-EC00-7E5B36A902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64" y="2230"/>
                  <a:ext cx="530" cy="127"/>
                  <a:chOff x="3264" y="2230"/>
                  <a:chExt cx="530" cy="127"/>
                </a:xfrm>
              </p:grpSpPr>
              <p:sp>
                <p:nvSpPr>
                  <p:cNvPr id="59" name="Line 8">
                    <a:extLst>
                      <a:ext uri="{FF2B5EF4-FFF2-40B4-BE49-F238E27FC236}">
                        <a16:creationId xmlns:a16="http://schemas.microsoft.com/office/drawing/2014/main" id="{3C5042F6-D6C4-9167-5070-FE9C42DAA0B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64" y="2304"/>
                    <a:ext cx="336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3810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60" name="Line 9">
                    <a:extLst>
                      <a:ext uri="{FF2B5EF4-FFF2-40B4-BE49-F238E27FC236}">
                        <a16:creationId xmlns:a16="http://schemas.microsoft.com/office/drawing/2014/main" id="{6EF7CDE5-E9E5-A632-C4CA-F75F4B25DBC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94" y="2230"/>
                    <a:ext cx="0" cy="127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58" name="Line 12">
                  <a:extLst>
                    <a:ext uri="{FF2B5EF4-FFF2-40B4-BE49-F238E27FC236}">
                      <a16:creationId xmlns:a16="http://schemas.microsoft.com/office/drawing/2014/main" id="{6EF2FB93-32D2-24B8-366F-C0B25618FB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67" y="2135"/>
                  <a:ext cx="0" cy="31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6" name="Line 23">
                <a:extLst>
                  <a:ext uri="{FF2B5EF4-FFF2-40B4-BE49-F238E27FC236}">
                    <a16:creationId xmlns:a16="http://schemas.microsoft.com/office/drawing/2014/main" id="{5EBF736A-0814-37EE-B1DB-1FEC4A4A90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2" y="1695"/>
                <a:ext cx="145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3" name="AutoShape 18">
              <a:extLst>
                <a:ext uri="{FF2B5EF4-FFF2-40B4-BE49-F238E27FC236}">
                  <a16:creationId xmlns:a16="http://schemas.microsoft.com/office/drawing/2014/main" id="{F3774913-7B89-8E91-928F-A19DC9F58DE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69682" y="5412070"/>
              <a:ext cx="609600" cy="609600"/>
            </a:xfrm>
            <a:prstGeom prst="flowChartSummingJunction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54" name="Line 20">
              <a:extLst>
                <a:ext uri="{FF2B5EF4-FFF2-40B4-BE49-F238E27FC236}">
                  <a16:creationId xmlns:a16="http://schemas.microsoft.com/office/drawing/2014/main" id="{38B616BF-0651-9D03-B75B-9077FE993C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0271" y="3292773"/>
              <a:ext cx="223202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51" name="Line 21">
              <a:extLst>
                <a:ext uri="{FF2B5EF4-FFF2-40B4-BE49-F238E27FC236}">
                  <a16:creationId xmlns:a16="http://schemas.microsoft.com/office/drawing/2014/main" id="{111558F3-2910-F047-5C94-E340EAC9A1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6394" y="3292772"/>
              <a:ext cx="0" cy="2412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52" name="Line 22">
              <a:extLst>
                <a:ext uri="{FF2B5EF4-FFF2-40B4-BE49-F238E27FC236}">
                  <a16:creationId xmlns:a16="http://schemas.microsoft.com/office/drawing/2014/main" id="{C68CED0E-3E20-0710-8AEB-9F82E6DC4F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0858" y="3292772"/>
              <a:ext cx="0" cy="2412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48" name="Tekstvak 47">
              <a:extLst>
                <a:ext uri="{FF2B5EF4-FFF2-40B4-BE49-F238E27FC236}">
                  <a16:creationId xmlns:a16="http://schemas.microsoft.com/office/drawing/2014/main" id="{8BD93EF4-E7D9-13DA-423B-69A0B15C9059}"/>
                </a:ext>
              </a:extLst>
            </p:cNvPr>
            <p:cNvSpPr txBox="1"/>
            <p:nvPr/>
          </p:nvSpPr>
          <p:spPr>
            <a:xfrm>
              <a:off x="2959306" y="2833745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42" name="AutoShape 18">
              <a:extLst>
                <a:ext uri="{FF2B5EF4-FFF2-40B4-BE49-F238E27FC236}">
                  <a16:creationId xmlns:a16="http://schemas.microsoft.com/office/drawing/2014/main" id="{7746701E-3718-9476-96D6-84AE4A81CE8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74284" y="4254855"/>
              <a:ext cx="609600" cy="609600"/>
            </a:xfrm>
            <a:prstGeom prst="flowChartSummingJunction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5C0A7910-5386-8941-990A-8F06931E0FE1}"/>
                </a:ext>
              </a:extLst>
            </p:cNvPr>
            <p:cNvCxnSpPr>
              <a:cxnSpLocks/>
            </p:cNvCxnSpPr>
            <p:nvPr/>
          </p:nvCxnSpPr>
          <p:spPr>
            <a:xfrm>
              <a:off x="2555832" y="5712164"/>
              <a:ext cx="504000" cy="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B96241D4-B503-AB9E-68E3-48E8E3D7AD39}"/>
                </a:ext>
              </a:extLst>
            </p:cNvPr>
            <p:cNvCxnSpPr/>
            <p:nvPr/>
          </p:nvCxnSpPr>
          <p:spPr>
            <a:xfrm>
              <a:off x="1005508" y="4563594"/>
              <a:ext cx="1044000" cy="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>
              <a:extLst>
                <a:ext uri="{FF2B5EF4-FFF2-40B4-BE49-F238E27FC236}">
                  <a16:creationId xmlns:a16="http://schemas.microsoft.com/office/drawing/2014/main" id="{A513E7C9-07E7-1EEA-E278-1DD07AD6B7F3}"/>
                </a:ext>
              </a:extLst>
            </p:cNvPr>
            <p:cNvCxnSpPr/>
            <p:nvPr/>
          </p:nvCxnSpPr>
          <p:spPr>
            <a:xfrm>
              <a:off x="2565381" y="4554465"/>
              <a:ext cx="504000" cy="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>
              <a:extLst>
                <a:ext uri="{FF2B5EF4-FFF2-40B4-BE49-F238E27FC236}">
                  <a16:creationId xmlns:a16="http://schemas.microsoft.com/office/drawing/2014/main" id="{8E43E9FE-58BD-7853-2961-4DE36EA64884}"/>
                </a:ext>
              </a:extLst>
            </p:cNvPr>
            <p:cNvCxnSpPr/>
            <p:nvPr/>
          </p:nvCxnSpPr>
          <p:spPr>
            <a:xfrm>
              <a:off x="3672128" y="4553839"/>
              <a:ext cx="2052000" cy="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chte verbindingslijn 62">
              <a:extLst>
                <a:ext uri="{FF2B5EF4-FFF2-40B4-BE49-F238E27FC236}">
                  <a16:creationId xmlns:a16="http://schemas.microsoft.com/office/drawing/2014/main" id="{FEBAF7BC-E9E8-C92C-1F8D-0D157F122B01}"/>
                </a:ext>
              </a:extLst>
            </p:cNvPr>
            <p:cNvCxnSpPr>
              <a:cxnSpLocks/>
            </p:cNvCxnSpPr>
            <p:nvPr/>
          </p:nvCxnSpPr>
          <p:spPr>
            <a:xfrm>
              <a:off x="1005508" y="5710530"/>
              <a:ext cx="1044000" cy="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62" name="Rechte verbindingslijn 40961">
              <a:extLst>
                <a:ext uri="{FF2B5EF4-FFF2-40B4-BE49-F238E27FC236}">
                  <a16:creationId xmlns:a16="http://schemas.microsoft.com/office/drawing/2014/main" id="{1D30A74E-0479-5EB8-93FA-5C75E7CCD7DB}"/>
                </a:ext>
              </a:extLst>
            </p:cNvPr>
            <p:cNvCxnSpPr/>
            <p:nvPr/>
          </p:nvCxnSpPr>
          <p:spPr>
            <a:xfrm>
              <a:off x="3669804" y="5704368"/>
              <a:ext cx="2052000" cy="62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 Box 146">
            <a:extLst>
              <a:ext uri="{FF2B5EF4-FFF2-40B4-BE49-F238E27FC236}">
                <a16:creationId xmlns:a16="http://schemas.microsoft.com/office/drawing/2014/main" id="{D5A4E9DA-3B44-555D-6857-8AD77288D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DCDC959-7983-A0AE-8B5C-CED86913E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1" y="-13352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Parallelschakeling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1/4, twee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lampjes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parallel</a:t>
            </a:r>
            <a:endParaRPr lang="nl-NL" sz="2800" dirty="0"/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BBE187EA-BEBC-61B7-435F-3F3CAF7EF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3" y="3949515"/>
            <a:ext cx="53522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parallelschakeling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wordt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stroom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E54073E0-476D-18D3-B2E7-12642B219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2198" y="3953980"/>
            <a:ext cx="153116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verdeeld</a:t>
            </a:r>
            <a:r>
              <a:rPr lang="en-US" altLang="nl-NL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C8871A-5688-B944-F53C-94133C441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5228" y="3953980"/>
            <a:ext cx="10166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. . . 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Rechte verbindingslijn 60">
            <a:extLst>
              <a:ext uri="{FF2B5EF4-FFF2-40B4-BE49-F238E27FC236}">
                <a16:creationId xmlns:a16="http://schemas.microsoft.com/office/drawing/2014/main" id="{71EA2B34-E581-6C08-B1A0-D3018303C005}"/>
              </a:ext>
            </a:extLst>
          </p:cNvPr>
          <p:cNvCxnSpPr>
            <a:cxnSpLocks/>
          </p:cNvCxnSpPr>
          <p:nvPr/>
        </p:nvCxnSpPr>
        <p:spPr>
          <a:xfrm rot="21420000">
            <a:off x="1411553" y="2406288"/>
            <a:ext cx="576000" cy="6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Rechte verbindingslijn 61">
            <a:extLst>
              <a:ext uri="{FF2B5EF4-FFF2-40B4-BE49-F238E27FC236}">
                <a16:creationId xmlns:a16="http://schemas.microsoft.com/office/drawing/2014/main" id="{5417C879-FD4E-4273-607F-04005083A76E}"/>
              </a:ext>
            </a:extLst>
          </p:cNvPr>
          <p:cNvCxnSpPr>
            <a:cxnSpLocks/>
          </p:cNvCxnSpPr>
          <p:nvPr/>
        </p:nvCxnSpPr>
        <p:spPr>
          <a:xfrm rot="19800000">
            <a:off x="1373503" y="2277402"/>
            <a:ext cx="576000" cy="6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60" name="Rechte verbindingslijn 40959">
            <a:extLst>
              <a:ext uri="{FF2B5EF4-FFF2-40B4-BE49-F238E27FC236}">
                <a16:creationId xmlns:a16="http://schemas.microsoft.com/office/drawing/2014/main" id="{1985741D-583A-D88E-36C9-962103F79F84}"/>
              </a:ext>
            </a:extLst>
          </p:cNvPr>
          <p:cNvCxnSpPr>
            <a:cxnSpLocks/>
          </p:cNvCxnSpPr>
          <p:nvPr/>
        </p:nvCxnSpPr>
        <p:spPr>
          <a:xfrm rot="21420000">
            <a:off x="1411553" y="3557706"/>
            <a:ext cx="576000" cy="6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61" name="Rechte verbindingslijn 40960">
            <a:extLst>
              <a:ext uri="{FF2B5EF4-FFF2-40B4-BE49-F238E27FC236}">
                <a16:creationId xmlns:a16="http://schemas.microsoft.com/office/drawing/2014/main" id="{AD97C7E9-4835-145A-730C-6515CA228217}"/>
              </a:ext>
            </a:extLst>
          </p:cNvPr>
          <p:cNvCxnSpPr>
            <a:cxnSpLocks/>
          </p:cNvCxnSpPr>
          <p:nvPr/>
        </p:nvCxnSpPr>
        <p:spPr>
          <a:xfrm rot="19800000">
            <a:off x="1373503" y="3424338"/>
            <a:ext cx="576000" cy="6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29297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3" grpId="0"/>
      <p:bldP spid="23" grpId="0" autoUpdateAnimBg="0"/>
      <p:bldP spid="24" grpId="0" autoUpdateAnimBg="0"/>
      <p:bldP spid="2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>
            <a:extLst>
              <a:ext uri="{FF2B5EF4-FFF2-40B4-BE49-F238E27FC236}">
                <a16:creationId xmlns:a16="http://schemas.microsoft.com/office/drawing/2014/main" id="{DF9C5694-DE99-18E0-36C2-75A377939225}"/>
              </a:ext>
            </a:extLst>
          </p:cNvPr>
          <p:cNvGrpSpPr/>
          <p:nvPr/>
        </p:nvGrpSpPr>
        <p:grpSpPr>
          <a:xfrm>
            <a:off x="884778" y="811193"/>
            <a:ext cx="3615214" cy="2617807"/>
            <a:chOff x="463350" y="3645024"/>
            <a:chExt cx="3615214" cy="2617807"/>
          </a:xfrm>
        </p:grpSpPr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722499CE-1402-B3FB-9D87-C5F507D2CDF5}"/>
                </a:ext>
              </a:extLst>
            </p:cNvPr>
            <p:cNvGrpSpPr/>
            <p:nvPr/>
          </p:nvGrpSpPr>
          <p:grpSpPr>
            <a:xfrm>
              <a:off x="463350" y="3645024"/>
              <a:ext cx="3615214" cy="2617807"/>
              <a:chOff x="1037444" y="3645024"/>
              <a:chExt cx="3615214" cy="2617807"/>
            </a:xfrm>
          </p:grpSpPr>
          <p:grpSp>
            <p:nvGrpSpPr>
              <p:cNvPr id="60489" name="Group 73"/>
              <p:cNvGrpSpPr>
                <a:grpSpLocks/>
              </p:cNvGrpSpPr>
              <p:nvPr/>
            </p:nvGrpSpPr>
            <p:grpSpPr bwMode="auto">
              <a:xfrm>
                <a:off x="1599886" y="3645024"/>
                <a:ext cx="3052772" cy="2509838"/>
                <a:chOff x="176" y="2575"/>
                <a:chExt cx="1923" cy="1581"/>
              </a:xfrm>
            </p:grpSpPr>
            <p:grpSp>
              <p:nvGrpSpPr>
                <p:cNvPr id="60481" name="Group 65"/>
                <p:cNvGrpSpPr>
                  <a:grpSpLocks noChangeAspect="1"/>
                </p:cNvGrpSpPr>
                <p:nvPr/>
              </p:nvGrpSpPr>
              <p:grpSpPr bwMode="auto">
                <a:xfrm>
                  <a:off x="708" y="2614"/>
                  <a:ext cx="451" cy="344"/>
                  <a:chOff x="2354" y="2112"/>
                  <a:chExt cx="689" cy="530"/>
                </a:xfrm>
              </p:grpSpPr>
              <p:sp>
                <p:nvSpPr>
                  <p:cNvPr id="60482" name="Freeform 66"/>
                  <p:cNvSpPr>
                    <a:spLocks noChangeAspect="1"/>
                  </p:cNvSpPr>
                  <p:nvPr/>
                </p:nvSpPr>
                <p:spPr bwMode="auto">
                  <a:xfrm>
                    <a:off x="3042" y="2279"/>
                    <a:ext cx="1" cy="363"/>
                  </a:xfrm>
                  <a:custGeom>
                    <a:avLst/>
                    <a:gdLst>
                      <a:gd name="T0" fmla="*/ 0 w 1"/>
                      <a:gd name="T1" fmla="*/ 0 h 363"/>
                      <a:gd name="T2" fmla="*/ 1 w 1"/>
                      <a:gd name="T3" fmla="*/ 363 h 3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363">
                        <a:moveTo>
                          <a:pt x="0" y="0"/>
                        </a:moveTo>
                        <a:lnTo>
                          <a:pt x="1" y="363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484" name="Text Box 6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2354" y="2112"/>
                    <a:ext cx="337" cy="38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altLang="nl-NL" sz="200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endParaRPr lang="nl-NL" altLang="nl-NL" sz="2000" b="1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0488" name="Group 72"/>
                <p:cNvGrpSpPr>
                  <a:grpSpLocks/>
                </p:cNvGrpSpPr>
                <p:nvPr/>
              </p:nvGrpSpPr>
              <p:grpSpPr bwMode="auto">
                <a:xfrm>
                  <a:off x="176" y="2575"/>
                  <a:ext cx="1923" cy="1581"/>
                  <a:chOff x="176" y="2575"/>
                  <a:chExt cx="1923" cy="1581"/>
                </a:xfrm>
              </p:grpSpPr>
              <p:sp>
                <p:nvSpPr>
                  <p:cNvPr id="60480" name="Text Box 64"/>
                  <p:cNvSpPr txBox="1">
                    <a:spLocks noChangeAspect="1" noChangeArrowheads="1"/>
                  </p:cNvSpPr>
                  <p:nvPr/>
                </p:nvSpPr>
                <p:spPr bwMode="auto">
                  <a:xfrm flipH="1">
                    <a:off x="904" y="2575"/>
                    <a:ext cx="453" cy="33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nl-NL" altLang="nl-NL" sz="2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  <p:sp>
                <p:nvSpPr>
                  <p:cNvPr id="60473" name="Freeform 57"/>
                  <p:cNvSpPr>
                    <a:spLocks/>
                  </p:cNvSpPr>
                  <p:nvPr/>
                </p:nvSpPr>
                <p:spPr bwMode="auto">
                  <a:xfrm flipH="1">
                    <a:off x="670" y="2841"/>
                    <a:ext cx="1429" cy="810"/>
                  </a:xfrm>
                  <a:custGeom>
                    <a:avLst/>
                    <a:gdLst>
                      <a:gd name="T0" fmla="*/ 757 w 1265"/>
                      <a:gd name="T1" fmla="*/ 2 h 1572"/>
                      <a:gd name="T2" fmla="*/ 0 w 1265"/>
                      <a:gd name="T3" fmla="*/ 0 h 1572"/>
                      <a:gd name="T4" fmla="*/ 0 w 1265"/>
                      <a:gd name="T5" fmla="*/ 1572 h 1572"/>
                      <a:gd name="T6" fmla="*/ 1265 w 1265"/>
                      <a:gd name="T7" fmla="*/ 1571 h 15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65" h="1572">
                        <a:moveTo>
                          <a:pt x="757" y="2"/>
                        </a:moveTo>
                        <a:lnTo>
                          <a:pt x="0" y="0"/>
                        </a:lnTo>
                        <a:lnTo>
                          <a:pt x="0" y="1572"/>
                        </a:lnTo>
                        <a:lnTo>
                          <a:pt x="1265" y="1571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474" name="AutoShape 58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416" y="3520"/>
                    <a:ext cx="252" cy="249"/>
                  </a:xfrm>
                  <a:prstGeom prst="flowChartSummingJunction">
                    <a:avLst/>
                  </a:prstGeom>
                  <a:solidFill>
                    <a:srgbClr val="FF3300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475" name="AutoShape 59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449" y="3982"/>
                    <a:ext cx="176" cy="174"/>
                  </a:xfrm>
                  <a:prstGeom prst="flowChartSummingJunction">
                    <a:avLst/>
                  </a:prstGeom>
                  <a:solidFill>
                    <a:srgbClr val="FF3300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476" name="Freeform 60"/>
                  <p:cNvSpPr>
                    <a:spLocks/>
                  </p:cNvSpPr>
                  <p:nvPr/>
                </p:nvSpPr>
                <p:spPr bwMode="auto">
                  <a:xfrm>
                    <a:off x="177" y="2838"/>
                    <a:ext cx="975" cy="800"/>
                  </a:xfrm>
                  <a:custGeom>
                    <a:avLst/>
                    <a:gdLst>
                      <a:gd name="T0" fmla="*/ 1337 w 1337"/>
                      <a:gd name="T1" fmla="*/ 0 h 1575"/>
                      <a:gd name="T2" fmla="*/ 0 w 1337"/>
                      <a:gd name="T3" fmla="*/ 3 h 1575"/>
                      <a:gd name="T4" fmla="*/ 0 w 1337"/>
                      <a:gd name="T5" fmla="*/ 1574 h 1575"/>
                      <a:gd name="T6" fmla="*/ 456 w 1337"/>
                      <a:gd name="T7" fmla="*/ 1575 h 15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337" h="1575">
                        <a:moveTo>
                          <a:pt x="1337" y="0"/>
                        </a:moveTo>
                        <a:lnTo>
                          <a:pt x="0" y="3"/>
                        </a:lnTo>
                        <a:lnTo>
                          <a:pt x="0" y="1574"/>
                        </a:lnTo>
                        <a:lnTo>
                          <a:pt x="456" y="1575"/>
                        </a:lnTo>
                      </a:path>
                    </a:pathLst>
                  </a:custGeom>
                  <a:noFill/>
                  <a:ln w="25400" cmpd="sng">
                    <a:solidFill>
                      <a:srgbClr val="FF3300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477" name="Freeform 6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6" y="3639"/>
                    <a:ext cx="282" cy="432"/>
                  </a:xfrm>
                  <a:custGeom>
                    <a:avLst/>
                    <a:gdLst>
                      <a:gd name="T0" fmla="*/ 0 w 546"/>
                      <a:gd name="T1" fmla="*/ 837 h 837"/>
                      <a:gd name="T2" fmla="*/ 546 w 546"/>
                      <a:gd name="T3" fmla="*/ 836 h 837"/>
                      <a:gd name="T4" fmla="*/ 546 w 546"/>
                      <a:gd name="T5" fmla="*/ 0 h 8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46" h="837">
                        <a:moveTo>
                          <a:pt x="0" y="837"/>
                        </a:moveTo>
                        <a:lnTo>
                          <a:pt x="546" y="836"/>
                        </a:lnTo>
                        <a:lnTo>
                          <a:pt x="546" y="0"/>
                        </a:lnTo>
                      </a:path>
                    </a:pathLst>
                  </a:custGeom>
                  <a:noFill/>
                  <a:ln w="25400" cmpd="sng">
                    <a:solidFill>
                      <a:srgbClr val="FF3300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478" name="Freeform 62"/>
                  <p:cNvSpPr>
                    <a:spLocks/>
                  </p:cNvSpPr>
                  <p:nvPr/>
                </p:nvSpPr>
                <p:spPr bwMode="auto">
                  <a:xfrm flipH="1">
                    <a:off x="625" y="3641"/>
                    <a:ext cx="1474" cy="433"/>
                  </a:xfrm>
                  <a:custGeom>
                    <a:avLst/>
                    <a:gdLst>
                      <a:gd name="T0" fmla="*/ 1318 w 1318"/>
                      <a:gd name="T1" fmla="*/ 839 h 839"/>
                      <a:gd name="T2" fmla="*/ 0 w 1318"/>
                      <a:gd name="T3" fmla="*/ 836 h 839"/>
                      <a:gd name="T4" fmla="*/ 0 w 1318"/>
                      <a:gd name="T5" fmla="*/ 0 h 8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18" h="839">
                        <a:moveTo>
                          <a:pt x="1318" y="839"/>
                        </a:moveTo>
                        <a:lnTo>
                          <a:pt x="0" y="83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254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00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486" name="Text Box 7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973" y="2893"/>
                    <a:ext cx="506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6 V</a:t>
                    </a:r>
                  </a:p>
                </p:txBody>
              </p:sp>
            </p:grpSp>
          </p:grpSp>
          <p:sp>
            <p:nvSpPr>
              <p:cNvPr id="4" name="AutoShape 30">
                <a:extLst>
                  <a:ext uri="{FF2B5EF4-FFF2-40B4-BE49-F238E27FC236}">
                    <a16:creationId xmlns:a16="http://schemas.microsoft.com/office/drawing/2014/main" id="{DD96E162-C858-4BB8-6DBF-AF105D478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421" y="5091969"/>
                <a:ext cx="1044000" cy="50482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108000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AutoShape 30">
                <a:extLst>
                  <a:ext uri="{FF2B5EF4-FFF2-40B4-BE49-F238E27FC236}">
                    <a16:creationId xmlns:a16="http://schemas.microsoft.com/office/drawing/2014/main" id="{8407CFB9-6EAA-BB30-0B05-D710EC597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421" y="5758006"/>
                <a:ext cx="1044000" cy="50482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108000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AutoShape 30">
                <a:extLst>
                  <a:ext uri="{FF2B5EF4-FFF2-40B4-BE49-F238E27FC236}">
                    <a16:creationId xmlns:a16="http://schemas.microsoft.com/office/drawing/2014/main" id="{C77CAE48-58DB-68B2-2C14-388AF1944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7444" y="4362520"/>
                <a:ext cx="1044000" cy="50482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108000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Text Box 31">
                <a:extLst>
                  <a:ext uri="{FF2B5EF4-FFF2-40B4-BE49-F238E27FC236}">
                    <a16:creationId xmlns:a16="http://schemas.microsoft.com/office/drawing/2014/main" id="{62A0FFBE-2ADE-781A-E54B-34C940A3B7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582" y="4354067"/>
                <a:ext cx="358775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800" b="1" dirty="0">
                    <a:latin typeface="DS-Digital" pitchFamily="2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1" name="Text Box 31">
                <a:extLst>
                  <a:ext uri="{FF2B5EF4-FFF2-40B4-BE49-F238E27FC236}">
                    <a16:creationId xmlns:a16="http://schemas.microsoft.com/office/drawing/2014/main" id="{2366E4A0-6571-56ED-FE84-7FDDD08ADE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6457" y="5727624"/>
                <a:ext cx="358775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800" b="1" dirty="0">
                    <a:latin typeface="DS-Digital" pitchFamily="2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2" name="Text Box 31">
                <a:extLst>
                  <a:ext uri="{FF2B5EF4-FFF2-40B4-BE49-F238E27FC236}">
                    <a16:creationId xmlns:a16="http://schemas.microsoft.com/office/drawing/2014/main" id="{5F227F48-6949-9F9B-CECB-F943971511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8438" y="5073574"/>
                <a:ext cx="358775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800" b="1" dirty="0">
                    <a:latin typeface="DS-Digital" pitchFamily="2" charset="0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A22D08FD-001C-9705-31C4-C0DF23144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788" y="3981865"/>
              <a:ext cx="2021" cy="180000"/>
            </a:xfrm>
            <a:custGeom>
              <a:avLst/>
              <a:gdLst>
                <a:gd name="T0" fmla="*/ 0 w 1"/>
                <a:gd name="T1" fmla="*/ 0 h 168"/>
                <a:gd name="T2" fmla="*/ 1 w 1"/>
                <a:gd name="T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68">
                  <a:moveTo>
                    <a:pt x="0" y="0"/>
                  </a:moveTo>
                  <a:lnTo>
                    <a:pt x="1" y="16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3" name="Titel 2">
            <a:extLst>
              <a:ext uri="{FF2B5EF4-FFF2-40B4-BE49-F238E27FC236}">
                <a16:creationId xmlns:a16="http://schemas.microsoft.com/office/drawing/2014/main" id="{7B81D77C-D277-F36B-5BFC-619C50D72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" y="3688"/>
            <a:ext cx="9143999" cy="523220"/>
          </a:xfrm>
        </p:spPr>
        <p:txBody>
          <a:bodyPr wrap="square">
            <a:spAutoFit/>
          </a:bodyPr>
          <a:lstStyle/>
          <a:p>
            <a:pPr algn="l"/>
            <a:r>
              <a:rPr lang="nl-NL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Parallelschakeling 2/4, stroomsterkte meten </a:t>
            </a:r>
            <a:endParaRPr lang="nl-NL" sz="2800" dirty="0"/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AD2306FC-C29E-8F19-FD7F-6306348DB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31">
            <a:extLst>
              <a:ext uri="{FF2B5EF4-FFF2-40B4-BE49-F238E27FC236}">
                <a16:creationId xmlns:a16="http://schemas.microsoft.com/office/drawing/2014/main" id="{01229C91-90E2-5069-973A-414DB491A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2478" y="2893793"/>
            <a:ext cx="107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b="1" dirty="0">
                <a:latin typeface="DS-Digital" pitchFamily="2" charset="0"/>
                <a:cs typeface="Arial" panose="020B0604020202020204" pitchFamily="34" charset="0"/>
              </a:rPr>
              <a:t>0,05</a:t>
            </a:r>
          </a:p>
        </p:txBody>
      </p:sp>
      <p:sp>
        <p:nvSpPr>
          <p:cNvPr id="16" name="Text Box 31">
            <a:extLst>
              <a:ext uri="{FF2B5EF4-FFF2-40B4-BE49-F238E27FC236}">
                <a16:creationId xmlns:a16="http://schemas.microsoft.com/office/drawing/2014/main" id="{B914B9E5-6034-1EA2-AC8A-4A57A43BE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2478" y="2232449"/>
            <a:ext cx="107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b="1" dirty="0">
                <a:latin typeface="DS-Digital" pitchFamily="2" charset="0"/>
                <a:cs typeface="Arial" panose="020B0604020202020204" pitchFamily="34" charset="0"/>
              </a:rPr>
              <a:t>0,50</a:t>
            </a:r>
          </a:p>
        </p:txBody>
      </p:sp>
      <p:sp>
        <p:nvSpPr>
          <p:cNvPr id="17" name="Text Box 31">
            <a:extLst>
              <a:ext uri="{FF2B5EF4-FFF2-40B4-BE49-F238E27FC236}">
                <a16:creationId xmlns:a16="http://schemas.microsoft.com/office/drawing/2014/main" id="{09424108-95E5-11EE-3346-8245961E7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625" y="1511088"/>
            <a:ext cx="10774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800" b="1" dirty="0">
                <a:latin typeface="DS-Digital" pitchFamily="2" charset="0"/>
                <a:cs typeface="Arial" panose="020B0604020202020204" pitchFamily="34" charset="0"/>
              </a:rPr>
              <a:t>0,55</a:t>
            </a:r>
          </a:p>
        </p:txBody>
      </p:sp>
      <p:sp>
        <p:nvSpPr>
          <p:cNvPr id="18" name="Text Box 75">
            <a:extLst>
              <a:ext uri="{FF2B5EF4-FFF2-40B4-BE49-F238E27FC236}">
                <a16:creationId xmlns:a16="http://schemas.microsoft.com/office/drawing/2014/main" id="{33C65C93-5DE4-1BEF-7FEE-E6CE1D2B4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66" y="3933056"/>
            <a:ext cx="81962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stroom bij parallelschakeling </a:t>
            </a:r>
            <a:r>
              <a:rPr lang="nl-NL" alt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wordt verdeeld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25067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24A750F-B6C7-6095-A008-5D37FEF1B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7" name="Rectangle 11">
            <a:extLst>
              <a:ext uri="{FF2B5EF4-FFF2-40B4-BE49-F238E27FC236}">
                <a16:creationId xmlns:a16="http://schemas.microsoft.com/office/drawing/2014/main" id="{A4C56930-827D-6427-9BB2-DB158A39D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4147" y="4785758"/>
            <a:ext cx="29280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verdeeld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gesplitst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0" name="Rectangle 4">
            <a:extLst>
              <a:ext uri="{FF2B5EF4-FFF2-40B4-BE49-F238E27FC236}">
                <a16:creationId xmlns:a16="http://schemas.microsoft.com/office/drawing/2014/main" id="{E1AF7849-0BDF-084E-365B-21873B6B7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427" y="3831335"/>
            <a:ext cx="20409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U</a:t>
            </a:r>
            <a:r>
              <a:rPr lang="en-US" altLang="nl-NL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1" name="Rectangle 5">
            <a:extLst>
              <a:ext uri="{FF2B5EF4-FFF2-40B4-BE49-F238E27FC236}">
                <a16:creationId xmlns:a16="http://schemas.microsoft.com/office/drawing/2014/main" id="{E7F9BC7A-E56A-4468-EF66-FB4745F78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2" y="4785758"/>
            <a:ext cx="64874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defTabSz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hoofdstroom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anose="020B0604020202020204" pitchFamily="34" charset="0"/>
              </a:rPr>
              <a:t>I</a:t>
            </a:r>
            <a:r>
              <a:rPr lang="en-US" altLang="nl-NL" baseline="-25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wordt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48E57A3E-8C59-7586-3EAF-0AD30F7DA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427" y="4777988"/>
            <a:ext cx="2330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800" dirty="0" err="1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I</a:t>
            </a:r>
            <a:r>
              <a:rPr lang="en-US" altLang="nl-NL" sz="2800" baseline="-25000" dirty="0" err="1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tot</a:t>
            </a:r>
            <a:r>
              <a:rPr lang="en-US" altLang="nl-NL" sz="2800" dirty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 = I</a:t>
            </a:r>
            <a:r>
              <a:rPr lang="en-US" altLang="nl-NL" sz="2800" baseline="-25000" dirty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altLang="nl-NL" sz="2800" dirty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 + I</a:t>
            </a:r>
            <a:r>
              <a:rPr lang="en-US" altLang="nl-NL" sz="2800" baseline="-25000" dirty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2</a:t>
            </a:r>
            <a:endParaRPr lang="nl-NL" altLang="nl-NL" sz="2800" baseline="-25000" dirty="0">
              <a:solidFill>
                <a:srgbClr val="00B0F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0663" name="Rectangle 7">
            <a:extLst>
              <a:ext uri="{FF2B5EF4-FFF2-40B4-BE49-F238E27FC236}">
                <a16:creationId xmlns:a16="http://schemas.microsoft.com/office/drawing/2014/main" id="{07C7C6EB-810F-AE5F-A057-82FD6F5FA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2" y="5653853"/>
            <a:ext cx="88199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totale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weerstand R</a:t>
            </a:r>
            <a:r>
              <a:rPr lang="en-US" altLang="nl-NL" baseline="-25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bereken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je met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5" name="Rectangle 9">
            <a:extLst>
              <a:ext uri="{FF2B5EF4-FFF2-40B4-BE49-F238E27FC236}">
                <a16:creationId xmlns:a16="http://schemas.microsoft.com/office/drawing/2014/main" id="{7325CD8A-B2DD-D9E4-9C17-B284440B75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" y="-1026"/>
            <a:ext cx="6155999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Parallelschakeling</a:t>
            </a:r>
            <a:r>
              <a:rPr lang="en-US" altLang="nl-NL" sz="2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3/4, </a:t>
            </a:r>
            <a:r>
              <a:rPr lang="en-US" altLang="nl-NL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theorie</a:t>
            </a:r>
            <a:r>
              <a:rPr lang="en-US" altLang="nl-NL" sz="2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8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6" name="Rectangle 10">
            <a:extLst>
              <a:ext uri="{FF2B5EF4-FFF2-40B4-BE49-F238E27FC236}">
                <a16:creationId xmlns:a16="http://schemas.microsoft.com/office/drawing/2014/main" id="{9AE1C51B-D796-5B89-87E0-14ACD0355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2" y="3831335"/>
            <a:ext cx="72969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spanning over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beide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weerstanden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hetzelfde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668" name="Object 12">
                <a:extLst>
                  <a:ext uri="{FF2B5EF4-FFF2-40B4-BE49-F238E27FC236}">
                    <a16:creationId xmlns:a16="http://schemas.microsoft.com/office/drawing/2014/main" id="{7BE181A5-15EF-7200-119A-BF910CA5573C}"/>
                  </a:ext>
                </a:extLst>
              </p:cNvPr>
              <p:cNvSpPr txBox="1"/>
              <p:nvPr/>
            </p:nvSpPr>
            <p:spPr bwMode="auto">
              <a:xfrm>
                <a:off x="6905427" y="5460370"/>
                <a:ext cx="2730637" cy="84863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nl-NL" sz="2400" i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l-NL" sz="2400" i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 sz="2400" i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l-NL" sz="2400" b="0" i="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tot</m:t>
                              </m:r>
                            </m:sub>
                          </m:sSub>
                        </m:den>
                      </m:f>
                      <m:r>
                        <a:rPr lang="nl-NL" sz="2400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l-NL" sz="2400" i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 sz="2400" i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a:rPr lang="nl-NL" sz="2400" i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l-NL" sz="2400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NL" sz="2400" i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l-NL" sz="2400" i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 sz="2400" i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a:rPr lang="nl-NL" sz="2400" i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400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70668" name="Object 12">
                <a:extLst>
                  <a:ext uri="{FF2B5EF4-FFF2-40B4-BE49-F238E27FC236}">
                    <a16:creationId xmlns:a16="http://schemas.microsoft.com/office/drawing/2014/main" id="{7BE181A5-15EF-7200-119A-BF910CA55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05427" y="5460370"/>
                <a:ext cx="2730637" cy="8486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Box 146">
            <a:extLst>
              <a:ext uri="{FF2B5EF4-FFF2-40B4-BE49-F238E27FC236}">
                <a16:creationId xmlns:a16="http://schemas.microsoft.com/office/drawing/2014/main" id="{E7BEADA4-31FC-4254-3C6B-6BFE9C6B2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8DA68D42-8F29-49C7-AC7C-ABA8A0EE63B2}"/>
              </a:ext>
            </a:extLst>
          </p:cNvPr>
          <p:cNvGrpSpPr/>
          <p:nvPr/>
        </p:nvGrpSpPr>
        <p:grpSpPr>
          <a:xfrm>
            <a:off x="180000" y="463435"/>
            <a:ext cx="3548191" cy="3181565"/>
            <a:chOff x="5127809" y="20349"/>
            <a:chExt cx="3548191" cy="3181565"/>
          </a:xfrm>
        </p:grpSpPr>
        <p:grpSp>
          <p:nvGrpSpPr>
            <p:cNvPr id="70715" name="Group 59">
              <a:extLst>
                <a:ext uri="{FF2B5EF4-FFF2-40B4-BE49-F238E27FC236}">
                  <a16:creationId xmlns:a16="http://schemas.microsoft.com/office/drawing/2014/main" id="{D4BCD3A4-8BF9-F6C0-3DBB-2088C422C8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00246" y="621000"/>
              <a:ext cx="3075754" cy="2443453"/>
              <a:chOff x="4222" y="3204"/>
              <a:chExt cx="1347" cy="924"/>
            </a:xfrm>
          </p:grpSpPr>
          <p:grpSp>
            <p:nvGrpSpPr>
              <p:cNvPr id="70713" name="Group 57">
                <a:extLst>
                  <a:ext uri="{FF2B5EF4-FFF2-40B4-BE49-F238E27FC236}">
                    <a16:creationId xmlns:a16="http://schemas.microsoft.com/office/drawing/2014/main" id="{6156284A-7FFA-46CA-3650-0569D10A3B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2" y="3204"/>
                <a:ext cx="977" cy="924"/>
                <a:chOff x="4222" y="3204"/>
                <a:chExt cx="977" cy="924"/>
              </a:xfrm>
            </p:grpSpPr>
            <p:grpSp>
              <p:nvGrpSpPr>
                <p:cNvPr id="70706" name="Group 50">
                  <a:extLst>
                    <a:ext uri="{FF2B5EF4-FFF2-40B4-BE49-F238E27FC236}">
                      <a16:creationId xmlns:a16="http://schemas.microsoft.com/office/drawing/2014/main" id="{8ABFC7A2-1035-2D04-93B9-6C0573E518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22" y="3600"/>
                  <a:ext cx="977" cy="528"/>
                  <a:chOff x="3208" y="1200"/>
                  <a:chExt cx="977" cy="528"/>
                </a:xfrm>
              </p:grpSpPr>
              <p:sp>
                <p:nvSpPr>
                  <p:cNvPr id="70705" name="Line 49">
                    <a:extLst>
                      <a:ext uri="{FF2B5EF4-FFF2-40B4-BE49-F238E27FC236}">
                        <a16:creationId xmlns:a16="http://schemas.microsoft.com/office/drawing/2014/main" id="{A35F6E8D-4616-EBCE-6697-DAFB2DE5E6E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08" y="1458"/>
                    <a:ext cx="268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0700" name="Rectangle 44">
                    <a:extLst>
                      <a:ext uri="{FF2B5EF4-FFF2-40B4-BE49-F238E27FC236}">
                        <a16:creationId xmlns:a16="http://schemas.microsoft.com/office/drawing/2014/main" id="{646D238C-B8E7-8EDD-C4C9-8D47F36641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0" y="1200"/>
                    <a:ext cx="576" cy="144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0701" name="Rectangle 45">
                    <a:extLst>
                      <a:ext uri="{FF2B5EF4-FFF2-40B4-BE49-F238E27FC236}">
                        <a16:creationId xmlns:a16="http://schemas.microsoft.com/office/drawing/2014/main" id="{9763BD0F-6408-DB91-07BF-A62FB3517E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9" y="1584"/>
                    <a:ext cx="576" cy="144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70708" name="Line 52">
                  <a:extLst>
                    <a:ext uri="{FF2B5EF4-FFF2-40B4-BE49-F238E27FC236}">
                      <a16:creationId xmlns:a16="http://schemas.microsoft.com/office/drawing/2014/main" id="{6F39F1CA-60F8-D7DA-D8B9-926A0E31E6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48" y="3204"/>
                  <a:ext cx="0" cy="19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0709" name="Line 53">
                  <a:extLst>
                    <a:ext uri="{FF2B5EF4-FFF2-40B4-BE49-F238E27FC236}">
                      <a16:creationId xmlns:a16="http://schemas.microsoft.com/office/drawing/2014/main" id="{DB4319DB-ECB5-288E-933A-0F371E46D6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96" y="3264"/>
                  <a:ext cx="0" cy="96"/>
                </a:xfrm>
                <a:prstGeom prst="line">
                  <a:avLst/>
                </a:prstGeom>
                <a:noFill/>
                <a:ln w="444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70711" name="Freeform 55">
                <a:extLst>
                  <a:ext uri="{FF2B5EF4-FFF2-40B4-BE49-F238E27FC236}">
                    <a16:creationId xmlns:a16="http://schemas.microsoft.com/office/drawing/2014/main" id="{026DBFEE-55C4-D0D2-14D9-44E016100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4" y="3309"/>
                <a:ext cx="621" cy="551"/>
              </a:xfrm>
              <a:custGeom>
                <a:avLst/>
                <a:gdLst>
                  <a:gd name="T0" fmla="*/ 622 w 622"/>
                  <a:gd name="T1" fmla="*/ 6 h 536"/>
                  <a:gd name="T2" fmla="*/ 0 w 622"/>
                  <a:gd name="T3" fmla="*/ 0 h 536"/>
                  <a:gd name="T4" fmla="*/ 0 w 622"/>
                  <a:gd name="T5" fmla="*/ 536 h 536"/>
                  <a:gd name="connsiteX0" fmla="*/ 10102 w 10102"/>
                  <a:gd name="connsiteY0" fmla="*/ 0 h 10022"/>
                  <a:gd name="connsiteX1" fmla="*/ 0 w 10102"/>
                  <a:gd name="connsiteY1" fmla="*/ 22 h 10022"/>
                  <a:gd name="connsiteX2" fmla="*/ 0 w 10102"/>
                  <a:gd name="connsiteY2" fmla="*/ 10022 h 1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02" h="10022">
                    <a:moveTo>
                      <a:pt x="10102" y="0"/>
                    </a:moveTo>
                    <a:lnTo>
                      <a:pt x="0" y="22"/>
                    </a:lnTo>
                    <a:lnTo>
                      <a:pt x="0" y="10022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0714" name="Freeform 58">
                <a:extLst>
                  <a:ext uri="{FF2B5EF4-FFF2-40B4-BE49-F238E27FC236}">
                    <a16:creationId xmlns:a16="http://schemas.microsoft.com/office/drawing/2014/main" id="{265471F4-7DCC-209E-3A8A-9681BCCC1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3310"/>
                <a:ext cx="668" cy="531"/>
              </a:xfrm>
              <a:custGeom>
                <a:avLst/>
                <a:gdLst>
                  <a:gd name="T0" fmla="*/ 0 w 668"/>
                  <a:gd name="T1" fmla="*/ 0 h 548"/>
                  <a:gd name="T2" fmla="*/ 668 w 668"/>
                  <a:gd name="T3" fmla="*/ 3 h 548"/>
                  <a:gd name="T4" fmla="*/ 667 w 668"/>
                  <a:gd name="T5" fmla="*/ 548 h 548"/>
                  <a:gd name="T6" fmla="*/ 448 w 668"/>
                  <a:gd name="T7" fmla="*/ 548 h 548"/>
                  <a:gd name="connsiteX0" fmla="*/ 0 w 10000"/>
                  <a:gd name="connsiteY0" fmla="*/ 0 h 10000"/>
                  <a:gd name="connsiteX1" fmla="*/ 10000 w 10000"/>
                  <a:gd name="connsiteY1" fmla="*/ 55 h 10000"/>
                  <a:gd name="connsiteX2" fmla="*/ 9985 w 10000"/>
                  <a:gd name="connsiteY2" fmla="*/ 10000 h 10000"/>
                  <a:gd name="connsiteX3" fmla="*/ 6551 w 10000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55"/>
                    </a:lnTo>
                    <a:lnTo>
                      <a:pt x="9985" y="10000"/>
                    </a:lnTo>
                    <a:lnTo>
                      <a:pt x="6551" y="10000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1" name="Verbindingslijn: gebogen 10">
              <a:extLst>
                <a:ext uri="{FF2B5EF4-FFF2-40B4-BE49-F238E27FC236}">
                  <a16:creationId xmlns:a16="http://schemas.microsoft.com/office/drawing/2014/main" id="{77A58F0A-1AD6-7CF1-282E-9732C5099DF6}"/>
                </a:ext>
              </a:extLst>
            </p:cNvPr>
            <p:cNvCxnSpPr>
              <a:cxnSpLocks/>
              <a:stCxn id="70700" idx="1"/>
              <a:endCxn id="70701" idx="1"/>
            </p:cNvCxnSpPr>
            <p:nvPr/>
          </p:nvCxnSpPr>
          <p:spPr>
            <a:xfrm rot="10800000" flipH="1" flipV="1">
              <a:off x="6490692" y="1858591"/>
              <a:ext cx="25200" cy="1015460"/>
            </a:xfrm>
            <a:prstGeom prst="bentConnector3">
              <a:avLst>
                <a:gd name="adj1" fmla="val -1112409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Verbindingslijn: gebogen 17">
              <a:extLst>
                <a:ext uri="{FF2B5EF4-FFF2-40B4-BE49-F238E27FC236}">
                  <a16:creationId xmlns:a16="http://schemas.microsoft.com/office/drawing/2014/main" id="{57D026B4-1D52-7D4D-256B-A5B854F20028}"/>
                </a:ext>
              </a:extLst>
            </p:cNvPr>
            <p:cNvCxnSpPr>
              <a:cxnSpLocks/>
            </p:cNvCxnSpPr>
            <p:nvPr/>
          </p:nvCxnSpPr>
          <p:spPr>
            <a:xfrm>
              <a:off x="7822523" y="1858591"/>
              <a:ext cx="25200" cy="1015460"/>
            </a:xfrm>
            <a:prstGeom prst="bentConnector3">
              <a:avLst>
                <a:gd name="adj1" fmla="val 1243722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4">
              <a:extLst>
                <a:ext uri="{FF2B5EF4-FFF2-40B4-BE49-F238E27FC236}">
                  <a16:creationId xmlns:a16="http://schemas.microsoft.com/office/drawing/2014/main" id="{86A20D4A-8CAB-3841-0B6C-867EBF758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7809" y="1284305"/>
              <a:ext cx="611954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 err="1">
                  <a:latin typeface="+mn-lt"/>
                  <a:cs typeface="Arial" panose="020B0604020202020204" pitchFamily="34" charset="0"/>
                </a:rPr>
                <a:t>I</a:t>
              </a:r>
              <a:r>
                <a:rPr lang="en-US" altLang="nl-NL" baseline="-25000" dirty="0" err="1">
                  <a:latin typeface="+mn-lt"/>
                  <a:cs typeface="Arial" panose="020B0604020202020204" pitchFamily="34" charset="0"/>
                </a:rPr>
                <a:t>tot</a:t>
              </a:r>
              <a:endParaRPr lang="nl-NL" altLang="nl-NL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1" name="Rectangle 4">
              <a:extLst>
                <a:ext uri="{FF2B5EF4-FFF2-40B4-BE49-F238E27FC236}">
                  <a16:creationId xmlns:a16="http://schemas.microsoft.com/office/drawing/2014/main" id="{3D0928F1-69F5-083E-6022-F4C58FF9C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0081" y="1501171"/>
              <a:ext cx="54686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4">
              <a:extLst>
                <a:ext uri="{FF2B5EF4-FFF2-40B4-BE49-F238E27FC236}">
                  <a16:creationId xmlns:a16="http://schemas.microsoft.com/office/drawing/2014/main" id="{93BC7EAA-49AA-4E67-A9F7-C6C30CF86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1120" y="2516114"/>
              <a:ext cx="54686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4">
              <a:extLst>
                <a:ext uri="{FF2B5EF4-FFF2-40B4-BE49-F238E27FC236}">
                  <a16:creationId xmlns:a16="http://schemas.microsoft.com/office/drawing/2014/main" id="{E32243A2-C1F8-96CC-3504-3E27FABAF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0081" y="20349"/>
              <a:ext cx="679098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 err="1"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en-US" altLang="nl-NL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tot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4">
              <a:extLst>
                <a:ext uri="{FF2B5EF4-FFF2-40B4-BE49-F238E27FC236}">
                  <a16:creationId xmlns:a16="http://schemas.microsoft.com/office/drawing/2014/main" id="{40C6D530-5451-E6DA-6E98-C08B28380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8168" y="2320932"/>
              <a:ext cx="54686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+mn-lt"/>
                  <a:cs typeface="Arial" panose="020B0604020202020204" pitchFamily="34" charset="0"/>
                </a:rPr>
                <a:t>I</a:t>
              </a:r>
              <a:r>
                <a:rPr lang="en-US" altLang="nl-NL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E10C47AA-949C-E26A-858F-ADE8A2747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1120" y="2106640"/>
              <a:ext cx="54686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en-US" altLang="nl-NL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4">
              <a:extLst>
                <a:ext uri="{FF2B5EF4-FFF2-40B4-BE49-F238E27FC236}">
                  <a16:creationId xmlns:a16="http://schemas.microsoft.com/office/drawing/2014/main" id="{244D81E5-762D-3623-B780-C3BE1B4D1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0081" y="1086302"/>
              <a:ext cx="54686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en-US" altLang="nl-NL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4">
              <a:extLst>
                <a:ext uri="{FF2B5EF4-FFF2-40B4-BE49-F238E27FC236}">
                  <a16:creationId xmlns:a16="http://schemas.microsoft.com/office/drawing/2014/main" id="{479B0DA9-C5F3-CAED-9D17-F27D520A7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8168" y="1272994"/>
              <a:ext cx="54686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+mn-lt"/>
                  <a:cs typeface="Arial" panose="020B0604020202020204" pitchFamily="34" charset="0"/>
                </a:rPr>
                <a:t>I</a:t>
              </a:r>
              <a:r>
                <a:rPr lang="en-US" altLang="nl-NL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" name="Rectangle 10">
            <a:extLst>
              <a:ext uri="{FF2B5EF4-FFF2-40B4-BE49-F238E27FC236}">
                <a16:creationId xmlns:a16="http://schemas.microsoft.com/office/drawing/2014/main" id="{9A5E797A-67D6-A4E9-482A-5464421D4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7813" y="4785758"/>
            <a:ext cx="15866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. . . . 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2234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7" grpId="0" autoUpdateAnimBg="0"/>
      <p:bldP spid="70660" grpId="0"/>
      <p:bldP spid="70661" grpId="0" autoUpdateAnimBg="0"/>
      <p:bldP spid="70662" grpId="0"/>
      <p:bldP spid="70663" grpId="0" autoUpdateAnimBg="0"/>
      <p:bldP spid="70665" grpId="0" autoUpdateAnimBg="0"/>
      <p:bldP spid="70666" grpId="0" autoUpdateAnimBg="0"/>
      <p:bldP spid="70668" grpId="0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41AC5FB-A3F9-1AE0-1C06-48FFA057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3" name="Rectangle 7">
            <a:extLst>
              <a:ext uri="{FF2B5EF4-FFF2-40B4-BE49-F238E27FC236}">
                <a16:creationId xmlns:a16="http://schemas.microsoft.com/office/drawing/2014/main" id="{98F6F152-EBA7-B347-329B-277F13C10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2" y="6309000"/>
            <a:ext cx="88199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je 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40 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 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60  parallel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schakelt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krijg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je dus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ook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 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5" name="Rectangle 9">
            <a:extLst>
              <a:ext uri="{FF2B5EF4-FFF2-40B4-BE49-F238E27FC236}">
                <a16:creationId xmlns:a16="http://schemas.microsoft.com/office/drawing/2014/main" id="{30D816BF-DF58-F0FF-EE2C-F22A22FD95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-10512"/>
            <a:ext cx="8747104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Parallelschakeling</a:t>
            </a:r>
            <a:r>
              <a:rPr lang="en-US" altLang="nl-NL" sz="28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4/4, </a:t>
            </a:r>
            <a:r>
              <a:rPr lang="en-US" altLang="nl-NL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rekenvoorbeeld</a:t>
            </a:r>
            <a:endParaRPr lang="nl-NL" altLang="nl-NL" sz="28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6" name="Rectangle 10">
            <a:extLst>
              <a:ext uri="{FF2B5EF4-FFF2-40B4-BE49-F238E27FC236}">
                <a16:creationId xmlns:a16="http://schemas.microsoft.com/office/drawing/2014/main" id="{955A22E9-BBA8-CBEB-8495-8D28760C0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17311"/>
            <a:ext cx="863232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hebt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weerstand van 24 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nodig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maar die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heb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niet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Kun je in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plaats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daarvan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 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60 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 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parallel </a:t>
            </a:r>
            <a:r>
              <a:rPr lang="en-US" altLang="nl-NL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schakelen</a:t>
            </a:r>
            <a:r>
              <a:rPr lang="en-US" altLang="nl-NL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nl-NL" alt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8" name="Object 12">
                <a:extLst>
                  <a:ext uri="{FF2B5EF4-FFF2-40B4-BE49-F238E27FC236}">
                    <a16:creationId xmlns:a16="http://schemas.microsoft.com/office/drawing/2014/main" id="{C3C303A9-7FB3-2B61-A2EA-274F85CC6C3D}"/>
                  </a:ext>
                </a:extLst>
              </p:cNvPr>
              <p:cNvSpPr txBox="1"/>
              <p:nvPr/>
            </p:nvSpPr>
            <p:spPr bwMode="auto">
              <a:xfrm>
                <a:off x="-860" y="4666938"/>
                <a:ext cx="2627883" cy="75636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sz="28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28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sz="28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tot</m:t>
                            </m:r>
                          </m:sub>
                        </m:sSub>
                      </m:den>
                    </m:f>
                    <m:r>
                      <a:rPr lang="nl-NL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sz="28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28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nl-NL" sz="28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nl-NL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l-NL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sz="28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28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nl-NL" sz="2800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nl-NL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nl-NL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</a:p>
            </p:txBody>
          </p:sp>
        </mc:Choice>
        <mc:Fallback xmlns="">
          <p:sp>
            <p:nvSpPr>
              <p:cNvPr id="70668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860" y="4666938"/>
                <a:ext cx="2627883" cy="75636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Box 146">
            <a:extLst>
              <a:ext uri="{FF2B5EF4-FFF2-40B4-BE49-F238E27FC236}">
                <a16:creationId xmlns:a16="http://schemas.microsoft.com/office/drawing/2014/main" id="{B7FCFA6E-A337-1013-71A3-2448A3240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3F3A2BC4-D3F8-3386-7133-1F38FE7CAA9F}"/>
              </a:ext>
            </a:extLst>
          </p:cNvPr>
          <p:cNvGrpSpPr/>
          <p:nvPr/>
        </p:nvGrpSpPr>
        <p:grpSpPr>
          <a:xfrm>
            <a:off x="652437" y="754998"/>
            <a:ext cx="3075754" cy="2580914"/>
            <a:chOff x="5600246" y="621000"/>
            <a:chExt cx="3075754" cy="2580914"/>
          </a:xfrm>
        </p:grpSpPr>
        <p:grpSp>
          <p:nvGrpSpPr>
            <p:cNvPr id="70715" name="Group 59">
              <a:extLst>
                <a:ext uri="{FF2B5EF4-FFF2-40B4-BE49-F238E27FC236}">
                  <a16:creationId xmlns:a16="http://schemas.microsoft.com/office/drawing/2014/main" id="{510263BC-5CA8-96FA-E226-BE786F6E08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00246" y="621000"/>
              <a:ext cx="3075754" cy="2443453"/>
              <a:chOff x="4222" y="3204"/>
              <a:chExt cx="1347" cy="924"/>
            </a:xfrm>
          </p:grpSpPr>
          <p:grpSp>
            <p:nvGrpSpPr>
              <p:cNvPr id="70713" name="Group 57">
                <a:extLst>
                  <a:ext uri="{FF2B5EF4-FFF2-40B4-BE49-F238E27FC236}">
                    <a16:creationId xmlns:a16="http://schemas.microsoft.com/office/drawing/2014/main" id="{1BDAA161-00C3-0622-D558-CEB06184D8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2" y="3204"/>
                <a:ext cx="977" cy="924"/>
                <a:chOff x="4222" y="3204"/>
                <a:chExt cx="977" cy="924"/>
              </a:xfrm>
            </p:grpSpPr>
            <p:grpSp>
              <p:nvGrpSpPr>
                <p:cNvPr id="70706" name="Group 50">
                  <a:extLst>
                    <a:ext uri="{FF2B5EF4-FFF2-40B4-BE49-F238E27FC236}">
                      <a16:creationId xmlns:a16="http://schemas.microsoft.com/office/drawing/2014/main" id="{A4E23626-CE64-B20A-215F-02127E495E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22" y="3600"/>
                  <a:ext cx="977" cy="528"/>
                  <a:chOff x="3208" y="1200"/>
                  <a:chExt cx="977" cy="528"/>
                </a:xfrm>
              </p:grpSpPr>
              <p:sp>
                <p:nvSpPr>
                  <p:cNvPr id="70705" name="Line 49">
                    <a:extLst>
                      <a:ext uri="{FF2B5EF4-FFF2-40B4-BE49-F238E27FC236}">
                        <a16:creationId xmlns:a16="http://schemas.microsoft.com/office/drawing/2014/main" id="{8D1D96F9-901F-D05E-C685-B8E1C9F353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08" y="1458"/>
                    <a:ext cx="268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0700" name="Rectangle 44">
                    <a:extLst>
                      <a:ext uri="{FF2B5EF4-FFF2-40B4-BE49-F238E27FC236}">
                        <a16:creationId xmlns:a16="http://schemas.microsoft.com/office/drawing/2014/main" id="{A0E24104-9792-6351-7386-876B600755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0" y="1200"/>
                    <a:ext cx="576" cy="144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0701" name="Rectangle 45">
                    <a:extLst>
                      <a:ext uri="{FF2B5EF4-FFF2-40B4-BE49-F238E27FC236}">
                        <a16:creationId xmlns:a16="http://schemas.microsoft.com/office/drawing/2014/main" id="{8F66F0D7-3CDB-B795-1AD2-0EDA5C84B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09" y="1584"/>
                    <a:ext cx="576" cy="144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70708" name="Line 52">
                  <a:extLst>
                    <a:ext uri="{FF2B5EF4-FFF2-40B4-BE49-F238E27FC236}">
                      <a16:creationId xmlns:a16="http://schemas.microsoft.com/office/drawing/2014/main" id="{2E7DEC85-5F08-62EB-61FC-2A736C16B5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48" y="3204"/>
                  <a:ext cx="0" cy="19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0709" name="Line 53">
                  <a:extLst>
                    <a:ext uri="{FF2B5EF4-FFF2-40B4-BE49-F238E27FC236}">
                      <a16:creationId xmlns:a16="http://schemas.microsoft.com/office/drawing/2014/main" id="{93C28A0B-F3B1-69C6-091F-EA2C2AC152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96" y="3264"/>
                  <a:ext cx="0" cy="96"/>
                </a:xfrm>
                <a:prstGeom prst="line">
                  <a:avLst/>
                </a:prstGeom>
                <a:noFill/>
                <a:ln w="444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70711" name="Freeform 55">
                <a:extLst>
                  <a:ext uri="{FF2B5EF4-FFF2-40B4-BE49-F238E27FC236}">
                    <a16:creationId xmlns:a16="http://schemas.microsoft.com/office/drawing/2014/main" id="{5031FEAB-9B11-7DC5-A6FC-F96AE8A7B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4" y="3309"/>
                <a:ext cx="621" cy="551"/>
              </a:xfrm>
              <a:custGeom>
                <a:avLst/>
                <a:gdLst>
                  <a:gd name="T0" fmla="*/ 622 w 622"/>
                  <a:gd name="T1" fmla="*/ 6 h 536"/>
                  <a:gd name="T2" fmla="*/ 0 w 622"/>
                  <a:gd name="T3" fmla="*/ 0 h 536"/>
                  <a:gd name="T4" fmla="*/ 0 w 622"/>
                  <a:gd name="T5" fmla="*/ 536 h 536"/>
                  <a:gd name="connsiteX0" fmla="*/ 10102 w 10102"/>
                  <a:gd name="connsiteY0" fmla="*/ 0 h 10022"/>
                  <a:gd name="connsiteX1" fmla="*/ 0 w 10102"/>
                  <a:gd name="connsiteY1" fmla="*/ 22 h 10022"/>
                  <a:gd name="connsiteX2" fmla="*/ 0 w 10102"/>
                  <a:gd name="connsiteY2" fmla="*/ 10022 h 1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02" h="10022">
                    <a:moveTo>
                      <a:pt x="10102" y="0"/>
                    </a:moveTo>
                    <a:lnTo>
                      <a:pt x="0" y="22"/>
                    </a:lnTo>
                    <a:lnTo>
                      <a:pt x="0" y="10022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70714" name="Freeform 58">
                <a:extLst>
                  <a:ext uri="{FF2B5EF4-FFF2-40B4-BE49-F238E27FC236}">
                    <a16:creationId xmlns:a16="http://schemas.microsoft.com/office/drawing/2014/main" id="{DE82A53E-D189-12E4-A756-3292F346F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3310"/>
                <a:ext cx="668" cy="531"/>
              </a:xfrm>
              <a:custGeom>
                <a:avLst/>
                <a:gdLst>
                  <a:gd name="T0" fmla="*/ 0 w 668"/>
                  <a:gd name="T1" fmla="*/ 0 h 548"/>
                  <a:gd name="T2" fmla="*/ 668 w 668"/>
                  <a:gd name="T3" fmla="*/ 3 h 548"/>
                  <a:gd name="T4" fmla="*/ 667 w 668"/>
                  <a:gd name="T5" fmla="*/ 548 h 548"/>
                  <a:gd name="T6" fmla="*/ 448 w 668"/>
                  <a:gd name="T7" fmla="*/ 548 h 548"/>
                  <a:gd name="connsiteX0" fmla="*/ 0 w 10000"/>
                  <a:gd name="connsiteY0" fmla="*/ 0 h 10000"/>
                  <a:gd name="connsiteX1" fmla="*/ 10000 w 10000"/>
                  <a:gd name="connsiteY1" fmla="*/ 55 h 10000"/>
                  <a:gd name="connsiteX2" fmla="*/ 9985 w 10000"/>
                  <a:gd name="connsiteY2" fmla="*/ 10000 h 10000"/>
                  <a:gd name="connsiteX3" fmla="*/ 6551 w 10000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55"/>
                    </a:lnTo>
                    <a:lnTo>
                      <a:pt x="9985" y="10000"/>
                    </a:lnTo>
                    <a:lnTo>
                      <a:pt x="6551" y="10000"/>
                    </a:lnTo>
                  </a:path>
                </a:pathLst>
              </a:custGeom>
              <a:noFill/>
              <a:ln w="254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1" name="Verbindingslijn: gebogen 10">
              <a:extLst>
                <a:ext uri="{FF2B5EF4-FFF2-40B4-BE49-F238E27FC236}">
                  <a16:creationId xmlns:a16="http://schemas.microsoft.com/office/drawing/2014/main" id="{5692E649-D0F3-6BD7-B41D-C4C0218BC685}"/>
                </a:ext>
              </a:extLst>
            </p:cNvPr>
            <p:cNvCxnSpPr>
              <a:cxnSpLocks/>
              <a:stCxn id="70700" idx="1"/>
              <a:endCxn id="70701" idx="1"/>
            </p:cNvCxnSpPr>
            <p:nvPr/>
          </p:nvCxnSpPr>
          <p:spPr>
            <a:xfrm rot="10800000" flipH="1" flipV="1">
              <a:off x="6490692" y="1858591"/>
              <a:ext cx="25200" cy="1015460"/>
            </a:xfrm>
            <a:prstGeom prst="bentConnector3">
              <a:avLst>
                <a:gd name="adj1" fmla="val -1112409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Verbindingslijn: gebogen 17">
              <a:extLst>
                <a:ext uri="{FF2B5EF4-FFF2-40B4-BE49-F238E27FC236}">
                  <a16:creationId xmlns:a16="http://schemas.microsoft.com/office/drawing/2014/main" id="{378CE157-B936-D9B3-4E6A-DB0CEF2F64DC}"/>
                </a:ext>
              </a:extLst>
            </p:cNvPr>
            <p:cNvCxnSpPr>
              <a:cxnSpLocks/>
            </p:cNvCxnSpPr>
            <p:nvPr/>
          </p:nvCxnSpPr>
          <p:spPr>
            <a:xfrm>
              <a:off x="7822523" y="1858591"/>
              <a:ext cx="25200" cy="1015460"/>
            </a:xfrm>
            <a:prstGeom prst="bentConnector3">
              <a:avLst>
                <a:gd name="adj1" fmla="val 1243722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4">
              <a:extLst>
                <a:ext uri="{FF2B5EF4-FFF2-40B4-BE49-F238E27FC236}">
                  <a16:creationId xmlns:a16="http://schemas.microsoft.com/office/drawing/2014/main" id="{29D0E92C-9C9F-C2C7-1A9F-CC863E933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0081" y="1501171"/>
              <a:ext cx="54686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4">
              <a:extLst>
                <a:ext uri="{FF2B5EF4-FFF2-40B4-BE49-F238E27FC236}">
                  <a16:creationId xmlns:a16="http://schemas.microsoft.com/office/drawing/2014/main" id="{D0EB3E88-3974-4837-1DAF-F39C43645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1120" y="2516114"/>
              <a:ext cx="54686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838200" indent="-8382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12954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17526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22098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2667000" indent="-838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altLang="nl-NL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12">
                <a:extLst>
                  <a:ext uri="{FF2B5EF4-FFF2-40B4-BE49-F238E27FC236}">
                    <a16:creationId xmlns:a16="http://schemas.microsoft.com/office/drawing/2014/main" id="{88EFBCA0-DB10-1F76-A099-2A1A3D5F94A3}"/>
                  </a:ext>
                </a:extLst>
              </p:cNvPr>
              <p:cNvSpPr txBox="1"/>
              <p:nvPr/>
            </p:nvSpPr>
            <p:spPr bwMode="auto">
              <a:xfrm>
                <a:off x="2512456" y="4649721"/>
                <a:ext cx="2013149" cy="7907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sz="32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32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nl-NL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l-NL" sz="32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32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nl-NL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nl-NL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</a:p>
            </p:txBody>
          </p:sp>
        </mc:Choice>
        <mc:Fallback xmlns="">
          <p:sp>
            <p:nvSpPr>
              <p:cNvPr id="3" name="Object 12">
                <a:extLst>
                  <a:ext uri="{FF2B5EF4-FFF2-40B4-BE49-F238E27FC236}">
                    <a16:creationId xmlns:a16="http://schemas.microsoft.com/office/drawing/2014/main" id="{238163C5-E772-3054-2BEE-DF8896C86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2456" y="4649721"/>
                <a:ext cx="2013149" cy="790794"/>
              </a:xfrm>
              <a:prstGeom prst="rect">
                <a:avLst/>
              </a:prstGeom>
              <a:blipFill>
                <a:blip r:embed="rId3"/>
                <a:stretch>
                  <a:fillRect b="-465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4">
            <a:extLst>
              <a:ext uri="{FF2B5EF4-FFF2-40B4-BE49-F238E27FC236}">
                <a16:creationId xmlns:a16="http://schemas.microsoft.com/office/drawing/2014/main" id="{5545E326-38D9-4410-B86E-E27924F8C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570" y="4814286"/>
            <a:ext cx="26042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0,025 + 0,0167 =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94D1F5-FE6F-301E-38C8-1270A521F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0228" y="4814286"/>
            <a:ext cx="12144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0,0417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7431F2B-C952-993F-91FF-DA998854D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516" y="5635317"/>
            <a:ext cx="20409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1/0,04167 =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FE1354E-B24E-635E-FD37-EE89951DF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5197" y="5635317"/>
            <a:ext cx="8989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38200" indent="-838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2954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526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098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67000" indent="-83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7E42411-5A37-7465-8FBD-03567C52C945}"/>
              </a:ext>
            </a:extLst>
          </p:cNvPr>
          <p:cNvSpPr txBox="1"/>
          <p:nvPr/>
        </p:nvSpPr>
        <p:spPr>
          <a:xfrm>
            <a:off x="3342" y="5635317"/>
            <a:ext cx="898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nl-NL" sz="2400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</a:t>
            </a:r>
            <a:r>
              <a:rPr lang="en-US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kstvak 12">
                <a:extLst>
                  <a:ext uri="{FF2B5EF4-FFF2-40B4-BE49-F238E27FC236}">
                    <a16:creationId xmlns:a16="http://schemas.microsoft.com/office/drawing/2014/main" id="{09F5A2C8-409A-1DD6-9C9F-19F763F8129D}"/>
                  </a:ext>
                </a:extLst>
              </p:cNvPr>
              <p:cNvSpPr txBox="1"/>
              <p:nvPr/>
            </p:nvSpPr>
            <p:spPr>
              <a:xfrm>
                <a:off x="4316161" y="1044233"/>
                <a:ext cx="4631231" cy="180177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Je </a:t>
                </a:r>
                <a:r>
                  <a:rPr lang="en-US" altLang="nl-NL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kunt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de </a:t>
                </a:r>
                <a:r>
                  <a:rPr lang="en-US" altLang="nl-NL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berekening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nl-NL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ook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nl-NL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uitvoeren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door de </a:t>
                </a:r>
                <a:r>
                  <a:rPr lang="en-US" altLang="nl-NL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noemers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nl-NL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gelijk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nl-NL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te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nl-NL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maken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sz="2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2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sz="2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tot</m:t>
                            </m:r>
                          </m:sub>
                        </m:sSub>
                      </m:den>
                    </m:f>
                    <m:r>
                      <a:rPr lang="nl-NL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nl-NL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l-NL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nl-NL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120</m:t>
                        </m:r>
                      </m:den>
                    </m:f>
                    <m:r>
                      <a:rPr lang="nl-NL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l-NL" sz="2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120</m:t>
                        </m:r>
                      </m:den>
                    </m:f>
                  </m:oMath>
                </a14:m>
                <a:r>
                  <a:rPr lang="nl-NL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l-NL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  <m:r>
                          <a:rPr lang="nl-NL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den>
                    </m:f>
                  </m:oMath>
                </a14:m>
                <a:endParaRPr lang="nl-NL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</a:t>
                </a:r>
                <a:r>
                  <a:rPr lang="en-US" sz="20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tot</a:t>
                </a: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=</a:t>
                </a:r>
                <a:r>
                  <a:rPr lang="nl-NL" sz="2000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nl-NL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24</a:t>
                </a:r>
                <a:r>
                  <a:rPr lang="en-US" altLang="nl-NL" sz="2000" dirty="0">
                    <a:latin typeface="Arial" panose="020B060402020202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 </a:t>
                </a:r>
                <a:r>
                  <a:rPr lang="en-US" altLang="nl-NL" dirty="0">
                    <a:latin typeface="Arial" panose="020B0604020202020204" pitchFamily="34" charset="0"/>
                    <a:cs typeface="Arial" panose="020B0604020202020204" pitchFamily="34" charset="0"/>
                    <a:sym typeface="Symbol" panose="05050102010706020507" pitchFamily="18" charset="2"/>
                  </a:rPr>
                  <a:t></a:t>
                </a:r>
                <a:endParaRPr lang="en-US" altLang="nl-NL" sz="20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Tekstvak 12">
                <a:extLst>
                  <a:ext uri="{FF2B5EF4-FFF2-40B4-BE49-F238E27FC236}">
                    <a16:creationId xmlns:a16="http://schemas.microsoft.com/office/drawing/2014/main" id="{09F5A2C8-409A-1DD6-9C9F-19F763F81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161" y="1044233"/>
                <a:ext cx="4631231" cy="1801775"/>
              </a:xfrm>
              <a:prstGeom prst="rect">
                <a:avLst/>
              </a:prstGeom>
              <a:blipFill>
                <a:blip r:embed="rId4"/>
                <a:stretch>
                  <a:fillRect l="-1181" t="-1007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423058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 autoUpdateAnimBg="0"/>
      <p:bldP spid="70665" grpId="0" autoUpdateAnimBg="0"/>
      <p:bldP spid="70666" grpId="0" autoUpdateAnimBg="0"/>
      <p:bldP spid="70668" grpId="0"/>
      <p:bldP spid="3" grpId="0"/>
      <p:bldP spid="4" grpId="0"/>
      <p:bldP spid="5" grpId="0"/>
      <p:bldP spid="6" grpId="0"/>
      <p:bldP spid="7" grpId="0"/>
      <p:bldP spid="9" grpId="0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8234173-9521-7B7A-41FC-AB0DD4902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DE35FAF8-6759-B85F-56EF-68DD06CC4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938" y="659308"/>
            <a:ext cx="9144000" cy="46166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Wingdings" pitchFamily="2" charset="2"/>
              </a:rPr>
              <a:t>Je wilt  twee 6,0 V fietslampjes op 11,5 V aansluiten.</a:t>
            </a:r>
            <a:endParaRPr kumimoji="0" lang="nl-NL" altLang="nl-NL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6F3BAA7B-0F2F-953A-D45D-051E442CF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36315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Bereken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serieweerstand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R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nl-NL" altLang="nl-NL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26B1A718-3A84-3592-5701-1745FC883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13322"/>
            <a:ext cx="11874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altLang="nl-NL" dirty="0" err="1">
                <a:latin typeface="+mn-lt"/>
                <a:cs typeface="Arial" panose="020B0604020202020204" pitchFamily="34" charset="0"/>
                <a:sym typeface="Wingdings" pitchFamily="2" charset="2"/>
              </a:rPr>
              <a:t>I</a:t>
            </a:r>
            <a:r>
              <a:rPr lang="en-US" altLang="nl-NL" baseline="-25000" dirty="0" err="1">
                <a:latin typeface="+mn-lt"/>
                <a:cs typeface="Arial" panose="020B0604020202020204" pitchFamily="34" charset="0"/>
                <a:sym typeface="Wingdings" pitchFamily="2" charset="2"/>
              </a:rPr>
              <a:t>tot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 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7335" name="Group 55">
            <a:extLst>
              <a:ext uri="{FF2B5EF4-FFF2-40B4-BE49-F238E27FC236}">
                <a16:creationId xmlns:a16="http://schemas.microsoft.com/office/drawing/2014/main" id="{ED3D7A20-68F7-A6A2-8C24-8412ECBE5DB8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3421063"/>
            <a:ext cx="6883400" cy="3287713"/>
            <a:chOff x="720" y="2308"/>
            <a:chExt cx="4336" cy="2071"/>
          </a:xfrm>
        </p:grpSpPr>
        <p:sp>
          <p:nvSpPr>
            <p:cNvPr id="97292" name="Text Box 12">
              <a:extLst>
                <a:ext uri="{FF2B5EF4-FFF2-40B4-BE49-F238E27FC236}">
                  <a16:creationId xmlns:a16="http://schemas.microsoft.com/office/drawing/2014/main" id="{1845753E-F43D-7EF9-4E49-8BFE070CA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5" y="2822"/>
              <a:ext cx="135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6,0 V; 0,50 A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293" name="Text Box 13">
              <a:extLst>
                <a:ext uri="{FF2B5EF4-FFF2-40B4-BE49-F238E27FC236}">
                  <a16:creationId xmlns:a16="http://schemas.microsoft.com/office/drawing/2014/main" id="{14D05166-C751-C8B5-2BE3-FF3084F52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" y="4088"/>
              <a:ext cx="187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6,0 V; 0,050 A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295" name="Text Box 15">
              <a:extLst>
                <a:ext uri="{FF2B5EF4-FFF2-40B4-BE49-F238E27FC236}">
                  <a16:creationId xmlns:a16="http://schemas.microsoft.com/office/drawing/2014/main" id="{CA7AFEAF-1623-4B5D-37B0-933E09EC47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8" y="2308"/>
              <a:ext cx="123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en-US" altLang="nl-NL" sz="2400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tot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= 11,5 V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7334" name="Group 54">
              <a:extLst>
                <a:ext uri="{FF2B5EF4-FFF2-40B4-BE49-F238E27FC236}">
                  <a16:creationId xmlns:a16="http://schemas.microsoft.com/office/drawing/2014/main" id="{DD40E67C-9171-EDFF-F0E5-DB40A414C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2489"/>
              <a:ext cx="4336" cy="1576"/>
              <a:chOff x="720" y="2133"/>
              <a:chExt cx="4336" cy="1576"/>
            </a:xfrm>
          </p:grpSpPr>
          <p:grpSp>
            <p:nvGrpSpPr>
              <p:cNvPr id="97333" name="Group 53">
                <a:extLst>
                  <a:ext uri="{FF2B5EF4-FFF2-40B4-BE49-F238E27FC236}">
                    <a16:creationId xmlns:a16="http://schemas.microsoft.com/office/drawing/2014/main" id="{AF679C7F-8CC0-9242-BA7C-BC574BE463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0" y="2133"/>
                <a:ext cx="4336" cy="1395"/>
                <a:chOff x="720" y="2132"/>
                <a:chExt cx="4336" cy="1395"/>
              </a:xfrm>
            </p:grpSpPr>
            <p:grpSp>
              <p:nvGrpSpPr>
                <p:cNvPr id="97286" name="Group 6">
                  <a:extLst>
                    <a:ext uri="{FF2B5EF4-FFF2-40B4-BE49-F238E27FC236}">
                      <a16:creationId xmlns:a16="http://schemas.microsoft.com/office/drawing/2014/main" id="{E0E2830A-AC8D-6820-32AF-2C275C7587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36" y="2132"/>
                  <a:ext cx="353" cy="404"/>
                  <a:chOff x="2336" y="1792"/>
                  <a:chExt cx="353" cy="404"/>
                </a:xfrm>
              </p:grpSpPr>
              <p:sp>
                <p:nvSpPr>
                  <p:cNvPr id="97287" name="Freeform 7">
                    <a:extLst>
                      <a:ext uri="{FF2B5EF4-FFF2-40B4-BE49-F238E27FC236}">
                        <a16:creationId xmlns:a16="http://schemas.microsoft.com/office/drawing/2014/main" id="{0B82D9DA-4CE2-023C-806E-22262E0D02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00" y="1872"/>
                    <a:ext cx="1" cy="324"/>
                  </a:xfrm>
                  <a:custGeom>
                    <a:avLst/>
                    <a:gdLst>
                      <a:gd name="T0" fmla="*/ 0 w 1"/>
                      <a:gd name="T1" fmla="*/ 0 h 324"/>
                      <a:gd name="T2" fmla="*/ 0 w 1"/>
                      <a:gd name="T3" fmla="*/ 324 h 3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324">
                        <a:moveTo>
                          <a:pt x="0" y="0"/>
                        </a:moveTo>
                        <a:lnTo>
                          <a:pt x="0" y="324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288" name="Freeform 8">
                    <a:extLst>
                      <a:ext uri="{FF2B5EF4-FFF2-40B4-BE49-F238E27FC236}">
                        <a16:creationId xmlns:a16="http://schemas.microsoft.com/office/drawing/2014/main" id="{D67C3E3A-6E2D-A36F-6821-1C5E07A718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8" y="1938"/>
                    <a:ext cx="1" cy="159"/>
                  </a:xfrm>
                  <a:custGeom>
                    <a:avLst/>
                    <a:gdLst>
                      <a:gd name="T0" fmla="*/ 0 w 1"/>
                      <a:gd name="T1" fmla="*/ 0 h 159"/>
                      <a:gd name="T2" fmla="*/ 0 w 1"/>
                      <a:gd name="T3" fmla="*/ 159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" h="159">
                        <a:moveTo>
                          <a:pt x="0" y="0"/>
                        </a:moveTo>
                        <a:lnTo>
                          <a:pt x="0" y="159"/>
                        </a:lnTo>
                      </a:path>
                    </a:pathLst>
                  </a:custGeom>
                  <a:noFill/>
                  <a:ln w="5715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289" name="Text Box 9">
                    <a:extLst>
                      <a:ext uri="{FF2B5EF4-FFF2-40B4-BE49-F238E27FC236}">
                        <a16:creationId xmlns:a16="http://schemas.microsoft.com/office/drawing/2014/main" id="{68F7C20D-96EE-0359-92FB-3EF88FC9D4A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36" y="1792"/>
                    <a:ext cx="336" cy="29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altLang="nl-NL" sz="2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+</a:t>
                    </a:r>
                    <a:endParaRPr lang="nl-NL" altLang="nl-NL" sz="2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97332" name="Group 52">
                  <a:extLst>
                    <a:ext uri="{FF2B5EF4-FFF2-40B4-BE49-F238E27FC236}">
                      <a16:creationId xmlns:a16="http://schemas.microsoft.com/office/drawing/2014/main" id="{FB4A43D1-80B7-60B5-46F9-116EAC62A0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20" y="2344"/>
                  <a:ext cx="4336" cy="1183"/>
                  <a:chOff x="720" y="2344"/>
                  <a:chExt cx="4336" cy="1183"/>
                </a:xfrm>
              </p:grpSpPr>
              <p:sp>
                <p:nvSpPr>
                  <p:cNvPr id="97299" name="Freeform 19">
                    <a:extLst>
                      <a:ext uri="{FF2B5EF4-FFF2-40B4-BE49-F238E27FC236}">
                        <a16:creationId xmlns:a16="http://schemas.microsoft.com/office/drawing/2014/main" id="{07AD3F24-FA40-0024-1DF0-712CD1DD11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0" y="3228"/>
                    <a:ext cx="402" cy="1"/>
                  </a:xfrm>
                  <a:custGeom>
                    <a:avLst/>
                    <a:gdLst>
                      <a:gd name="T0" fmla="*/ 402 w 402"/>
                      <a:gd name="T1" fmla="*/ 0 h 1"/>
                      <a:gd name="T2" fmla="*/ 0 w 402"/>
                      <a:gd name="T3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402" h="1">
                        <a:moveTo>
                          <a:pt x="402" y="0"/>
                        </a:moveTo>
                        <a:lnTo>
                          <a:pt x="0" y="1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300" name="Freeform 20">
                    <a:extLst>
                      <a:ext uri="{FF2B5EF4-FFF2-40B4-BE49-F238E27FC236}">
                        <a16:creationId xmlns:a16="http://schemas.microsoft.com/office/drawing/2014/main" id="{9ED5CEDC-C636-EFAE-1B2B-315F7D0207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88" y="3246"/>
                    <a:ext cx="457" cy="2"/>
                  </a:xfrm>
                  <a:custGeom>
                    <a:avLst/>
                    <a:gdLst>
                      <a:gd name="T0" fmla="*/ 0 w 457"/>
                      <a:gd name="T1" fmla="*/ 0 h 2"/>
                      <a:gd name="T2" fmla="*/ 457 w 457"/>
                      <a:gd name="T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457" h="2">
                        <a:moveTo>
                          <a:pt x="0" y="0"/>
                        </a:moveTo>
                        <a:lnTo>
                          <a:pt x="457" y="2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306" name="Freeform 26">
                    <a:extLst>
                      <a:ext uri="{FF2B5EF4-FFF2-40B4-BE49-F238E27FC236}">
                        <a16:creationId xmlns:a16="http://schemas.microsoft.com/office/drawing/2014/main" id="{89ACA00B-C863-D11E-BBEA-82B6D67D87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2" y="2937"/>
                    <a:ext cx="715" cy="576"/>
                  </a:xfrm>
                  <a:custGeom>
                    <a:avLst/>
                    <a:gdLst>
                      <a:gd name="T0" fmla="*/ 715 w 715"/>
                      <a:gd name="T1" fmla="*/ 14 h 576"/>
                      <a:gd name="T2" fmla="*/ 0 w 715"/>
                      <a:gd name="T3" fmla="*/ 0 h 576"/>
                      <a:gd name="T4" fmla="*/ 0 w 715"/>
                      <a:gd name="T5" fmla="*/ 576 h 576"/>
                      <a:gd name="T6" fmla="*/ 687 w 715"/>
                      <a:gd name="T7" fmla="*/ 572 h 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15" h="576">
                        <a:moveTo>
                          <a:pt x="715" y="14"/>
                        </a:moveTo>
                        <a:lnTo>
                          <a:pt x="0" y="0"/>
                        </a:lnTo>
                        <a:lnTo>
                          <a:pt x="0" y="576"/>
                        </a:lnTo>
                        <a:lnTo>
                          <a:pt x="687" y="572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307" name="Freeform 27">
                    <a:extLst>
                      <a:ext uri="{FF2B5EF4-FFF2-40B4-BE49-F238E27FC236}">
                        <a16:creationId xmlns:a16="http://schemas.microsoft.com/office/drawing/2014/main" id="{16C6AC38-84F5-3384-AF96-721BB8AA78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94" y="2942"/>
                    <a:ext cx="739" cy="585"/>
                  </a:xfrm>
                  <a:custGeom>
                    <a:avLst/>
                    <a:gdLst>
                      <a:gd name="T0" fmla="*/ 55 w 739"/>
                      <a:gd name="T1" fmla="*/ 0 h 585"/>
                      <a:gd name="T2" fmla="*/ 739 w 739"/>
                      <a:gd name="T3" fmla="*/ 2 h 585"/>
                      <a:gd name="T4" fmla="*/ 739 w 739"/>
                      <a:gd name="T5" fmla="*/ 578 h 585"/>
                      <a:gd name="T6" fmla="*/ 0 w 739"/>
                      <a:gd name="T7" fmla="*/ 585 h 5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39" h="585">
                        <a:moveTo>
                          <a:pt x="55" y="0"/>
                        </a:moveTo>
                        <a:lnTo>
                          <a:pt x="739" y="2"/>
                        </a:lnTo>
                        <a:lnTo>
                          <a:pt x="739" y="578"/>
                        </a:lnTo>
                        <a:lnTo>
                          <a:pt x="0" y="585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308" name="Rectangle 28">
                    <a:extLst>
                      <a:ext uri="{FF2B5EF4-FFF2-40B4-BE49-F238E27FC236}">
                        <a16:creationId xmlns:a16="http://schemas.microsoft.com/office/drawing/2014/main" id="{55125FF3-F533-7E2D-4464-FDC8818CD8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31" y="3136"/>
                    <a:ext cx="960" cy="192"/>
                  </a:xfrm>
                  <a:prstGeom prst="rect">
                    <a:avLst/>
                  </a:prstGeom>
                  <a:noFill/>
                  <a:ln w="381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309" name="Freeform 29">
                    <a:extLst>
                      <a:ext uri="{FF2B5EF4-FFF2-40B4-BE49-F238E27FC236}">
                        <a16:creationId xmlns:a16="http://schemas.microsoft.com/office/drawing/2014/main" id="{5457CBB7-4A96-A3F5-5F3B-E5FDE12F8A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5" y="3218"/>
                    <a:ext cx="693" cy="6"/>
                  </a:xfrm>
                  <a:custGeom>
                    <a:avLst/>
                    <a:gdLst>
                      <a:gd name="T0" fmla="*/ 693 w 693"/>
                      <a:gd name="T1" fmla="*/ 0 h 6"/>
                      <a:gd name="T2" fmla="*/ 0 w 693"/>
                      <a:gd name="T3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693" h="6">
                        <a:moveTo>
                          <a:pt x="693" y="0"/>
                        </a:moveTo>
                        <a:lnTo>
                          <a:pt x="0" y="6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328" name="AutoShape 48">
                    <a:extLst>
                      <a:ext uri="{FF2B5EF4-FFF2-40B4-BE49-F238E27FC236}">
                        <a16:creationId xmlns:a16="http://schemas.microsoft.com/office/drawing/2014/main" id="{82AE0E3F-A3FD-51C5-8F60-4132E57B55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61" y="2750"/>
                    <a:ext cx="384" cy="384"/>
                  </a:xfrm>
                  <a:prstGeom prst="flowChartSummingJunction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297" name="Freeform 17">
                    <a:extLst>
                      <a:ext uri="{FF2B5EF4-FFF2-40B4-BE49-F238E27FC236}">
                        <a16:creationId xmlns:a16="http://schemas.microsoft.com/office/drawing/2014/main" id="{CCC7E7A0-26A9-4971-0AE5-1BC58D87F4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7" y="2356"/>
                    <a:ext cx="1872" cy="3"/>
                  </a:xfrm>
                  <a:custGeom>
                    <a:avLst/>
                    <a:gdLst>
                      <a:gd name="T0" fmla="*/ 1872 w 1872"/>
                      <a:gd name="T1" fmla="*/ 3 h 3"/>
                      <a:gd name="T2" fmla="*/ 0 w 1872"/>
                      <a:gd name="T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872" h="3">
                        <a:moveTo>
                          <a:pt x="1872" y="3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298" name="Freeform 18">
                    <a:extLst>
                      <a:ext uri="{FF2B5EF4-FFF2-40B4-BE49-F238E27FC236}">
                        <a16:creationId xmlns:a16="http://schemas.microsoft.com/office/drawing/2014/main" id="{E79FC1F7-1CA7-5EB4-A4D0-40631F8295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7" y="2344"/>
                    <a:ext cx="4" cy="893"/>
                  </a:xfrm>
                  <a:custGeom>
                    <a:avLst/>
                    <a:gdLst>
                      <a:gd name="T0" fmla="*/ 0 w 4"/>
                      <a:gd name="T1" fmla="*/ 0 h 893"/>
                      <a:gd name="T2" fmla="*/ 4 w 4"/>
                      <a:gd name="T3" fmla="*/ 893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4" h="893">
                        <a:moveTo>
                          <a:pt x="0" y="0"/>
                        </a:moveTo>
                        <a:lnTo>
                          <a:pt x="4" y="893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301" name="Freeform 21">
                    <a:extLst>
                      <a:ext uri="{FF2B5EF4-FFF2-40B4-BE49-F238E27FC236}">
                        <a16:creationId xmlns:a16="http://schemas.microsoft.com/office/drawing/2014/main" id="{04912D6E-DD2B-633F-FB7E-E1399B2C04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95" y="2356"/>
                    <a:ext cx="2352" cy="3"/>
                  </a:xfrm>
                  <a:custGeom>
                    <a:avLst/>
                    <a:gdLst>
                      <a:gd name="T0" fmla="*/ 0 w 2352"/>
                      <a:gd name="T1" fmla="*/ 3 h 3"/>
                      <a:gd name="T2" fmla="*/ 2352 w 2352"/>
                      <a:gd name="T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352" h="3">
                        <a:moveTo>
                          <a:pt x="0" y="3"/>
                        </a:moveTo>
                        <a:lnTo>
                          <a:pt x="2352" y="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302" name="Freeform 22">
                    <a:extLst>
                      <a:ext uri="{FF2B5EF4-FFF2-40B4-BE49-F238E27FC236}">
                        <a16:creationId xmlns:a16="http://schemas.microsoft.com/office/drawing/2014/main" id="{873A81DE-E7F1-6223-1805-058033F0C7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7" y="2353"/>
                    <a:ext cx="9" cy="893"/>
                  </a:xfrm>
                  <a:custGeom>
                    <a:avLst/>
                    <a:gdLst>
                      <a:gd name="T0" fmla="*/ 0 w 9"/>
                      <a:gd name="T1" fmla="*/ 0 h 893"/>
                      <a:gd name="T2" fmla="*/ 9 w 9"/>
                      <a:gd name="T3" fmla="*/ 893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9" h="893">
                        <a:moveTo>
                          <a:pt x="0" y="0"/>
                        </a:moveTo>
                        <a:lnTo>
                          <a:pt x="9" y="893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7329" name="AutoShape 49">
                <a:extLst>
                  <a:ext uri="{FF2B5EF4-FFF2-40B4-BE49-F238E27FC236}">
                    <a16:creationId xmlns:a16="http://schemas.microsoft.com/office/drawing/2014/main" id="{2D714C94-6A9A-A1CC-049C-7E34189D2A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6" y="3325"/>
                <a:ext cx="384" cy="384"/>
              </a:xfrm>
              <a:prstGeom prst="flowChartSummingJunction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312" name="Line 32">
                <a:extLst>
                  <a:ext uri="{FF2B5EF4-FFF2-40B4-BE49-F238E27FC236}">
                    <a16:creationId xmlns:a16="http://schemas.microsoft.com/office/drawing/2014/main" id="{B0A543D2-4D61-54A5-4D45-032B778506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8" y="2949"/>
                <a:ext cx="340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311" name="Freeform 31">
                <a:extLst>
                  <a:ext uri="{FF2B5EF4-FFF2-40B4-BE49-F238E27FC236}">
                    <a16:creationId xmlns:a16="http://schemas.microsoft.com/office/drawing/2014/main" id="{53BCE468-E985-12DB-2A98-2A5426DE7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" y="2595"/>
                <a:ext cx="4" cy="340"/>
              </a:xfrm>
              <a:custGeom>
                <a:avLst/>
                <a:gdLst>
                  <a:gd name="T0" fmla="*/ 0 w 4"/>
                  <a:gd name="T1" fmla="*/ 0 h 340"/>
                  <a:gd name="T2" fmla="*/ 4 w 4"/>
                  <a:gd name="T3" fmla="*/ 34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340">
                    <a:moveTo>
                      <a:pt x="0" y="0"/>
                    </a:moveTo>
                    <a:lnTo>
                      <a:pt x="4" y="340"/>
                    </a:ln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313" name="Line 33">
                <a:extLst>
                  <a:ext uri="{FF2B5EF4-FFF2-40B4-BE49-F238E27FC236}">
                    <a16:creationId xmlns:a16="http://schemas.microsoft.com/office/drawing/2014/main" id="{B3D60ECA-93E7-02E9-6369-70F5A3984A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8" y="3520"/>
                <a:ext cx="340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314" name="Freeform 34">
                <a:extLst>
                  <a:ext uri="{FF2B5EF4-FFF2-40B4-BE49-F238E27FC236}">
                    <a16:creationId xmlns:a16="http://schemas.microsoft.com/office/drawing/2014/main" id="{8A50129D-DFBC-9BC4-2C25-4572D12EF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7" y="2611"/>
                <a:ext cx="1" cy="340"/>
              </a:xfrm>
              <a:custGeom>
                <a:avLst/>
                <a:gdLst>
                  <a:gd name="T0" fmla="*/ 0 w 1"/>
                  <a:gd name="T1" fmla="*/ 347 h 347"/>
                  <a:gd name="T2" fmla="*/ 1 w 1"/>
                  <a:gd name="T3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347">
                    <a:moveTo>
                      <a:pt x="0" y="347"/>
                    </a:moveTo>
                    <a:lnTo>
                      <a:pt x="1" y="0"/>
                    </a:ln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315" name="Line 35">
                <a:extLst>
                  <a:ext uri="{FF2B5EF4-FFF2-40B4-BE49-F238E27FC236}">
                    <a16:creationId xmlns:a16="http://schemas.microsoft.com/office/drawing/2014/main" id="{1017B2C1-D7A7-9F15-49EA-AEF6D500ED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7" y="3221"/>
                <a:ext cx="340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7316" name="Rectangle 36">
            <a:extLst>
              <a:ext uri="{FF2B5EF4-FFF2-40B4-BE49-F238E27FC236}">
                <a16:creationId xmlns:a16="http://schemas.microsoft.com/office/drawing/2014/main" id="{9BA2B7C3-7E5F-5189-EF34-0DD6DE12B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000" y="1813322"/>
            <a:ext cx="28082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0,50 + 0,050 =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17" name="Rectangle 37">
            <a:extLst>
              <a:ext uri="{FF2B5EF4-FFF2-40B4-BE49-F238E27FC236}">
                <a16:creationId xmlns:a16="http://schemas.microsoft.com/office/drawing/2014/main" id="{D449EF37-F653-9A5E-9505-8F25B829E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438" y="1813322"/>
            <a:ext cx="20891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0,55 A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18" name="Rectangle 38">
            <a:extLst>
              <a:ext uri="{FF2B5EF4-FFF2-40B4-BE49-F238E27FC236}">
                <a16:creationId xmlns:a16="http://schemas.microsoft.com/office/drawing/2014/main" id="{954D44B1-45DE-CAAA-E8D0-BD852317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938" y="2390329"/>
            <a:ext cx="14843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U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3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19" name="Rectangle 39">
            <a:extLst>
              <a:ext uri="{FF2B5EF4-FFF2-40B4-BE49-F238E27FC236}">
                <a16:creationId xmlns:a16="http://schemas.microsoft.com/office/drawing/2014/main" id="{A493EB99-E4AB-5892-C8DB-4B7B7929F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000" y="2390329"/>
            <a:ext cx="24558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11,5 – 6,0 =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20" name="Rectangle 40">
            <a:extLst>
              <a:ext uri="{FF2B5EF4-FFF2-40B4-BE49-F238E27FC236}">
                <a16:creationId xmlns:a16="http://schemas.microsoft.com/office/drawing/2014/main" id="{CACC3985-FDD6-1F5D-1130-C773669C5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200" y="2390329"/>
            <a:ext cx="17716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5,5 V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21" name="Rectangle 41">
            <a:extLst>
              <a:ext uri="{FF2B5EF4-FFF2-40B4-BE49-F238E27FC236}">
                <a16:creationId xmlns:a16="http://schemas.microsoft.com/office/drawing/2014/main" id="{F8F9B054-7A3F-6F95-223F-C0717DD25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" y="2967335"/>
            <a:ext cx="14843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R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3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22" name="Rectangle 42">
            <a:extLst>
              <a:ext uri="{FF2B5EF4-FFF2-40B4-BE49-F238E27FC236}">
                <a16:creationId xmlns:a16="http://schemas.microsoft.com/office/drawing/2014/main" id="{E2E15E11-55EF-71AF-5602-CC0AB505C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300" y="2967335"/>
            <a:ext cx="1482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3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/</a:t>
            </a:r>
            <a:r>
              <a:rPr lang="en-US" altLang="nl-NL" dirty="0">
                <a:latin typeface="+mn-lt"/>
                <a:cs typeface="Arial" panose="020B0604020202020204" pitchFamily="34" charset="0"/>
                <a:sym typeface="Wingdings" pitchFamily="2" charset="2"/>
              </a:rPr>
              <a:t>I</a:t>
            </a:r>
            <a:r>
              <a:rPr lang="en-US" altLang="nl-NL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3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23" name="Rectangle 43">
            <a:extLst>
              <a:ext uri="{FF2B5EF4-FFF2-40B4-BE49-F238E27FC236}">
                <a16:creationId xmlns:a16="http://schemas.microsoft.com/office/drawing/2014/main" id="{0755337A-C7E1-57B0-1F32-A286F9B6C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657" y="2967335"/>
            <a:ext cx="22764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5,5/0,55 =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24" name="Rectangle 44">
            <a:extLst>
              <a:ext uri="{FF2B5EF4-FFF2-40B4-BE49-F238E27FC236}">
                <a16:creationId xmlns:a16="http://schemas.microsoft.com/office/drawing/2014/main" id="{99B7669E-EB22-A035-5A67-9DF3DBC69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2967335"/>
            <a:ext cx="14128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10 </a:t>
            </a:r>
            <a:r>
              <a:rPr lang="en-US" altLang="nl-NL" dirty="0">
                <a:solidFill>
                  <a:srgbClr val="000000"/>
                </a:solidFill>
                <a:latin typeface="Symbol" pitchFamily="18" charset="2"/>
                <a:sym typeface="Wingdings" pitchFamily="2" charset="2"/>
              </a:rPr>
              <a:t>W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25" name="Rectangle 45">
            <a:extLst>
              <a:ext uri="{FF2B5EF4-FFF2-40B4-BE49-F238E27FC236}">
                <a16:creationId xmlns:a16="http://schemas.microsoft.com/office/drawing/2014/main" id="{B63B3F1B-CC26-7DBC-CBE0-5F468AF86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837" y="4869000"/>
            <a:ext cx="14557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0,55 A</a:t>
            </a:r>
            <a:endParaRPr lang="nl-NL" altLang="nl-N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26" name="Rectangle 46">
            <a:extLst>
              <a:ext uri="{FF2B5EF4-FFF2-40B4-BE49-F238E27FC236}">
                <a16:creationId xmlns:a16="http://schemas.microsoft.com/office/drawing/2014/main" id="{B3993AA5-B4DA-73EA-C95A-8E555A103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75" y="4869000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5,5 V</a:t>
            </a:r>
            <a:endParaRPr lang="nl-NL" altLang="nl-N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27" name="Rectangle 47">
            <a:extLst>
              <a:ext uri="{FF2B5EF4-FFF2-40B4-BE49-F238E27FC236}">
                <a16:creationId xmlns:a16="http://schemas.microsoft.com/office/drawing/2014/main" id="{FB6CDA23-C6A6-BB2A-778F-80FD48588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9451" y="5663839"/>
            <a:ext cx="157400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</a:t>
            </a:r>
            <a:r>
              <a:rPr lang="en-US" altLang="nl-NL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3</a:t>
            </a:r>
            <a:r>
              <a:rPr lang="en-US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= 10</a:t>
            </a:r>
            <a:r>
              <a:rPr lang="en-US" altLang="nl-NL" dirty="0">
                <a:solidFill>
                  <a:srgbClr val="000000"/>
                </a:solidFill>
                <a:sym typeface="Wingdings" pitchFamily="2" charset="2"/>
              </a:rPr>
              <a:t> </a:t>
            </a:r>
            <a:r>
              <a:rPr lang="en-US" altLang="nl-NL" dirty="0">
                <a:solidFill>
                  <a:srgbClr val="000000"/>
                </a:solidFill>
                <a:latin typeface="Symbol" pitchFamily="18" charset="2"/>
                <a:sym typeface="Wingdings" pitchFamily="2" charset="2"/>
              </a:rPr>
              <a:t>W</a:t>
            </a:r>
            <a:endParaRPr lang="nl-NL" altLang="nl-NL" dirty="0">
              <a:solidFill>
                <a:srgbClr val="000000"/>
              </a:solidFill>
              <a:latin typeface="Symbol" pitchFamily="18" charset="2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22662DCE-2F8F-654E-8A5A-D85CEE7B3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0">
            <a:extLst>
              <a:ext uri="{FF2B5EF4-FFF2-40B4-BE49-F238E27FC236}">
                <a16:creationId xmlns:a16="http://schemas.microsoft.com/office/drawing/2014/main" id="{50B53913-1D8E-8659-C1AE-09BEC8825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4913" y="5646738"/>
            <a:ext cx="1512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nl-NL" sz="24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nl-NL" altLang="nl-NL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1395253-17BB-442B-2BF1-DDFEC3323054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0" y="20746"/>
            <a:ext cx="8747104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Serie-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</a:t>
            </a: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parallelschakeling</a:t>
            </a: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1/1,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rekenvoorbeeld</a:t>
            </a:r>
            <a:endParaRPr kumimoji="0" lang="nl-NL" altLang="nl-NL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A0846D4-A2BF-2FC4-1821-D3A8FB0B2D8B}"/>
              </a:ext>
            </a:extLst>
          </p:cNvPr>
          <p:cNvSpPr txBox="1"/>
          <p:nvPr/>
        </p:nvSpPr>
        <p:spPr>
          <a:xfrm>
            <a:off x="60458" y="623837"/>
            <a:ext cx="5787759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Ook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wel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gemengde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schakeling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genoemd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2476026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7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7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7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7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7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7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7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7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7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utoUpdateAnimBg="0"/>
      <p:bldP spid="97283" grpId="0" autoUpdateAnimBg="0"/>
      <p:bldP spid="97284" grpId="0" autoUpdateAnimBg="0"/>
      <p:bldP spid="97316" grpId="0" autoUpdateAnimBg="0"/>
      <p:bldP spid="97317" grpId="0" autoUpdateAnimBg="0"/>
      <p:bldP spid="97318" grpId="0" autoUpdateAnimBg="0"/>
      <p:bldP spid="97319" grpId="0" autoUpdateAnimBg="0"/>
      <p:bldP spid="97320" grpId="0" autoUpdateAnimBg="0"/>
      <p:bldP spid="97321" grpId="0" autoUpdateAnimBg="0"/>
      <p:bldP spid="97322" grpId="0" autoUpdateAnimBg="0"/>
      <p:bldP spid="97323" grpId="0" autoUpdateAnimBg="0"/>
      <p:bldP spid="97324" grpId="0" autoUpdateAnimBg="0"/>
      <p:bldP spid="97325" grpId="0"/>
      <p:bldP spid="97326" grpId="0"/>
      <p:bldP spid="97327" grpId="0"/>
      <p:bldP spid="3" grpId="0"/>
      <p:bldP spid="3" grpId="1"/>
      <p:bldP spid="4" grpId="0" autoUpdateAnimBg="0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0" y="1357313"/>
            <a:ext cx="28105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indent="0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P is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vermogen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56" name="Text Box 32"/>
          <p:cNvSpPr txBox="1">
            <a:spLocks noChangeArrowheads="1"/>
          </p:cNvSpPr>
          <p:nvPr/>
        </p:nvSpPr>
        <p:spPr bwMode="auto">
          <a:xfrm>
            <a:off x="0" y="2622980"/>
            <a:ext cx="29878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indent="0"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I is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stroomsterkte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57" name="Text Box 33"/>
          <p:cNvSpPr txBox="1">
            <a:spLocks noChangeArrowheads="1"/>
          </p:cNvSpPr>
          <p:nvPr/>
        </p:nvSpPr>
        <p:spPr bwMode="auto">
          <a:xfrm>
            <a:off x="0" y="3861048"/>
            <a:ext cx="2483768" cy="46166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E/t of E = P.t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65" name="Rectangle 41"/>
          <p:cNvSpPr>
            <a:spLocks noChangeArrowheads="1"/>
          </p:cNvSpPr>
          <p:nvPr/>
        </p:nvSpPr>
        <p:spPr bwMode="auto">
          <a:xfrm>
            <a:off x="0" y="724479"/>
            <a:ext cx="1331640" cy="46166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marL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921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482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6731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320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78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35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92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U.I 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67" name="Text Box 43"/>
          <p:cNvSpPr txBox="1">
            <a:spLocks noChangeArrowheads="1"/>
          </p:cNvSpPr>
          <p:nvPr/>
        </p:nvSpPr>
        <p:spPr bwMode="auto">
          <a:xfrm>
            <a:off x="0" y="1990147"/>
            <a:ext cx="24117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U is spanning in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72" name="Text Box 48"/>
          <p:cNvSpPr txBox="1">
            <a:spLocks noChangeArrowheads="1"/>
          </p:cNvSpPr>
          <p:nvPr/>
        </p:nvSpPr>
        <p:spPr bwMode="auto">
          <a:xfrm>
            <a:off x="9533" y="5252125"/>
            <a:ext cx="41304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P in kW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t in h dan is E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74" name="Text Box 50"/>
          <p:cNvSpPr txBox="1">
            <a:spLocks noChangeArrowheads="1"/>
          </p:cNvSpPr>
          <p:nvPr/>
        </p:nvSpPr>
        <p:spPr bwMode="auto">
          <a:xfrm>
            <a:off x="0" y="4556586"/>
            <a:ext cx="47880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P in W = J/s 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t in s dan is E</a:t>
            </a:r>
            <a:r>
              <a:rPr lang="en-US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75" name="Text Box 51"/>
          <p:cNvSpPr txBox="1">
            <a:spLocks noChangeArrowheads="1"/>
          </p:cNvSpPr>
          <p:nvPr/>
        </p:nvSpPr>
        <p:spPr bwMode="auto">
          <a:xfrm>
            <a:off x="2810535" y="1357313"/>
            <a:ext cx="12793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indent="0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W = J/s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76" name="Text Box 52"/>
          <p:cNvSpPr txBox="1">
            <a:spLocks noChangeArrowheads="1"/>
          </p:cNvSpPr>
          <p:nvPr/>
        </p:nvSpPr>
        <p:spPr bwMode="auto">
          <a:xfrm>
            <a:off x="2810535" y="1990147"/>
            <a:ext cx="1066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77" name="Text Box 53"/>
          <p:cNvSpPr txBox="1">
            <a:spLocks noChangeArrowheads="1"/>
          </p:cNvSpPr>
          <p:nvPr/>
        </p:nvSpPr>
        <p:spPr bwMode="auto">
          <a:xfrm>
            <a:off x="2810535" y="2622980"/>
            <a:ext cx="914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indent="0" fontAlgn="base">
              <a:spcBef>
                <a:spcPct val="5000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78" name="Text Box 54"/>
          <p:cNvSpPr txBox="1">
            <a:spLocks noChangeArrowheads="1"/>
          </p:cNvSpPr>
          <p:nvPr/>
        </p:nvSpPr>
        <p:spPr bwMode="auto">
          <a:xfrm>
            <a:off x="4594994" y="5252125"/>
            <a:ext cx="129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kWh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79" name="Text Box 55"/>
          <p:cNvSpPr txBox="1">
            <a:spLocks noChangeArrowheads="1"/>
          </p:cNvSpPr>
          <p:nvPr/>
        </p:nvSpPr>
        <p:spPr bwMode="auto">
          <a:xfrm>
            <a:off x="4594994" y="4556586"/>
            <a:ext cx="68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41">
            <a:extLst>
              <a:ext uri="{FF2B5EF4-FFF2-40B4-BE49-F238E27FC236}">
                <a16:creationId xmlns:a16="http://schemas.microsoft.com/office/drawing/2014/main" id="{0E877DE0-BF75-76C6-1A94-E2EA51B1A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535" y="724479"/>
            <a:ext cx="4081462" cy="46166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marL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921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482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6731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320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78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35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92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BINAS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35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41">
            <a:extLst>
              <a:ext uri="{FF2B5EF4-FFF2-40B4-BE49-F238E27FC236}">
                <a16:creationId xmlns:a16="http://schemas.microsoft.com/office/drawing/2014/main" id="{AFAF7D88-C206-680E-C7A1-922C3C6D2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4994" y="3861048"/>
            <a:ext cx="4081462" cy="46166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marL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921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482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6731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320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78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35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92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BINAS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tabel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35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146">
            <a:extLst>
              <a:ext uri="{FF2B5EF4-FFF2-40B4-BE49-F238E27FC236}">
                <a16:creationId xmlns:a16="http://schemas.microsoft.com/office/drawing/2014/main" id="{B398BE1A-78B8-4B21-5873-7AAF9AAC1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387061B-7DB6-76A1-E651-76402C2AA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" y="9296"/>
            <a:ext cx="8458200" cy="523220"/>
          </a:xfrm>
        </p:spPr>
        <p:txBody>
          <a:bodyPr wrap="square"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Energie, vermogen en energierekening 1/3, theorie</a:t>
            </a:r>
          </a:p>
        </p:txBody>
      </p:sp>
    </p:spTree>
    <p:extLst>
      <p:ext uri="{BB962C8B-B14F-4D97-AF65-F5344CB8AC3E}">
        <p14:creationId xmlns:p14="http://schemas.microsoft.com/office/powerpoint/2010/main" val="111219142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7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7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77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7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77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7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77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77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7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77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7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 autoUpdateAnimBg="0"/>
      <p:bldP spid="77856" grpId="0" autoUpdateAnimBg="0"/>
      <p:bldP spid="77857" grpId="0"/>
      <p:bldP spid="77865" grpId="0"/>
      <p:bldP spid="77867" grpId="0" autoUpdateAnimBg="0"/>
      <p:bldP spid="77872" grpId="0" autoUpdateAnimBg="0"/>
      <p:bldP spid="77874" grpId="0" autoUpdateAnimBg="0"/>
      <p:bldP spid="77875" grpId="0" autoUpdateAnimBg="0"/>
      <p:bldP spid="77876" grpId="0" autoUpdateAnimBg="0"/>
      <p:bldP spid="77877" grpId="0" autoUpdateAnimBg="0"/>
      <p:bldP spid="77878" grpId="0" autoUpdateAnimBg="0"/>
      <p:bldP spid="77879" grpId="0" autoUpdateAnimBg="0"/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56" name="Text Box 20"/>
          <p:cNvSpPr txBox="1">
            <a:spLocks noChangeArrowheads="1"/>
          </p:cNvSpPr>
          <p:nvPr/>
        </p:nvSpPr>
        <p:spPr bwMode="auto">
          <a:xfrm>
            <a:off x="7328" y="2275222"/>
            <a:ext cx="1752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indent="0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Geg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7328" y="1663722"/>
            <a:ext cx="9067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hoeveel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uur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is de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batterij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leeg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7328" y="3498222"/>
            <a:ext cx="213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Opl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7328" y="682890"/>
            <a:ext cx="9067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921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482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6731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63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320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778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235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692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lampje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1,5 W is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aangesloten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AA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batterij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met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energie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van 10,8 kJ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51" name="Text Box 15"/>
          <p:cNvSpPr txBox="1">
            <a:spLocks noChangeArrowheads="1"/>
          </p:cNvSpPr>
          <p:nvPr/>
        </p:nvSpPr>
        <p:spPr bwMode="auto">
          <a:xfrm>
            <a:off x="971600" y="4109722"/>
            <a:ext cx="4419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10,8.10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 1,5 . t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52" name="Text Box 16"/>
          <p:cNvSpPr txBox="1">
            <a:spLocks noChangeArrowheads="1"/>
          </p:cNvSpPr>
          <p:nvPr/>
        </p:nvSpPr>
        <p:spPr bwMode="auto">
          <a:xfrm>
            <a:off x="971600" y="4721225"/>
            <a:ext cx="23034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 = 7200 s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7328" y="9835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 lang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gaat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batterij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mee? 2/3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971600" y="2275222"/>
            <a:ext cx="26463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P = 1,5 W,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60" name="Text Box 24"/>
          <p:cNvSpPr txBox="1">
            <a:spLocks noChangeArrowheads="1"/>
          </p:cNvSpPr>
          <p:nvPr/>
        </p:nvSpPr>
        <p:spPr bwMode="auto">
          <a:xfrm>
            <a:off x="7328" y="2886722"/>
            <a:ext cx="228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indent="0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Gevr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61" name="Text Box 25"/>
          <p:cNvSpPr txBox="1">
            <a:spLocks noChangeArrowheads="1"/>
          </p:cNvSpPr>
          <p:nvPr/>
        </p:nvSpPr>
        <p:spPr bwMode="auto">
          <a:xfrm>
            <a:off x="971600" y="2886722"/>
            <a:ext cx="7731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62" name="Text Box 26"/>
          <p:cNvSpPr txBox="1">
            <a:spLocks noChangeArrowheads="1"/>
          </p:cNvSpPr>
          <p:nvPr/>
        </p:nvSpPr>
        <p:spPr bwMode="auto">
          <a:xfrm>
            <a:off x="971600" y="3498222"/>
            <a:ext cx="213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E = P.t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63" name="Oval 27"/>
          <p:cNvSpPr>
            <a:spLocks noChangeArrowheads="1"/>
          </p:cNvSpPr>
          <p:nvPr/>
        </p:nvSpPr>
        <p:spPr bwMode="auto">
          <a:xfrm>
            <a:off x="2048787" y="727203"/>
            <a:ext cx="1304925" cy="360000"/>
          </a:xfrm>
          <a:prstGeom prst="ellips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4000">
              <a:solidFill>
                <a:srgbClr val="000000"/>
              </a:solidFill>
            </a:endParaRPr>
          </a:p>
        </p:txBody>
      </p:sp>
      <p:sp>
        <p:nvSpPr>
          <p:cNvPr id="91164" name="Oval 28"/>
          <p:cNvSpPr>
            <a:spLocks noChangeArrowheads="1"/>
          </p:cNvSpPr>
          <p:nvPr/>
        </p:nvSpPr>
        <p:spPr bwMode="auto">
          <a:xfrm>
            <a:off x="1569337" y="1111144"/>
            <a:ext cx="1584325" cy="360000"/>
          </a:xfrm>
          <a:prstGeom prst="ellips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4000">
              <a:solidFill>
                <a:srgbClr val="000000"/>
              </a:solidFill>
            </a:endParaRPr>
          </a:p>
        </p:txBody>
      </p:sp>
      <p:sp>
        <p:nvSpPr>
          <p:cNvPr id="91165" name="Oval 29"/>
          <p:cNvSpPr>
            <a:spLocks noChangeArrowheads="1"/>
          </p:cNvSpPr>
          <p:nvPr/>
        </p:nvSpPr>
        <p:spPr bwMode="auto">
          <a:xfrm>
            <a:off x="279013" y="1727909"/>
            <a:ext cx="2160587" cy="360000"/>
          </a:xfrm>
          <a:prstGeom prst="ellips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4000">
              <a:solidFill>
                <a:srgbClr val="000000"/>
              </a:solidFill>
            </a:endParaRPr>
          </a:p>
        </p:txBody>
      </p:sp>
      <p:sp>
        <p:nvSpPr>
          <p:cNvPr id="91166" name="Text Box 30"/>
          <p:cNvSpPr txBox="1">
            <a:spLocks noChangeArrowheads="1"/>
          </p:cNvSpPr>
          <p:nvPr/>
        </p:nvSpPr>
        <p:spPr bwMode="auto">
          <a:xfrm>
            <a:off x="2551341" y="2275222"/>
            <a:ext cx="19724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indent="1016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E = 10,8 kJ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67" name="Text Box 31"/>
          <p:cNvSpPr txBox="1">
            <a:spLocks noChangeArrowheads="1"/>
          </p:cNvSpPr>
          <p:nvPr/>
        </p:nvSpPr>
        <p:spPr bwMode="auto">
          <a:xfrm>
            <a:off x="2520330" y="4721225"/>
            <a:ext cx="55800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 7200/3600 = 2,0 h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D095C663-E559-CC05-791D-C78B53C8D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19233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1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1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1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1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1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1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75"/>
                                        <p:tgtEl>
                                          <p:spTgt spid="9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56" grpId="0" autoUpdateAnimBg="0"/>
      <p:bldP spid="91138" grpId="0" autoUpdateAnimBg="0"/>
      <p:bldP spid="91140" grpId="0" autoUpdateAnimBg="0"/>
      <p:bldP spid="91141" grpId="0" autoUpdateAnimBg="0"/>
      <p:bldP spid="91151" grpId="0" autoUpdateAnimBg="0"/>
      <p:bldP spid="91152" grpId="0" autoUpdateAnimBg="0"/>
      <p:bldP spid="91155" grpId="0" autoUpdateAnimBg="0"/>
      <p:bldP spid="91159" grpId="0" autoUpdateAnimBg="0"/>
      <p:bldP spid="91160" grpId="0" autoUpdateAnimBg="0"/>
      <p:bldP spid="91161" grpId="0" autoUpdateAnimBg="0"/>
      <p:bldP spid="91162" grpId="0" autoUpdateAnimBg="0"/>
      <p:bldP spid="91163" grpId="0" animBg="1"/>
      <p:bldP spid="91164" grpId="0" animBg="1"/>
      <p:bldP spid="91165" grpId="0" animBg="1"/>
      <p:bldP spid="91166" grpId="0" autoUpdateAnimBg="0"/>
      <p:bldP spid="91167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9CC173C-E423-CBF4-6C87-34B40F879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5">
            <a:extLst>
              <a:ext uri="{FF2B5EF4-FFF2-40B4-BE49-F238E27FC236}">
                <a16:creationId xmlns:a16="http://schemas.microsoft.com/office/drawing/2014/main" id="{02DE5B6A-351B-912A-3417-C6D5A4120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833" y="5063919"/>
            <a:ext cx="3384550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effectLst/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Trucje: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Kies simpel voorbeeld:</a:t>
            </a:r>
            <a:b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= 4 . 2 dus 2 = 8/4</a:t>
            </a: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B312D64A-5767-F7B9-F304-9096CDB38E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533400"/>
          </a:xfrm>
        </p:spPr>
        <p:txBody>
          <a:bodyPr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energierekening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voorbeeld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3/3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97563C06-0A88-D071-C123-E2C573A45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15" y="542265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vakantie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heb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lamp van 150 W laten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46,8 kWh.</a:t>
            </a:r>
            <a:b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Bereken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hoeveel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met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vakantie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5EE3C2B8-D782-6F40-175A-966803245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" y="1916832"/>
            <a:ext cx="1165391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7A0D1159-4A25-4379-9E8B-F3F3BD455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43" y="1916832"/>
            <a:ext cx="2016126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150 W 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1172BED5-3AF5-67E2-B3BB-BE54A5FE5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44" y="2505343"/>
            <a:ext cx="2272466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= 46,8 kWh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35DAAFCD-A8EE-9854-085B-998C21D89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" y="3682364"/>
            <a:ext cx="1266826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6" name="Rectangle 8">
            <a:extLst>
              <a:ext uri="{FF2B5EF4-FFF2-40B4-BE49-F238E27FC236}">
                <a16:creationId xmlns:a16="http://schemas.microsoft.com/office/drawing/2014/main" id="{172AE342-062F-E5D8-B9CC-55933F58A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44" y="3682364"/>
            <a:ext cx="1547813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= P.t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7" name="Rectangle 9">
            <a:extLst>
              <a:ext uri="{FF2B5EF4-FFF2-40B4-BE49-F238E27FC236}">
                <a16:creationId xmlns:a16="http://schemas.microsoft.com/office/drawing/2014/main" id="{1EFA8333-F9FE-6317-46AA-F9B6D3BE5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44" y="4270874"/>
            <a:ext cx="2808287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46,8 = 0,15 . 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9" name="Rectangle 11">
            <a:extLst>
              <a:ext uri="{FF2B5EF4-FFF2-40B4-BE49-F238E27FC236}">
                <a16:creationId xmlns:a16="http://schemas.microsoft.com/office/drawing/2014/main" id="{23680236-5372-F60D-BD64-C2E924AD9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259" y="4859384"/>
            <a:ext cx="562286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0" name="Rectangle 12">
            <a:extLst>
              <a:ext uri="{FF2B5EF4-FFF2-40B4-BE49-F238E27FC236}">
                <a16:creationId xmlns:a16="http://schemas.microsoft.com/office/drawing/2014/main" id="{2B2CF89C-6404-DB65-537E-A81928200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44" y="5447895"/>
            <a:ext cx="1776413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zijn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1" name="Rectangle 13">
            <a:extLst>
              <a:ext uri="{FF2B5EF4-FFF2-40B4-BE49-F238E27FC236}">
                <a16:creationId xmlns:a16="http://schemas.microsoft.com/office/drawing/2014/main" id="{05EE4060-7A08-AD06-CDCB-190721ECB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399" y="5447895"/>
            <a:ext cx="143986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312/24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2" name="Rectangle 14">
            <a:extLst>
              <a:ext uri="{FF2B5EF4-FFF2-40B4-BE49-F238E27FC236}">
                <a16:creationId xmlns:a16="http://schemas.microsoft.com/office/drawing/2014/main" id="{4DBFA03C-DDE4-C1AC-E88D-21F0A5530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9273" y="4869160"/>
            <a:ext cx="14398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312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3" name="AutoShape 15">
            <a:extLst>
              <a:ext uri="{FF2B5EF4-FFF2-40B4-BE49-F238E27FC236}">
                <a16:creationId xmlns:a16="http://schemas.microsoft.com/office/drawing/2014/main" id="{E5704E30-6E22-6FF5-2B00-354F79BD5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6506" y="608909"/>
            <a:ext cx="936000" cy="360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4" name="AutoShape 16">
            <a:extLst>
              <a:ext uri="{FF2B5EF4-FFF2-40B4-BE49-F238E27FC236}">
                <a16:creationId xmlns:a16="http://schemas.microsoft.com/office/drawing/2014/main" id="{02D408FD-4AF3-DA13-C725-207524A65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689" y="1365164"/>
            <a:ext cx="2088000" cy="360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6" name="Rectangle 18">
            <a:extLst>
              <a:ext uri="{FF2B5EF4-FFF2-40B4-BE49-F238E27FC236}">
                <a16:creationId xmlns:a16="http://schemas.microsoft.com/office/drawing/2014/main" id="{37996147-2C98-7DDE-AF7C-4FF4F103B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" y="3093853"/>
            <a:ext cx="2016126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7" name="Rectangle 19">
            <a:extLst>
              <a:ext uri="{FF2B5EF4-FFF2-40B4-BE49-F238E27FC236}">
                <a16:creationId xmlns:a16="http://schemas.microsoft.com/office/drawing/2014/main" id="{861951E0-B374-11E8-1173-6E343D3A4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44" y="3093853"/>
            <a:ext cx="433387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69" name="Rectangle 21">
            <a:extLst>
              <a:ext uri="{FF2B5EF4-FFF2-40B4-BE49-F238E27FC236}">
                <a16:creationId xmlns:a16="http://schemas.microsoft.com/office/drawing/2014/main" id="{A6CCBEEF-FCA1-1A6A-0445-E9D7DE4E0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445" y="4859384"/>
            <a:ext cx="618089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=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70" name="Rectangle 22">
            <a:extLst>
              <a:ext uri="{FF2B5EF4-FFF2-40B4-BE49-F238E27FC236}">
                <a16:creationId xmlns:a16="http://schemas.microsoft.com/office/drawing/2014/main" id="{FFEFC9A7-7440-E760-C937-EC7318D13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833" y="5447895"/>
            <a:ext cx="1776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13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dagen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73" name="AutoShape 25">
            <a:extLst>
              <a:ext uri="{FF2B5EF4-FFF2-40B4-BE49-F238E27FC236}">
                <a16:creationId xmlns:a16="http://schemas.microsoft.com/office/drawing/2014/main" id="{89F6106C-A341-27E4-10A7-73039A037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965740"/>
            <a:ext cx="1368000" cy="3600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B0F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86612425-E512-BAA5-77D2-15A1DB950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65">
            <a:extLst>
              <a:ext uri="{FF2B5EF4-FFF2-40B4-BE49-F238E27FC236}">
                <a16:creationId xmlns:a16="http://schemas.microsoft.com/office/drawing/2014/main" id="{80AF6BEB-085D-07B6-957A-AB1572203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385" y="3776396"/>
            <a:ext cx="338455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opschrijven</a:t>
            </a:r>
            <a:endParaRPr lang="en-US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65">
            <a:extLst>
              <a:ext uri="{FF2B5EF4-FFF2-40B4-BE49-F238E27FC236}">
                <a16:creationId xmlns:a16="http://schemas.microsoft.com/office/drawing/2014/main" id="{5621198F-98DE-340A-040B-46E8B51C7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9273" y="4337138"/>
            <a:ext cx="338455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Waarden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invullen</a:t>
            </a:r>
            <a:endParaRPr lang="en-US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65">
            <a:extLst>
              <a:ext uri="{FF2B5EF4-FFF2-40B4-BE49-F238E27FC236}">
                <a16:creationId xmlns:a16="http://schemas.microsoft.com/office/drawing/2014/main" id="{98F3B21D-47E0-6956-C5A2-401442BE3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2185" y="5667133"/>
            <a:ext cx="3384550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Uitkomst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eenheid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D08237D-8BC2-FA7F-A042-F701D5752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731" y="1916832"/>
            <a:ext cx="1499258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0,15 kW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062551ED-DDDC-0512-E32D-080843FC3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492" y="4859384"/>
            <a:ext cx="2051828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46,8/0,15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5741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3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3250" grpId="0" autoUpdateAnimBg="0"/>
      <p:bldP spid="53251" grpId="0" autoUpdateAnimBg="0"/>
      <p:bldP spid="53252" grpId="0" autoUpdateAnimBg="0"/>
      <p:bldP spid="53253" grpId="0" autoUpdateAnimBg="0"/>
      <p:bldP spid="53254" grpId="0" autoUpdateAnimBg="0"/>
      <p:bldP spid="53255" grpId="0" autoUpdateAnimBg="0"/>
      <p:bldP spid="53256" grpId="0" autoUpdateAnimBg="0"/>
      <p:bldP spid="53257" grpId="0" autoUpdateAnimBg="0"/>
      <p:bldP spid="53259" grpId="0"/>
      <p:bldP spid="53260" grpId="0" autoUpdateAnimBg="0"/>
      <p:bldP spid="53261" grpId="0" autoUpdateAnimBg="0"/>
      <p:bldP spid="53262" grpId="0" autoUpdateAnimBg="0"/>
      <p:bldP spid="53263" grpId="0" animBg="1"/>
      <p:bldP spid="53264" grpId="0" animBg="1"/>
      <p:bldP spid="53266" grpId="0" autoUpdateAnimBg="0"/>
      <p:bldP spid="53267" grpId="0"/>
      <p:bldP spid="53269" grpId="0" autoUpdateAnimBg="0"/>
      <p:bldP spid="53270" grpId="0" autoUpdateAnimBg="0"/>
      <p:bldP spid="53273" grpId="0" animBg="1"/>
      <p:bldP spid="3" grpId="0" animBg="1"/>
      <p:bldP spid="4" grpId="0" animBg="1"/>
      <p:bldP spid="6" grpId="0" animBg="1"/>
      <p:bldP spid="7" grpId="0" autoUpdateAnimBg="0"/>
      <p:bldP spid="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71" name="Group 3"/>
          <p:cNvGrpSpPr>
            <a:grpSpLocks/>
          </p:cNvGrpSpPr>
          <p:nvPr/>
        </p:nvGrpSpPr>
        <p:grpSpPr bwMode="auto">
          <a:xfrm>
            <a:off x="5292725" y="0"/>
            <a:ext cx="3851275" cy="6884988"/>
            <a:chOff x="3405" y="0"/>
            <a:chExt cx="2355" cy="4320"/>
          </a:xfrm>
        </p:grpSpPr>
        <p:pic>
          <p:nvPicPr>
            <p:cNvPr id="109572" name="Picture 4" descr="IMG_024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5" y="0"/>
              <a:ext cx="2355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573" name="Rectangle 5"/>
            <p:cNvSpPr>
              <a:spLocks noChangeArrowheads="1"/>
            </p:cNvSpPr>
            <p:nvPr/>
          </p:nvSpPr>
          <p:spPr bwMode="auto">
            <a:xfrm>
              <a:off x="4368" y="4093"/>
              <a:ext cx="363" cy="227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6978650" y="6443663"/>
            <a:ext cx="503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6659563" y="5373688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9576" name="Text Box 8"/>
          <p:cNvSpPr txBox="1">
            <a:spLocks noChangeArrowheads="1"/>
          </p:cNvSpPr>
          <p:nvPr/>
        </p:nvSpPr>
        <p:spPr bwMode="auto">
          <a:xfrm>
            <a:off x="6659563" y="4264025"/>
            <a:ext cx="704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</a:t>
            </a: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7451725" y="4249738"/>
            <a:ext cx="936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3b</a:t>
            </a:r>
          </a:p>
        </p:txBody>
      </p:sp>
      <p:sp>
        <p:nvSpPr>
          <p:cNvPr id="109578" name="Text Box 10"/>
          <p:cNvSpPr txBox="1">
            <a:spLocks noChangeArrowheads="1"/>
          </p:cNvSpPr>
          <p:nvPr/>
        </p:nvSpPr>
        <p:spPr bwMode="auto">
          <a:xfrm>
            <a:off x="5940425" y="3127375"/>
            <a:ext cx="503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9579" name="Text Box 11"/>
          <p:cNvSpPr txBox="1">
            <a:spLocks noChangeArrowheads="1"/>
          </p:cNvSpPr>
          <p:nvPr/>
        </p:nvSpPr>
        <p:spPr bwMode="auto">
          <a:xfrm>
            <a:off x="6704013" y="1027113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7b</a:t>
            </a:r>
          </a:p>
        </p:txBody>
      </p:sp>
      <p:sp>
        <p:nvSpPr>
          <p:cNvPr id="109580" name="Text Box 12"/>
          <p:cNvSpPr txBox="1">
            <a:spLocks noChangeArrowheads="1"/>
          </p:cNvSpPr>
          <p:nvPr/>
        </p:nvSpPr>
        <p:spPr bwMode="auto">
          <a:xfrm>
            <a:off x="6515100" y="47625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7a</a:t>
            </a:r>
          </a:p>
        </p:txBody>
      </p:sp>
      <p:sp>
        <p:nvSpPr>
          <p:cNvPr id="109581" name="Text Box 13"/>
          <p:cNvSpPr txBox="1">
            <a:spLocks noChangeArrowheads="1"/>
          </p:cNvSpPr>
          <p:nvPr/>
        </p:nvSpPr>
        <p:spPr bwMode="auto">
          <a:xfrm>
            <a:off x="5938838" y="2636838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9582" name="Text Box 14"/>
          <p:cNvSpPr txBox="1">
            <a:spLocks noChangeArrowheads="1"/>
          </p:cNvSpPr>
          <p:nvPr/>
        </p:nvSpPr>
        <p:spPr bwMode="auto">
          <a:xfrm>
            <a:off x="4932363" y="128588"/>
            <a:ext cx="666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6a</a:t>
            </a:r>
          </a:p>
        </p:txBody>
      </p:sp>
      <p:sp>
        <p:nvSpPr>
          <p:cNvPr id="109583" name="Text Box 15"/>
          <p:cNvSpPr txBox="1">
            <a:spLocks noChangeArrowheads="1"/>
          </p:cNvSpPr>
          <p:nvPr/>
        </p:nvSpPr>
        <p:spPr bwMode="auto">
          <a:xfrm>
            <a:off x="0" y="666750"/>
            <a:ext cx="45005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1. Hoofdzekering (50 A)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84" name="Text Box 16"/>
          <p:cNvSpPr txBox="1">
            <a:spLocks noChangeArrowheads="1"/>
          </p:cNvSpPr>
          <p:nvPr/>
        </p:nvSpPr>
        <p:spPr bwMode="auto">
          <a:xfrm>
            <a:off x="20638" y="1254125"/>
            <a:ext cx="45005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2. kWh meter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85" name="Text Box 17"/>
          <p:cNvSpPr txBox="1">
            <a:spLocks noChangeArrowheads="1"/>
          </p:cNvSpPr>
          <p:nvPr/>
        </p:nvSpPr>
        <p:spPr bwMode="auto">
          <a:xfrm>
            <a:off x="14288" y="1820863"/>
            <a:ext cx="45005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3a. aardlekschakelaar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86" name="Text Box 18"/>
          <p:cNvSpPr txBox="1">
            <a:spLocks noChangeArrowheads="1"/>
          </p:cNvSpPr>
          <p:nvPr/>
        </p:nvSpPr>
        <p:spPr bwMode="auto">
          <a:xfrm>
            <a:off x="0" y="2438400"/>
            <a:ext cx="5292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3b. (blauwe) testschakelaar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87" name="Text Box 19"/>
          <p:cNvSpPr txBox="1">
            <a:spLocks noChangeArrowheads="1"/>
          </p:cNvSpPr>
          <p:nvPr/>
        </p:nvSpPr>
        <p:spPr bwMode="auto">
          <a:xfrm>
            <a:off x="0" y="3043238"/>
            <a:ext cx="51482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4. groeps-zekeringen (16 A)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88" name="Text Box 20"/>
          <p:cNvSpPr txBox="1">
            <a:spLocks noChangeArrowheads="1"/>
          </p:cNvSpPr>
          <p:nvPr/>
        </p:nvSpPr>
        <p:spPr bwMode="auto">
          <a:xfrm>
            <a:off x="14288" y="3733800"/>
            <a:ext cx="51482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5. groeps-schakelaars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89" name="Text Box 21"/>
          <p:cNvSpPr txBox="1">
            <a:spLocks noChangeArrowheads="1"/>
          </p:cNvSpPr>
          <p:nvPr/>
        </p:nvSpPr>
        <p:spPr bwMode="auto">
          <a:xfrm>
            <a:off x="14288" y="4438650"/>
            <a:ext cx="51482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6a. stopcontact (niet geaard)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90" name="Text Box 22"/>
          <p:cNvSpPr txBox="1">
            <a:spLocks noChangeArrowheads="1"/>
          </p:cNvSpPr>
          <p:nvPr/>
        </p:nvSpPr>
        <p:spPr bwMode="auto">
          <a:xfrm>
            <a:off x="5849938" y="908050"/>
            <a:ext cx="666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6b</a:t>
            </a:r>
          </a:p>
        </p:txBody>
      </p:sp>
      <p:sp>
        <p:nvSpPr>
          <p:cNvPr id="109591" name="Text Box 23"/>
          <p:cNvSpPr txBox="1">
            <a:spLocks noChangeArrowheads="1"/>
          </p:cNvSpPr>
          <p:nvPr/>
        </p:nvSpPr>
        <p:spPr bwMode="auto">
          <a:xfrm>
            <a:off x="14288" y="5118100"/>
            <a:ext cx="51482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6b. Blauwe &amp; bruine aders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92" name="Text Box 24"/>
          <p:cNvSpPr txBox="1">
            <a:spLocks noChangeArrowheads="1"/>
          </p:cNvSpPr>
          <p:nvPr/>
        </p:nvSpPr>
        <p:spPr bwMode="auto">
          <a:xfrm>
            <a:off x="20638" y="5705475"/>
            <a:ext cx="51482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>
                <a:latin typeface="Arial" panose="020B0604020202020204" pitchFamily="34" charset="0"/>
                <a:cs typeface="Arial" panose="020B0604020202020204" pitchFamily="34" charset="0"/>
              </a:rPr>
              <a:t>7a. geaard stopcontact</a:t>
            </a: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20638" y="6310313"/>
            <a:ext cx="5918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7b.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Blauwe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bruine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geel-groene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aders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0F157DD2-A97C-9B3F-8848-3957F6633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96B46C6-9AC7-68A6-F3EB-50869C65F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" y="13734"/>
            <a:ext cx="4676194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Huisinstallatie (oud model)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39922899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9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9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9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109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9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9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109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4" grpId="0"/>
      <p:bldP spid="109575" grpId="0"/>
      <p:bldP spid="109576" grpId="0"/>
      <p:bldP spid="109577" grpId="0"/>
      <p:bldP spid="109578" grpId="0"/>
      <p:bldP spid="109579" grpId="0"/>
      <p:bldP spid="109580" grpId="0"/>
      <p:bldP spid="109581" grpId="0"/>
      <p:bldP spid="109582" grpId="0"/>
      <p:bldP spid="109583" grpId="0" autoUpdateAnimBg="0"/>
      <p:bldP spid="109584" grpId="0" autoUpdateAnimBg="0"/>
      <p:bldP spid="109585" grpId="0" autoUpdateAnimBg="0"/>
      <p:bldP spid="109586" grpId="0" autoUpdateAnimBg="0"/>
      <p:bldP spid="109587" grpId="0" autoUpdateAnimBg="0"/>
      <p:bldP spid="109588" grpId="0" autoUpdateAnimBg="0"/>
      <p:bldP spid="109589" grpId="0"/>
      <p:bldP spid="109590" grpId="0"/>
      <p:bldP spid="109591" grpId="0" autoUpdateAnimBg="0"/>
      <p:bldP spid="109592" grpId="0" autoUpdateAnimBg="0"/>
      <p:bldP spid="109593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785F2-C00F-D60C-527F-59A46A2B4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ep 36">
            <a:extLst>
              <a:ext uri="{FF2B5EF4-FFF2-40B4-BE49-F238E27FC236}">
                <a16:creationId xmlns:a16="http://schemas.microsoft.com/office/drawing/2014/main" id="{8A8C50C5-385E-0E72-D466-C6DC1901C477}"/>
              </a:ext>
            </a:extLst>
          </p:cNvPr>
          <p:cNvGrpSpPr/>
          <p:nvPr/>
        </p:nvGrpSpPr>
        <p:grpSpPr>
          <a:xfrm>
            <a:off x="7262453" y="152847"/>
            <a:ext cx="1738349" cy="6408000"/>
            <a:chOff x="7262453" y="261000"/>
            <a:chExt cx="1738349" cy="6305711"/>
          </a:xfrm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37AFFAE6-763D-AC1C-4010-52B002B6BEDE}"/>
                </a:ext>
              </a:extLst>
            </p:cNvPr>
            <p:cNvSpPr/>
            <p:nvPr/>
          </p:nvSpPr>
          <p:spPr>
            <a:xfrm>
              <a:off x="7262453" y="263958"/>
              <a:ext cx="1738349" cy="6300000"/>
            </a:xfrm>
            <a:prstGeom prst="rect">
              <a:avLst/>
            </a:prstGeom>
            <a:gradFill flip="none" rotWithShape="1">
              <a:gsLst>
                <a:gs pos="0">
                  <a:srgbClr val="996633"/>
                </a:gs>
                <a:gs pos="100000">
                  <a:srgbClr val="C4A676">
                    <a:lumMod val="100000"/>
                  </a:srgbClr>
                </a:gs>
              </a:gsLst>
              <a:lin ang="2700000" scaled="1"/>
              <a:tileRect/>
            </a:gra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35" name="Afbeelding 34">
              <a:extLst>
                <a:ext uri="{FF2B5EF4-FFF2-40B4-BE49-F238E27FC236}">
                  <a16:creationId xmlns:a16="http://schemas.microsoft.com/office/drawing/2014/main" id="{10FD174B-5CD5-ED8E-39C1-97F5CBCE9064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81" t="57906" r="13234" b="1261"/>
            <a:stretch/>
          </p:blipFill>
          <p:spPr>
            <a:xfrm>
              <a:off x="7656276" y="261000"/>
              <a:ext cx="360000" cy="324000"/>
            </a:xfrm>
            <a:prstGeom prst="rect">
              <a:avLst/>
            </a:prstGeom>
          </p:spPr>
        </p:pic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D6A107B4-BB6F-8DC5-4D5F-18284D73D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058" y="374711"/>
              <a:ext cx="1572181" cy="6192000"/>
            </a:xfrm>
            <a:prstGeom prst="rect">
              <a:avLst/>
            </a:prstGeom>
          </p:spPr>
        </p:pic>
      </p:grpSp>
      <p:sp>
        <p:nvSpPr>
          <p:cNvPr id="2" name="Text Box 146">
            <a:extLst>
              <a:ext uri="{FF2B5EF4-FFF2-40B4-BE49-F238E27FC236}">
                <a16:creationId xmlns:a16="http://schemas.microsoft.com/office/drawing/2014/main" id="{6E8F0CC6-3E73-4040-1185-FC7D08FB9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B80B4C8C-D2E1-768D-C113-A0344955440C}"/>
              </a:ext>
            </a:extLst>
          </p:cNvPr>
          <p:cNvSpPr>
            <a:spLocks noChangeAspect="1"/>
          </p:cNvSpPr>
          <p:nvPr/>
        </p:nvSpPr>
        <p:spPr>
          <a:xfrm>
            <a:off x="7873114" y="1153861"/>
            <a:ext cx="468000" cy="43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50E45387-39FD-EE47-4FFC-FCD37B9095EC}"/>
              </a:ext>
            </a:extLst>
          </p:cNvPr>
          <p:cNvSpPr/>
          <p:nvPr/>
        </p:nvSpPr>
        <p:spPr>
          <a:xfrm>
            <a:off x="7737513" y="3756763"/>
            <a:ext cx="828000" cy="6120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DF67EFD5-B654-1771-CD5F-2E507DB7F935}"/>
              </a:ext>
            </a:extLst>
          </p:cNvPr>
          <p:cNvSpPr/>
          <p:nvPr/>
        </p:nvSpPr>
        <p:spPr>
          <a:xfrm>
            <a:off x="7968613" y="5382059"/>
            <a:ext cx="252000" cy="3240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9D05FFDA-517F-8525-9A94-78BA557483C2}"/>
              </a:ext>
            </a:extLst>
          </p:cNvPr>
          <p:cNvGrpSpPr>
            <a:grpSpLocks noChangeAspect="1"/>
          </p:cNvGrpSpPr>
          <p:nvPr/>
        </p:nvGrpSpPr>
        <p:grpSpPr>
          <a:xfrm>
            <a:off x="7722162" y="1998568"/>
            <a:ext cx="846712" cy="324000"/>
            <a:chOff x="7713701" y="1898535"/>
            <a:chExt cx="940789" cy="360000"/>
          </a:xfrm>
        </p:grpSpPr>
        <p:sp>
          <p:nvSpPr>
            <p:cNvPr id="13" name="Rechthoek: afgeronde hoeken 12">
              <a:extLst>
                <a:ext uri="{FF2B5EF4-FFF2-40B4-BE49-F238E27FC236}">
                  <a16:creationId xmlns:a16="http://schemas.microsoft.com/office/drawing/2014/main" id="{7BCEDD36-59A3-BF88-29D0-DA52E479061E}"/>
                </a:ext>
              </a:extLst>
            </p:cNvPr>
            <p:cNvSpPr/>
            <p:nvPr/>
          </p:nvSpPr>
          <p:spPr>
            <a:xfrm>
              <a:off x="7713701" y="1898535"/>
              <a:ext cx="239999" cy="360000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2E55DEFB-914B-CF03-DBD0-9D43FCC60651}"/>
                </a:ext>
              </a:extLst>
            </p:cNvPr>
            <p:cNvSpPr/>
            <p:nvPr/>
          </p:nvSpPr>
          <p:spPr>
            <a:xfrm>
              <a:off x="8414491" y="1898535"/>
              <a:ext cx="239999" cy="360000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381E3F48-F1FC-5AE3-C4B8-FAD4086E6A07}"/>
              </a:ext>
            </a:extLst>
          </p:cNvPr>
          <p:cNvSpPr/>
          <p:nvPr/>
        </p:nvSpPr>
        <p:spPr>
          <a:xfrm>
            <a:off x="7474045" y="1998568"/>
            <a:ext cx="252000" cy="324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D88DF499-92FB-9320-62ED-633424BE6AC9}"/>
              </a:ext>
            </a:extLst>
          </p:cNvPr>
          <p:cNvSpPr/>
          <p:nvPr/>
        </p:nvSpPr>
        <p:spPr>
          <a:xfrm>
            <a:off x="7729148" y="4404043"/>
            <a:ext cx="828000" cy="57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7BFCBBDC-B2DD-208F-BE04-FBB2BB0B1063}"/>
              </a:ext>
            </a:extLst>
          </p:cNvPr>
          <p:cNvGrpSpPr>
            <a:grpSpLocks noChangeAspect="1"/>
          </p:cNvGrpSpPr>
          <p:nvPr/>
        </p:nvGrpSpPr>
        <p:grpSpPr>
          <a:xfrm>
            <a:off x="59336" y="256173"/>
            <a:ext cx="5478625" cy="2736000"/>
            <a:chOff x="-259950" y="2644637"/>
            <a:chExt cx="6374792" cy="3183541"/>
          </a:xfrm>
        </p:grpSpPr>
        <p:pic>
          <p:nvPicPr>
            <p:cNvPr id="28" name="Afbeelding 27">
              <a:extLst>
                <a:ext uri="{FF2B5EF4-FFF2-40B4-BE49-F238E27FC236}">
                  <a16:creationId xmlns:a16="http://schemas.microsoft.com/office/drawing/2014/main" id="{C4162AA4-2BA0-29B1-FC67-433AAF11FF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25" t="8559" r="21376" b="6561"/>
            <a:stretch/>
          </p:blipFill>
          <p:spPr>
            <a:xfrm>
              <a:off x="4033276" y="2644637"/>
              <a:ext cx="2081566" cy="3183541"/>
            </a:xfrm>
            <a:prstGeom prst="rect">
              <a:avLst/>
            </a:prstGeom>
          </p:spPr>
        </p:pic>
        <p:sp>
          <p:nvSpPr>
            <p:cNvPr id="7" name="Bijschrift: lijn 6">
              <a:extLst>
                <a:ext uri="{FF2B5EF4-FFF2-40B4-BE49-F238E27FC236}">
                  <a16:creationId xmlns:a16="http://schemas.microsoft.com/office/drawing/2014/main" id="{21BC5AC7-8427-CFA3-1C74-4C431F62B0B1}"/>
                </a:ext>
              </a:extLst>
            </p:cNvPr>
            <p:cNvSpPr/>
            <p:nvPr/>
          </p:nvSpPr>
          <p:spPr>
            <a:xfrm>
              <a:off x="-259950" y="3884757"/>
              <a:ext cx="4035143" cy="466507"/>
            </a:xfrm>
            <a:prstGeom prst="borderCallout1">
              <a:avLst>
                <a:gd name="adj1" fmla="val 49243"/>
                <a:gd name="adj2" fmla="val 100232"/>
                <a:gd name="adj3" fmla="val 41885"/>
                <a:gd name="adj4" fmla="val 115799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r>
                <a:rPr lang="nl-NL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Testknop aardlekschakelaar</a:t>
              </a:r>
            </a:p>
          </p:txBody>
        </p:sp>
      </p:grpSp>
      <p:grpSp>
        <p:nvGrpSpPr>
          <p:cNvPr id="33" name="Groep 32">
            <a:extLst>
              <a:ext uri="{FF2B5EF4-FFF2-40B4-BE49-F238E27FC236}">
                <a16:creationId xmlns:a16="http://schemas.microsoft.com/office/drawing/2014/main" id="{471E1E1F-463B-EABF-C7B3-161E5CD2CF21}"/>
              </a:ext>
            </a:extLst>
          </p:cNvPr>
          <p:cNvGrpSpPr/>
          <p:nvPr/>
        </p:nvGrpSpPr>
        <p:grpSpPr>
          <a:xfrm>
            <a:off x="83820" y="1134663"/>
            <a:ext cx="7731098" cy="461665"/>
            <a:chOff x="-4668" y="1134663"/>
            <a:chExt cx="7731098" cy="461665"/>
          </a:xfrm>
        </p:grpSpPr>
        <p:sp>
          <p:nvSpPr>
            <p:cNvPr id="109587" name="Text Box 19">
              <a:extLst>
                <a:ext uri="{FF2B5EF4-FFF2-40B4-BE49-F238E27FC236}">
                  <a16:creationId xmlns:a16="http://schemas.microsoft.com/office/drawing/2014/main" id="{F31A8719-875D-9F7D-0135-51B6EDA6A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668" y="1134663"/>
              <a:ext cx="514826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3 </a:t>
              </a: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Automatische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zekeringen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(16 A)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Rechte verbindingslijn met pijl 23">
              <a:extLst>
                <a:ext uri="{FF2B5EF4-FFF2-40B4-BE49-F238E27FC236}">
                  <a16:creationId xmlns:a16="http://schemas.microsoft.com/office/drawing/2014/main" id="{18BCBB54-303B-D136-6CEC-73417004B159}"/>
                </a:ext>
              </a:extLst>
            </p:cNvPr>
            <p:cNvCxnSpPr/>
            <p:nvPr/>
          </p:nvCxnSpPr>
          <p:spPr>
            <a:xfrm>
              <a:off x="4702430" y="1380328"/>
              <a:ext cx="30240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ep 33">
            <a:extLst>
              <a:ext uri="{FF2B5EF4-FFF2-40B4-BE49-F238E27FC236}">
                <a16:creationId xmlns:a16="http://schemas.microsoft.com/office/drawing/2014/main" id="{CB70928D-6010-5AFA-E792-31218EA1F7C6}"/>
              </a:ext>
            </a:extLst>
          </p:cNvPr>
          <p:cNvGrpSpPr/>
          <p:nvPr/>
        </p:nvGrpSpPr>
        <p:grpSpPr>
          <a:xfrm>
            <a:off x="83820" y="1925598"/>
            <a:ext cx="7342164" cy="461665"/>
            <a:chOff x="-4668" y="1925598"/>
            <a:chExt cx="7342164" cy="461665"/>
          </a:xfrm>
        </p:grpSpPr>
        <p:sp>
          <p:nvSpPr>
            <p:cNvPr id="109583" name="Text Box 15">
              <a:extLst>
                <a:ext uri="{FF2B5EF4-FFF2-40B4-BE49-F238E27FC236}">
                  <a16:creationId xmlns:a16="http://schemas.microsoft.com/office/drawing/2014/main" id="{8FAD56A7-DF93-E1CB-EC89-FDFE35F9E2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668" y="1925598"/>
              <a:ext cx="450056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Hoofdschakelaar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Rechte verbindingslijn met pijl 24">
              <a:extLst>
                <a:ext uri="{FF2B5EF4-FFF2-40B4-BE49-F238E27FC236}">
                  <a16:creationId xmlns:a16="http://schemas.microsoft.com/office/drawing/2014/main" id="{C73A53B5-EB55-543A-4545-A97393FE7626}"/>
                </a:ext>
              </a:extLst>
            </p:cNvPr>
            <p:cNvCxnSpPr/>
            <p:nvPr/>
          </p:nvCxnSpPr>
          <p:spPr>
            <a:xfrm>
              <a:off x="2441496" y="2195168"/>
              <a:ext cx="48960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ep 35">
            <a:extLst>
              <a:ext uri="{FF2B5EF4-FFF2-40B4-BE49-F238E27FC236}">
                <a16:creationId xmlns:a16="http://schemas.microsoft.com/office/drawing/2014/main" id="{B41FEB67-87C9-4FEC-695C-1ECDA7F88013}"/>
              </a:ext>
            </a:extLst>
          </p:cNvPr>
          <p:cNvGrpSpPr/>
          <p:nvPr/>
        </p:nvGrpSpPr>
        <p:grpSpPr>
          <a:xfrm>
            <a:off x="83820" y="2764323"/>
            <a:ext cx="8148731" cy="596473"/>
            <a:chOff x="-4668" y="2764323"/>
            <a:chExt cx="8148731" cy="596473"/>
          </a:xfrm>
        </p:grpSpPr>
        <p:sp>
          <p:nvSpPr>
            <p:cNvPr id="109585" name="Text Box 17">
              <a:extLst>
                <a:ext uri="{FF2B5EF4-FFF2-40B4-BE49-F238E27FC236}">
                  <a16:creationId xmlns:a16="http://schemas.microsoft.com/office/drawing/2014/main" id="{15C1A5B7-5A47-6775-10CF-1928E2B843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668" y="2899131"/>
              <a:ext cx="513397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aardlekschakelaars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met </a:t>
              </a: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testknop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Rechte verbindingslijn met pijl 25">
              <a:extLst>
                <a:ext uri="{FF2B5EF4-FFF2-40B4-BE49-F238E27FC236}">
                  <a16:creationId xmlns:a16="http://schemas.microsoft.com/office/drawing/2014/main" id="{AC48E212-A873-0FC8-240A-A5C499A47B6E}"/>
                </a:ext>
              </a:extLst>
            </p:cNvPr>
            <p:cNvCxnSpPr>
              <a:cxnSpLocks/>
            </p:cNvCxnSpPr>
            <p:nvPr/>
          </p:nvCxnSpPr>
          <p:spPr>
            <a:xfrm rot="20700000">
              <a:off x="4868063" y="2764323"/>
              <a:ext cx="3276000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DA825A90-4E5E-A7FD-8CF2-7186FF8AEE81}"/>
              </a:ext>
            </a:extLst>
          </p:cNvPr>
          <p:cNvGrpSpPr/>
          <p:nvPr/>
        </p:nvGrpSpPr>
        <p:grpSpPr>
          <a:xfrm>
            <a:off x="83820" y="3817568"/>
            <a:ext cx="7607172" cy="461665"/>
            <a:chOff x="-4668" y="3817568"/>
            <a:chExt cx="7607172" cy="461665"/>
          </a:xfrm>
        </p:grpSpPr>
        <p:sp>
          <p:nvSpPr>
            <p:cNvPr id="109584" name="Text Box 16">
              <a:extLst>
                <a:ext uri="{FF2B5EF4-FFF2-40B4-BE49-F238E27FC236}">
                  <a16:creationId xmlns:a16="http://schemas.microsoft.com/office/drawing/2014/main" id="{7D9F8FE9-E2A6-B86C-3680-9A2E2F4F6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668" y="3817568"/>
              <a:ext cx="450056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kWh meter (</a:t>
              </a: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energiemeter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" name="Rechte verbindingslijn met pijl 26">
              <a:extLst>
                <a:ext uri="{FF2B5EF4-FFF2-40B4-BE49-F238E27FC236}">
                  <a16:creationId xmlns:a16="http://schemas.microsoft.com/office/drawing/2014/main" id="{EFBB9FEC-BCC9-7CD8-93C9-9DD78B8BFA97}"/>
                </a:ext>
              </a:extLst>
            </p:cNvPr>
            <p:cNvCxnSpPr/>
            <p:nvPr/>
          </p:nvCxnSpPr>
          <p:spPr>
            <a:xfrm>
              <a:off x="3714504" y="4077000"/>
              <a:ext cx="3888000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ep 38">
            <a:extLst>
              <a:ext uri="{FF2B5EF4-FFF2-40B4-BE49-F238E27FC236}">
                <a16:creationId xmlns:a16="http://schemas.microsoft.com/office/drawing/2014/main" id="{8DD72C5D-6F27-F816-1B70-3AB126E4A7C3}"/>
              </a:ext>
            </a:extLst>
          </p:cNvPr>
          <p:cNvGrpSpPr/>
          <p:nvPr/>
        </p:nvGrpSpPr>
        <p:grpSpPr>
          <a:xfrm>
            <a:off x="83820" y="4412522"/>
            <a:ext cx="7601180" cy="461665"/>
            <a:chOff x="-4668" y="4412522"/>
            <a:chExt cx="7601180" cy="461665"/>
          </a:xfrm>
        </p:grpSpPr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F93DA010-ED03-D318-689E-FFFDBC063627}"/>
                </a:ext>
              </a:extLst>
            </p:cNvPr>
            <p:cNvSpPr txBox="1"/>
            <p:nvPr/>
          </p:nvSpPr>
          <p:spPr>
            <a:xfrm>
              <a:off x="-4668" y="4412522"/>
              <a:ext cx="62161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Kastje met hoofdzekering (50 A), verzegeld</a:t>
              </a:r>
            </a:p>
          </p:txBody>
        </p:sp>
        <p:cxnSp>
          <p:nvCxnSpPr>
            <p:cNvPr id="30" name="Rechte verbindingslijn met pijl 29">
              <a:extLst>
                <a:ext uri="{FF2B5EF4-FFF2-40B4-BE49-F238E27FC236}">
                  <a16:creationId xmlns:a16="http://schemas.microsoft.com/office/drawing/2014/main" id="{B68C7AE6-7868-ECB6-49BF-974FDFDCEE6B}"/>
                </a:ext>
              </a:extLst>
            </p:cNvPr>
            <p:cNvCxnSpPr/>
            <p:nvPr/>
          </p:nvCxnSpPr>
          <p:spPr>
            <a:xfrm>
              <a:off x="6012512" y="4686438"/>
              <a:ext cx="15840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ep 39">
            <a:extLst>
              <a:ext uri="{FF2B5EF4-FFF2-40B4-BE49-F238E27FC236}">
                <a16:creationId xmlns:a16="http://schemas.microsoft.com/office/drawing/2014/main" id="{47CA359A-71DC-DAFF-2123-5346F9749A50}"/>
              </a:ext>
            </a:extLst>
          </p:cNvPr>
          <p:cNvGrpSpPr/>
          <p:nvPr/>
        </p:nvGrpSpPr>
        <p:grpSpPr>
          <a:xfrm>
            <a:off x="83820" y="5256858"/>
            <a:ext cx="7819996" cy="461665"/>
            <a:chOff x="-4668" y="5256858"/>
            <a:chExt cx="7819996" cy="461665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A77D075D-9319-5D6D-B867-1914BBD58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668" y="5256858"/>
              <a:ext cx="450056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Schakelaar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netbeheerder</a:t>
              </a: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Rechte verbindingslijn met pijl 30">
              <a:extLst>
                <a:ext uri="{FF2B5EF4-FFF2-40B4-BE49-F238E27FC236}">
                  <a16:creationId xmlns:a16="http://schemas.microsoft.com/office/drawing/2014/main" id="{C8A8CBD9-00FC-95E4-0CB9-B3D9F5621367}"/>
                </a:ext>
              </a:extLst>
            </p:cNvPr>
            <p:cNvCxnSpPr/>
            <p:nvPr/>
          </p:nvCxnSpPr>
          <p:spPr>
            <a:xfrm>
              <a:off x="3783328" y="5517000"/>
              <a:ext cx="4032000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prstDash val="dash"/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ep 40">
            <a:extLst>
              <a:ext uri="{FF2B5EF4-FFF2-40B4-BE49-F238E27FC236}">
                <a16:creationId xmlns:a16="http://schemas.microsoft.com/office/drawing/2014/main" id="{A3527FFF-09C4-A6A5-457D-1BF46DEE48CC}"/>
              </a:ext>
            </a:extLst>
          </p:cNvPr>
          <p:cNvGrpSpPr/>
          <p:nvPr/>
        </p:nvGrpSpPr>
        <p:grpSpPr>
          <a:xfrm>
            <a:off x="83820" y="6111184"/>
            <a:ext cx="7934500" cy="461665"/>
            <a:chOff x="-4668" y="6111184"/>
            <a:chExt cx="7934500" cy="461665"/>
          </a:xfrm>
        </p:grpSpPr>
        <p:sp>
          <p:nvSpPr>
            <p:cNvPr id="4" name="Text Box 15">
              <a:extLst>
                <a:ext uri="{FF2B5EF4-FFF2-40B4-BE49-F238E27FC236}">
                  <a16:creationId xmlns:a16="http://schemas.microsoft.com/office/drawing/2014/main" id="{643EDFB9-9540-AFEA-0780-F56C4426A5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668" y="6111184"/>
              <a:ext cx="4500563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Grondkabel (230 V)</a:t>
              </a: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Rechte verbindingslijn met pijl 31">
              <a:extLst>
                <a:ext uri="{FF2B5EF4-FFF2-40B4-BE49-F238E27FC236}">
                  <a16:creationId xmlns:a16="http://schemas.microsoft.com/office/drawing/2014/main" id="{2AF89323-1AE3-5231-3D12-EDBB282ECD94}"/>
                </a:ext>
              </a:extLst>
            </p:cNvPr>
            <p:cNvCxnSpPr/>
            <p:nvPr/>
          </p:nvCxnSpPr>
          <p:spPr>
            <a:xfrm>
              <a:off x="2853832" y="6374648"/>
              <a:ext cx="5076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itel 4">
            <a:extLst>
              <a:ext uri="{FF2B5EF4-FFF2-40B4-BE49-F238E27FC236}">
                <a16:creationId xmlns:a16="http://schemas.microsoft.com/office/drawing/2014/main" id="{F90583AE-AAE6-BA6A-71E1-60AD54161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62" y="23541"/>
            <a:ext cx="3117192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Huisinstallatie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32964871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21" grpId="0" animBg="1"/>
      <p:bldP spid="2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>
            <a:extLst>
              <a:ext uri="{FF2B5EF4-FFF2-40B4-BE49-F238E27FC236}">
                <a16:creationId xmlns:a16="http://schemas.microsoft.com/office/drawing/2014/main" id="{AF7953C9-CAA4-6E26-1EA1-5247CDB884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107" y="3739795"/>
            <a:ext cx="1622540" cy="14400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5859F7C-C590-8045-32DE-F6032BE4CE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40000">
            <a:off x="4687274" y="-330115"/>
            <a:ext cx="3901440" cy="2926080"/>
          </a:xfrm>
          <a:prstGeom prst="rect">
            <a:avLst/>
          </a:prstGeom>
        </p:spPr>
      </p:pic>
      <p:sp>
        <p:nvSpPr>
          <p:cNvPr id="7" name="Bijschrift: lijn 6">
            <a:extLst>
              <a:ext uri="{FF2B5EF4-FFF2-40B4-BE49-F238E27FC236}">
                <a16:creationId xmlns:a16="http://schemas.microsoft.com/office/drawing/2014/main" id="{54C56938-B480-FC6C-DCD3-F644DD74385D}"/>
              </a:ext>
            </a:extLst>
          </p:cNvPr>
          <p:cNvSpPr/>
          <p:nvPr/>
        </p:nvSpPr>
        <p:spPr>
          <a:xfrm>
            <a:off x="7110344" y="2319335"/>
            <a:ext cx="1944688" cy="461665"/>
          </a:xfrm>
          <a:prstGeom prst="borderCallout1">
            <a:avLst>
              <a:gd name="adj1" fmla="val 1712"/>
              <a:gd name="adj2" fmla="val 43238"/>
              <a:gd name="adj3" fmla="val -223250"/>
              <a:gd name="adj4" fmla="val -43389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meld-draad</a:t>
            </a:r>
          </a:p>
        </p:txBody>
      </p:sp>
      <p:sp>
        <p:nvSpPr>
          <p:cNvPr id="8" name="Bijschrift: lijn 7">
            <a:extLst>
              <a:ext uri="{FF2B5EF4-FFF2-40B4-BE49-F238E27FC236}">
                <a16:creationId xmlns:a16="http://schemas.microsoft.com/office/drawing/2014/main" id="{FDA4DF10-0264-E8D6-B142-CD148811F139}"/>
              </a:ext>
            </a:extLst>
          </p:cNvPr>
          <p:cNvSpPr/>
          <p:nvPr/>
        </p:nvSpPr>
        <p:spPr>
          <a:xfrm>
            <a:off x="4644000" y="2319335"/>
            <a:ext cx="1944688" cy="461665"/>
          </a:xfrm>
          <a:prstGeom prst="borderCallout1">
            <a:avLst>
              <a:gd name="adj1" fmla="val -417"/>
              <a:gd name="adj2" fmla="val 51833"/>
              <a:gd name="adj3" fmla="val -251387"/>
              <a:gd name="adj4" fmla="val 69227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smeltdraad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E9DA8790-2F90-0C92-59B2-26940E3950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80000">
            <a:off x="2348871" y="3345674"/>
            <a:ext cx="3060000" cy="2295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3317A94B-876C-72CA-F5AB-BFAE07D494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1" t="5379" r="18886" b="26028"/>
          <a:stretch/>
        </p:blipFill>
        <p:spPr>
          <a:xfrm rot="5400000">
            <a:off x="906185" y="-467506"/>
            <a:ext cx="2268000" cy="3919359"/>
          </a:xfrm>
          <a:prstGeom prst="rect">
            <a:avLst/>
          </a:prstGeom>
        </p:spPr>
      </p:pic>
      <p:sp>
        <p:nvSpPr>
          <p:cNvPr id="111627" name="Text Box 11"/>
          <p:cNvSpPr txBox="1">
            <a:spLocks noChangeArrowheads="1"/>
          </p:cNvSpPr>
          <p:nvPr/>
        </p:nvSpPr>
        <p:spPr bwMode="auto">
          <a:xfrm>
            <a:off x="2373867" y="5147509"/>
            <a:ext cx="39560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glaszekering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apparaten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628" name="Text Box 12"/>
          <p:cNvSpPr txBox="1">
            <a:spLocks noChangeArrowheads="1"/>
          </p:cNvSpPr>
          <p:nvPr/>
        </p:nvSpPr>
        <p:spPr bwMode="auto">
          <a:xfrm>
            <a:off x="6130290" y="5147509"/>
            <a:ext cx="28979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auto-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zekering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10 A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630" name="Text Box 14"/>
          <p:cNvSpPr txBox="1">
            <a:spLocks noChangeArrowheads="1"/>
          </p:cNvSpPr>
          <p:nvPr/>
        </p:nvSpPr>
        <p:spPr bwMode="auto">
          <a:xfrm>
            <a:off x="153122" y="2766423"/>
            <a:ext cx="34465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smeltveiligheid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16 A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632" name="Text Box 16"/>
          <p:cNvSpPr txBox="1">
            <a:spLocks noChangeArrowheads="1"/>
          </p:cNvSpPr>
          <p:nvPr/>
        </p:nvSpPr>
        <p:spPr bwMode="auto">
          <a:xfrm>
            <a:off x="4716501" y="2763377"/>
            <a:ext cx="43194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Doorsnede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smeltveiligheid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636" name="Text Box 20"/>
          <p:cNvSpPr txBox="1">
            <a:spLocks noChangeArrowheads="1"/>
          </p:cNvSpPr>
          <p:nvPr/>
        </p:nvSpPr>
        <p:spPr bwMode="auto">
          <a:xfrm>
            <a:off x="14691" y="6299418"/>
            <a:ext cx="51120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  <a:hlinkClick r:id="rId7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  <a:hlinkClick r:id="rId7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glaszekering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  <a:hlinkClick r:id="rId7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  <a:hlinkClick r:id="rId7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doosmelten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09E0E58E-B5AD-9ED3-E0D6-C52D4749F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727E55DE-FF05-7B16-5A97-029648973291}"/>
              </a:ext>
            </a:extLst>
          </p:cNvPr>
          <p:cNvGrpSpPr/>
          <p:nvPr/>
        </p:nvGrpSpPr>
        <p:grpSpPr>
          <a:xfrm>
            <a:off x="3132000" y="91800"/>
            <a:ext cx="2109634" cy="995019"/>
            <a:chOff x="2950350" y="98205"/>
            <a:chExt cx="2929066" cy="1334427"/>
          </a:xfrm>
        </p:grpSpPr>
        <p:sp>
          <p:nvSpPr>
            <p:cNvPr id="3" name="Bijschrift: lijn 2">
              <a:extLst>
                <a:ext uri="{FF2B5EF4-FFF2-40B4-BE49-F238E27FC236}">
                  <a16:creationId xmlns:a16="http://schemas.microsoft.com/office/drawing/2014/main" id="{8EDD2785-DF10-4C50-F1AF-AC195EA126D3}"/>
                </a:ext>
              </a:extLst>
            </p:cNvPr>
            <p:cNvSpPr/>
            <p:nvPr/>
          </p:nvSpPr>
          <p:spPr>
            <a:xfrm>
              <a:off x="2950350" y="98205"/>
              <a:ext cx="2144450" cy="613154"/>
            </a:xfrm>
            <a:prstGeom prst="borderCallout1">
              <a:avLst>
                <a:gd name="adj1" fmla="val 54956"/>
                <a:gd name="adj2" fmla="val -749"/>
                <a:gd name="adj3" fmla="val 311846"/>
                <a:gd name="adj4" fmla="val -16681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verklikker</a:t>
              </a:r>
            </a:p>
          </p:txBody>
        </p:sp>
        <p:cxnSp>
          <p:nvCxnSpPr>
            <p:cNvPr id="5" name="Rechte verbindingslijn met pijl 4">
              <a:extLst>
                <a:ext uri="{FF2B5EF4-FFF2-40B4-BE49-F238E27FC236}">
                  <a16:creationId xmlns:a16="http://schemas.microsoft.com/office/drawing/2014/main" id="{B24B7075-F494-6F6D-E60A-6D62099AFC15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079684" y="701714"/>
              <a:ext cx="799732" cy="73091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634" name="Text Box 18"/>
          <p:cNvSpPr txBox="1">
            <a:spLocks noChangeArrowheads="1"/>
          </p:cNvSpPr>
          <p:nvPr/>
        </p:nvSpPr>
        <p:spPr bwMode="auto">
          <a:xfrm>
            <a:off x="96328" y="5147509"/>
            <a:ext cx="22436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Automatische</a:t>
            </a:r>
            <a:endParaRPr lang="en-US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zekering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4E957BD-80A7-CB6B-7E47-79570A17D2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38" y="3338074"/>
            <a:ext cx="1010361" cy="1988900"/>
          </a:xfrm>
          <a:prstGeom prst="rect">
            <a:avLst/>
          </a:prstGeom>
        </p:spPr>
      </p:pic>
      <p:sp>
        <p:nvSpPr>
          <p:cNvPr id="27" name="Bijschrift: lijn 26">
            <a:extLst>
              <a:ext uri="{FF2B5EF4-FFF2-40B4-BE49-F238E27FC236}">
                <a16:creationId xmlns:a16="http://schemas.microsoft.com/office/drawing/2014/main" id="{C021D149-604B-7052-80F6-2E0FEC08B7ED}"/>
              </a:ext>
            </a:extLst>
          </p:cNvPr>
          <p:cNvSpPr/>
          <p:nvPr/>
        </p:nvSpPr>
        <p:spPr>
          <a:xfrm>
            <a:off x="4953634" y="5978506"/>
            <a:ext cx="1944688" cy="461665"/>
          </a:xfrm>
          <a:prstGeom prst="borderCallout1">
            <a:avLst>
              <a:gd name="adj1" fmla="val -417"/>
              <a:gd name="adj2" fmla="val 51833"/>
              <a:gd name="adj3" fmla="val -343739"/>
              <a:gd name="adj4" fmla="val 105146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smeltdraad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DFC8769-9A9B-5862-E9C3-92B00666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54045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Zekeringen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48095579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11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1627" grpId="0" autoUpdateAnimBg="0"/>
      <p:bldP spid="111628" grpId="0" autoUpdateAnimBg="0"/>
      <p:bldP spid="111630" grpId="0" autoUpdateAnimBg="0"/>
      <p:bldP spid="111632" grpId="0" autoUpdateAnimBg="0"/>
      <p:bldP spid="111636" grpId="0" autoUpdateAnimBg="0"/>
      <p:bldP spid="111634" grpId="0"/>
      <p:bldP spid="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al 11">
            <a:extLst>
              <a:ext uri="{FF2B5EF4-FFF2-40B4-BE49-F238E27FC236}">
                <a16:creationId xmlns:a16="http://schemas.microsoft.com/office/drawing/2014/main" id="{09FCBDF8-E06A-C152-8C09-3F6BA0532D70}"/>
              </a:ext>
            </a:extLst>
          </p:cNvPr>
          <p:cNvSpPr>
            <a:spLocks noChangeAspect="1"/>
          </p:cNvSpPr>
          <p:nvPr/>
        </p:nvSpPr>
        <p:spPr>
          <a:xfrm>
            <a:off x="6127527" y="223579"/>
            <a:ext cx="594000" cy="59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37980C0C-A133-ADCF-7A96-44B94A0DC6B6}"/>
              </a:ext>
            </a:extLst>
          </p:cNvPr>
          <p:cNvSpPr/>
          <p:nvPr/>
        </p:nvSpPr>
        <p:spPr>
          <a:xfrm>
            <a:off x="2560766" y="1543441"/>
            <a:ext cx="1545326" cy="4500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1987" name="Groep 81986">
            <a:extLst>
              <a:ext uri="{FF2B5EF4-FFF2-40B4-BE49-F238E27FC236}">
                <a16:creationId xmlns:a16="http://schemas.microsoft.com/office/drawing/2014/main" id="{F7581882-7F6B-157D-0ACD-6C35F831684D}"/>
              </a:ext>
            </a:extLst>
          </p:cNvPr>
          <p:cNvGrpSpPr/>
          <p:nvPr/>
        </p:nvGrpSpPr>
        <p:grpSpPr>
          <a:xfrm>
            <a:off x="0" y="209086"/>
            <a:ext cx="9147313" cy="6707654"/>
            <a:chOff x="0" y="209086"/>
            <a:chExt cx="9147313" cy="6707654"/>
          </a:xfrm>
        </p:grpSpPr>
        <p:grpSp>
          <p:nvGrpSpPr>
            <p:cNvPr id="82033" name="Groep 82032">
              <a:extLst>
                <a:ext uri="{FF2B5EF4-FFF2-40B4-BE49-F238E27FC236}">
                  <a16:creationId xmlns:a16="http://schemas.microsoft.com/office/drawing/2014/main" id="{10781792-CEAA-4D21-F7D0-7FC64944E422}"/>
                </a:ext>
              </a:extLst>
            </p:cNvPr>
            <p:cNvGrpSpPr/>
            <p:nvPr/>
          </p:nvGrpSpPr>
          <p:grpSpPr>
            <a:xfrm>
              <a:off x="3646510" y="1394718"/>
              <a:ext cx="5284052" cy="3168000"/>
              <a:chOff x="3626769" y="1367010"/>
              <a:chExt cx="5356434" cy="3132000"/>
            </a:xfrm>
          </p:grpSpPr>
          <p:cxnSp>
            <p:nvCxnSpPr>
              <p:cNvPr id="48" name="Verbindingslijn: gebogen 47">
                <a:extLst>
                  <a:ext uri="{FF2B5EF4-FFF2-40B4-BE49-F238E27FC236}">
                    <a16:creationId xmlns:a16="http://schemas.microsoft.com/office/drawing/2014/main" id="{F3B49BCE-844E-A827-2A8D-79D6F49C6DE2}"/>
                  </a:ext>
                </a:extLst>
              </p:cNvPr>
              <p:cNvCxnSpPr>
                <a:cxnSpLocks/>
                <a:stCxn id="81952" idx="1"/>
              </p:cNvCxnSpPr>
              <p:nvPr/>
            </p:nvCxnSpPr>
            <p:spPr>
              <a:xfrm flipV="1">
                <a:off x="3626769" y="1373935"/>
                <a:ext cx="5356434" cy="1137340"/>
              </a:xfrm>
              <a:prstGeom prst="bentConnector3">
                <a:avLst>
                  <a:gd name="adj1" fmla="val 8"/>
                </a:avLst>
              </a:prstGeom>
              <a:ln w="5715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24" name="Verbindingslijn: gebogen 82023">
                <a:extLst>
                  <a:ext uri="{FF2B5EF4-FFF2-40B4-BE49-F238E27FC236}">
                    <a16:creationId xmlns:a16="http://schemas.microsoft.com/office/drawing/2014/main" id="{B1678B48-D64F-3873-A150-CC30A9ADE6D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311685" y="2841777"/>
                <a:ext cx="3132000" cy="182466"/>
              </a:xfrm>
              <a:prstGeom prst="bentConnector3">
                <a:avLst>
                  <a:gd name="adj1" fmla="val 99906"/>
                </a:avLst>
              </a:prstGeom>
              <a:ln w="5715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005" name="Groep 82004">
              <a:extLst>
                <a:ext uri="{FF2B5EF4-FFF2-40B4-BE49-F238E27FC236}">
                  <a16:creationId xmlns:a16="http://schemas.microsoft.com/office/drawing/2014/main" id="{2F798FA7-4F46-B367-77B2-127185A175F4}"/>
                </a:ext>
              </a:extLst>
            </p:cNvPr>
            <p:cNvGrpSpPr/>
            <p:nvPr/>
          </p:nvGrpSpPr>
          <p:grpSpPr>
            <a:xfrm>
              <a:off x="0" y="209086"/>
              <a:ext cx="9147313" cy="6707654"/>
              <a:chOff x="0" y="361500"/>
              <a:chExt cx="9147313" cy="6707654"/>
            </a:xfrm>
          </p:grpSpPr>
          <p:grpSp>
            <p:nvGrpSpPr>
              <p:cNvPr id="58" name="Groep 57">
                <a:extLst>
                  <a:ext uri="{FF2B5EF4-FFF2-40B4-BE49-F238E27FC236}">
                    <a16:creationId xmlns:a16="http://schemas.microsoft.com/office/drawing/2014/main" id="{70C7BFE3-39B8-2F2F-6869-DC98DD3F02FA}"/>
                  </a:ext>
                </a:extLst>
              </p:cNvPr>
              <p:cNvGrpSpPr/>
              <p:nvPr/>
            </p:nvGrpSpPr>
            <p:grpSpPr>
              <a:xfrm>
                <a:off x="0" y="361500"/>
                <a:ext cx="9147313" cy="6671788"/>
                <a:chOff x="0" y="183761"/>
                <a:chExt cx="9147313" cy="6671788"/>
              </a:xfrm>
            </p:grpSpPr>
            <p:cxnSp>
              <p:nvCxnSpPr>
                <p:cNvPr id="26" name="Verbindingslijn: gebogen 25">
                  <a:extLst>
                    <a:ext uri="{FF2B5EF4-FFF2-40B4-BE49-F238E27FC236}">
                      <a16:creationId xmlns:a16="http://schemas.microsoft.com/office/drawing/2014/main" id="{BFE4B588-C88F-C852-FC92-2F0138B38B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891480" y="1660414"/>
                  <a:ext cx="1584000" cy="360000"/>
                </a:xfrm>
                <a:prstGeom prst="bentConnector3">
                  <a:avLst>
                    <a:gd name="adj1" fmla="val 1922"/>
                  </a:avLst>
                </a:prstGeom>
                <a:ln w="571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" name="Groep 20">
                  <a:extLst>
                    <a:ext uri="{FF2B5EF4-FFF2-40B4-BE49-F238E27FC236}">
                      <a16:creationId xmlns:a16="http://schemas.microsoft.com/office/drawing/2014/main" id="{E6D7E99F-E21D-9AC0-4DD6-F99F4379289E}"/>
                    </a:ext>
                  </a:extLst>
                </p:cNvPr>
                <p:cNvGrpSpPr/>
                <p:nvPr/>
              </p:nvGrpSpPr>
              <p:grpSpPr>
                <a:xfrm>
                  <a:off x="0" y="183761"/>
                  <a:ext cx="9147313" cy="6671788"/>
                  <a:chOff x="-3313" y="227521"/>
                  <a:chExt cx="9147313" cy="6671788"/>
                </a:xfrm>
              </p:grpSpPr>
              <p:cxnSp>
                <p:nvCxnSpPr>
                  <p:cNvPr id="36" name="Verbindingslijn: gebogen 35">
                    <a:extLst>
                      <a:ext uri="{FF2B5EF4-FFF2-40B4-BE49-F238E27FC236}">
                        <a16:creationId xmlns:a16="http://schemas.microsoft.com/office/drawing/2014/main" id="{5C9FB936-3E9A-46BE-AA49-BEC87712F7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589132" y="2646822"/>
                    <a:ext cx="0" cy="2844000"/>
                  </a:xfrm>
                  <a:prstGeom prst="bentConnector4">
                    <a:avLst>
                      <a:gd name="adj1" fmla="val 98878"/>
                      <a:gd name="adj2" fmla="val 85520"/>
                    </a:avLst>
                  </a:prstGeom>
                  <a:ln w="5715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" name="Groep 4">
                    <a:extLst>
                      <a:ext uri="{FF2B5EF4-FFF2-40B4-BE49-F238E27FC236}">
                        <a16:creationId xmlns:a16="http://schemas.microsoft.com/office/drawing/2014/main" id="{75614DDF-A7DA-063B-7951-EB55111F1078}"/>
                      </a:ext>
                    </a:extLst>
                  </p:cNvPr>
                  <p:cNvGrpSpPr/>
                  <p:nvPr/>
                </p:nvGrpSpPr>
                <p:grpSpPr>
                  <a:xfrm>
                    <a:off x="-3313" y="227521"/>
                    <a:ext cx="9147313" cy="6671788"/>
                    <a:chOff x="-3313" y="227521"/>
                    <a:chExt cx="9147313" cy="6671788"/>
                  </a:xfrm>
                </p:grpSpPr>
                <p:grpSp>
                  <p:nvGrpSpPr>
                    <p:cNvPr id="4" name="Groep 3">
                      <a:extLst>
                        <a:ext uri="{FF2B5EF4-FFF2-40B4-BE49-F238E27FC236}">
                          <a16:creationId xmlns:a16="http://schemas.microsoft.com/office/drawing/2014/main" id="{5BD70444-4035-E91E-BA21-F2C6986E02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3313" y="227521"/>
                      <a:ext cx="9147313" cy="6671788"/>
                      <a:chOff x="-3313" y="227521"/>
                      <a:chExt cx="9147313" cy="6671788"/>
                    </a:xfrm>
                  </p:grpSpPr>
                  <p:sp>
                    <p:nvSpPr>
                      <p:cNvPr id="81985" name="Text Box 6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67200" y="6202363"/>
                        <a:ext cx="989373" cy="461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nl-NL" sz="2400" dirty="0" err="1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Aardl</a:t>
                        </a:r>
                        <a:r>
                          <a:rPr lang="en-US" altLang="nl-NL" sz="24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.</a:t>
                        </a:r>
                        <a:endParaRPr lang="nl-NL" altLang="nl-NL" sz="2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20" name="Groep 19">
                        <a:extLst>
                          <a:ext uri="{FF2B5EF4-FFF2-40B4-BE49-F238E27FC236}">
                            <a16:creationId xmlns:a16="http://schemas.microsoft.com/office/drawing/2014/main" id="{8970A318-138D-B3BA-111F-8B8040020A0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3313" y="227521"/>
                        <a:ext cx="9145213" cy="6671788"/>
                        <a:chOff x="-25421" y="228600"/>
                        <a:chExt cx="9145213" cy="6671788"/>
                      </a:xfrm>
                    </p:grpSpPr>
                    <p:sp>
                      <p:nvSpPr>
                        <p:cNvPr id="81931" name="AutoShape 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096000" y="228600"/>
                          <a:ext cx="609600" cy="609600"/>
                        </a:xfrm>
                        <a:prstGeom prst="flowChartSummingJunction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8" name="Groep 17">
                          <a:extLst>
                            <a:ext uri="{FF2B5EF4-FFF2-40B4-BE49-F238E27FC236}">
                              <a16:creationId xmlns:a16="http://schemas.microsoft.com/office/drawing/2014/main" id="{E2EA01FF-F628-44DF-50F4-FF2ECE7B55F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-25421" y="533298"/>
                          <a:ext cx="9145213" cy="6367090"/>
                          <a:chOff x="-25421" y="533298"/>
                          <a:chExt cx="9145213" cy="6367090"/>
                        </a:xfrm>
                      </p:grpSpPr>
                      <p:sp>
                        <p:nvSpPr>
                          <p:cNvPr id="81930" name="Text Box 10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7149" y="4747210"/>
                            <a:ext cx="1872000" cy="131400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65000"/>
                            </a:schemeClr>
                          </a:solidFill>
                          <a:ln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square" anchor="ctr" anchorCtr="0">
                            <a:noAutofit/>
                          </a:bodyPr>
                          <a:lstStyle/>
                          <a:p>
                            <a:pPr algn="ctr" fontAlgn="base">
                              <a:spcAft>
                                <a:spcPct val="0"/>
                              </a:spcAft>
                            </a:pPr>
                            <a:endParaRPr lang="nl-NL" altLang="nl-NL" sz="2400" dirty="0">
                              <a:latin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grpSp>
                        <p:nvGrpSpPr>
                          <p:cNvPr id="17" name="Groep 16">
                            <a:extLst>
                              <a:ext uri="{FF2B5EF4-FFF2-40B4-BE49-F238E27FC236}">
                                <a16:creationId xmlns:a16="http://schemas.microsoft.com/office/drawing/2014/main" id="{DAE5E100-B756-D16B-BB14-964742907FE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-25421" y="533298"/>
                            <a:ext cx="9145213" cy="6367090"/>
                            <a:chOff x="-25421" y="533298"/>
                            <a:chExt cx="9145213" cy="6367090"/>
                          </a:xfrm>
                        </p:grpSpPr>
                        <p:sp>
                          <p:nvSpPr>
                            <p:cNvPr id="81937" name="Freeform 17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6710367" y="533400"/>
                              <a:ext cx="449263" cy="2124079"/>
                            </a:xfrm>
                            <a:custGeom>
                              <a:avLst/>
                              <a:gdLst>
                                <a:gd name="T0" fmla="*/ 0 w 283"/>
                                <a:gd name="T1" fmla="*/ 0 h 486"/>
                                <a:gd name="T2" fmla="*/ 283 w 283"/>
                                <a:gd name="T3" fmla="*/ 2 h 486"/>
                                <a:gd name="T4" fmla="*/ 282 w 283"/>
                                <a:gd name="T5" fmla="*/ 486 h 486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</a:cxnLst>
                              <a:rect l="0" t="0" r="r" b="b"/>
                              <a:pathLst>
                                <a:path w="283" h="486">
                                  <a:moveTo>
                                    <a:pt x="0" y="0"/>
                                  </a:moveTo>
                                  <a:lnTo>
                                    <a:pt x="283" y="2"/>
                                  </a:lnTo>
                                  <a:lnTo>
                                    <a:pt x="282" y="486"/>
                                  </a:lnTo>
                                </a:path>
                              </a:pathLst>
                            </a:custGeom>
                            <a:noFill/>
                            <a:ln w="57150" cmpd="sng">
                              <a:solidFill>
                                <a:schemeClr val="accent2"/>
                              </a:solidFill>
                              <a:round/>
                              <a:headEnd type="none" w="med" len="med"/>
                              <a:tailEnd type="none" w="med" len="med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  <p:grpSp>
                          <p:nvGrpSpPr>
                            <p:cNvPr id="16" name="Groep 15">
                              <a:extLst>
                                <a:ext uri="{FF2B5EF4-FFF2-40B4-BE49-F238E27FC236}">
                                  <a16:creationId xmlns:a16="http://schemas.microsoft.com/office/drawing/2014/main" id="{9F9E8940-DF54-3B06-58F8-7496CEE71EAF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-25421" y="533298"/>
                              <a:ext cx="9145213" cy="6367090"/>
                              <a:chOff x="-25421" y="533298"/>
                              <a:chExt cx="9145213" cy="6367090"/>
                            </a:xfrm>
                          </p:grpSpPr>
                          <p:sp>
                            <p:nvSpPr>
                              <p:cNvPr id="81922" name="Rectangle 2" descr="40%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-25421" y="6062188"/>
                                <a:ext cx="9145213" cy="838200"/>
                              </a:xfrm>
                              <a:prstGeom prst="rect">
                                <a:avLst/>
                              </a:prstGeom>
                              <a:pattFill prst="pct40">
                                <a:fgClr>
                                  <a:srgbClr val="CC9900"/>
                                </a:fgClr>
                                <a:bgClr>
                                  <a:schemeClr val="bg1"/>
                                </a:bgClr>
                              </a:pattFill>
                              <a:ln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 wrap="none" anchor="ctr"/>
                              <a:lstStyle/>
                              <a:p>
                                <a:pPr fontAlgn="base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</a:pPr>
                                <a:endParaRPr lang="nl-NL" sz="2400">
                                  <a:solidFill>
                                    <a:srgbClr val="000000"/>
                                  </a:solidFill>
                                </a:endParaRPr>
                              </a:p>
                            </p:txBody>
                          </p:sp>
                          <p:grpSp>
                            <p:nvGrpSpPr>
                              <p:cNvPr id="15" name="Groep 14">
                                <a:extLst>
                                  <a:ext uri="{FF2B5EF4-FFF2-40B4-BE49-F238E27FC236}">
                                    <a16:creationId xmlns:a16="http://schemas.microsoft.com/office/drawing/2014/main" id="{D5049475-6883-EE94-3E55-F22540DBADE8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2828926" y="533298"/>
                                <a:ext cx="3286126" cy="4951413"/>
                                <a:chOff x="2828926" y="533298"/>
                                <a:chExt cx="3286126" cy="4951413"/>
                              </a:xfrm>
                            </p:grpSpPr>
                            <p:grpSp>
                              <p:nvGrpSpPr>
                                <p:cNvPr id="81949" name="Group 29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2828926" y="533298"/>
                                  <a:ext cx="3286126" cy="4951413"/>
                                  <a:chOff x="1770" y="338"/>
                                  <a:chExt cx="2070" cy="3119"/>
                                </a:xfrm>
                              </p:grpSpPr>
                              <p:grpSp>
                                <p:nvGrpSpPr>
                                  <p:cNvPr id="81950" name="Group 30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1770" y="345"/>
                                    <a:ext cx="1291" cy="3112"/>
                                    <a:chOff x="1770" y="345"/>
                                    <a:chExt cx="1291" cy="3112"/>
                                  </a:xfrm>
                                </p:grpSpPr>
                                <p:grpSp>
                                  <p:nvGrpSpPr>
                                    <p:cNvPr id="81951" name="Group 31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1770" y="1507"/>
                                      <a:ext cx="499" cy="1950"/>
                                      <a:chOff x="1770" y="1199"/>
                                      <a:chExt cx="499" cy="1950"/>
                                    </a:xfrm>
                                  </p:grpSpPr>
                                  <p:sp>
                                    <p:nvSpPr>
                                      <p:cNvPr id="81953" name="Line 33"/>
                                      <p:cNvSpPr>
                                        <a:spLocks noChangeShapeType="1"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2006" y="1199"/>
                                        <a:ext cx="0" cy="1950"/>
                                      </a:xfrm>
                                      <a:prstGeom prst="line">
                                        <a:avLst/>
                                      </a:prstGeom>
                                      <a:noFill/>
                                      <a:ln w="57150">
                                        <a:solidFill>
                                          <a:srgbClr val="996633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noFill/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pPr fontAlgn="base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</a:pPr>
                                        <a:endParaRPr lang="nl-NL" sz="2400">
                                          <a:solidFill>
                                            <a:srgbClr val="000000"/>
                                          </a:solidFill>
                                        </a:endParaRPr>
                                      </a:p>
                                    </p:txBody>
                                  </p:sp>
                                  <p:sp>
                                    <p:nvSpPr>
                                      <p:cNvPr id="81952" name="Freeform 32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1770" y="1314"/>
                                        <a:ext cx="499" cy="0"/>
                                      </a:xfrm>
                                      <a:custGeom>
                                        <a:avLst/>
                                        <a:gdLst>
                                          <a:gd name="T0" fmla="*/ 0 w 498"/>
                                          <a:gd name="T1" fmla="*/ 0 h 6"/>
                                          <a:gd name="T2" fmla="*/ 498 w 498"/>
                                          <a:gd name="T3" fmla="*/ 6 h 6"/>
                                        </a:gdLst>
                                        <a:ahLst/>
                                        <a:cxnLst>
                                          <a:cxn ang="0">
                                            <a:pos x="T0" y="T1"/>
                                          </a:cxn>
                                          <a:cxn ang="0">
                                            <a:pos x="T2" y="T3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498" h="6">
                                            <a:moveTo>
                                              <a:pt x="0" y="0"/>
                                            </a:moveTo>
                                            <a:lnTo>
                                              <a:pt x="498" y="6"/>
                                            </a:lnTo>
                                          </a:path>
                                        </a:pathLst>
                                      </a:custGeom>
                                      <a:noFill/>
                                      <a:ln w="57150" cmpd="sng">
                                        <a:solidFill>
                                          <a:srgbClr val="996633"/>
                                        </a:solidFill>
                                        <a:round/>
                                        <a:headEnd type="none" w="med" len="med"/>
                                        <a:tailEnd type="none" w="med" len="med"/>
                                      </a:ln>
                                      <a:effectLst/>
                                      <a:extLst>
                                        <a:ext uri="{909E8E84-426E-40DD-AFC4-6F175D3DCCD1}">
                                          <a14:hiddenFill xmlns:a14="http://schemas.microsoft.com/office/drawing/2010/main">
                                            <a:solidFill>
                                              <a:srgbClr val="FFFFFF"/>
                                            </a:solidFill>
                                          </a14:hiddenFill>
                                        </a:ext>
                                        <a:ext uri="{AF507438-7753-43E0-B8FC-AC1667EBCBE1}">
                                          <a14:hiddenEffects xmlns:a14="http://schemas.microsoft.com/office/drawing/2010/main">
                                            <a:effectLst>
                                              <a:outerShdw dist="35921" dir="2700000" algn="ctr" rotWithShape="0">
                                                <a:schemeClr val="bg2"/>
                                              </a:outerShdw>
                                            </a:effectLst>
                                          </a14:hiddenEffects>
                                        </a:ext>
                                      </a:extLst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pPr fontAlgn="base">
                                          <a:spcBef>
                                            <a:spcPct val="0"/>
                                          </a:spcBef>
                                          <a:spcAft>
                                            <a:spcPct val="0"/>
                                          </a:spcAft>
                                        </a:pPr>
                                        <a:endParaRPr lang="nl-NL" sz="2400">
                                          <a:solidFill>
                                            <a:srgbClr val="000000"/>
                                          </a:solidFill>
                                        </a:endParaRPr>
                                      </a:p>
                                    </p:txBody>
                                  </p:sp>
                                </p:grpSp>
                                <p:sp>
                                  <p:nvSpPr>
                                    <p:cNvPr id="81958" name="Freeform 38"/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781" y="345"/>
                                      <a:ext cx="1280" cy="1293"/>
                                    </a:xfrm>
                                    <a:custGeom>
                                      <a:avLst/>
                                      <a:gdLst>
                                        <a:gd name="T0" fmla="*/ 0 w 1280"/>
                                        <a:gd name="T1" fmla="*/ 1180 h 1180"/>
                                        <a:gd name="T2" fmla="*/ 0 w 1280"/>
                                        <a:gd name="T3" fmla="*/ 0 h 1180"/>
                                        <a:gd name="T4" fmla="*/ 1280 w 1280"/>
                                        <a:gd name="T5" fmla="*/ 7 h 1180"/>
                                      </a:gdLst>
                                      <a:ahLst/>
                                      <a:cxnLst>
                                        <a:cxn ang="0">
                                          <a:pos x="T0" y="T1"/>
                                        </a:cxn>
                                        <a:cxn ang="0">
                                          <a:pos x="T2" y="T3"/>
                                        </a:cxn>
                                        <a:cxn ang="0">
                                          <a:pos x="T4" y="T5"/>
                                        </a:cxn>
                                      </a:cxnLst>
                                      <a:rect l="0" t="0" r="r" b="b"/>
                                      <a:pathLst>
                                        <a:path w="1280" h="1180">
                                          <a:moveTo>
                                            <a:pt x="0" y="1180"/>
                                          </a:moveTo>
                                          <a:lnTo>
                                            <a:pt x="0" y="0"/>
                                          </a:lnTo>
                                          <a:lnTo>
                                            <a:pt x="1280" y="7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57150" cmpd="sng">
                                      <a:solidFill>
                                        <a:srgbClr val="996633"/>
                                      </a:solidFill>
                                      <a:round/>
                                      <a:headEnd type="none" w="med" len="med"/>
                                      <a:tailEnd type="none" w="med" len="med"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rgbClr val="FFFFFF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pPr fontAlgn="base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</a:pPr>
                                      <a:endParaRPr lang="nl-NL" sz="2400">
                                        <a:solidFill>
                                          <a:srgbClr val="000000"/>
                                        </a:solidFill>
                                      </a:endParaRPr>
                                    </a:p>
                                  </p:txBody>
                                </p:sp>
                                <p:sp>
                                  <p:nvSpPr>
                                    <p:cNvPr id="81960" name="Freeform 40"/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2006" y="594"/>
                                      <a:ext cx="1051" cy="942"/>
                                    </a:xfrm>
                                    <a:custGeom>
                                      <a:avLst/>
                                      <a:gdLst>
                                        <a:gd name="T0" fmla="*/ 0 w 1051"/>
                                        <a:gd name="T1" fmla="*/ 942 h 942"/>
                                        <a:gd name="T2" fmla="*/ 0 w 1051"/>
                                        <a:gd name="T3" fmla="*/ 0 h 942"/>
                                        <a:gd name="T4" fmla="*/ 1051 w 1051"/>
                                        <a:gd name="T5" fmla="*/ 0 h 942"/>
                                      </a:gdLst>
                                      <a:ahLst/>
                                      <a:cxnLst>
                                        <a:cxn ang="0">
                                          <a:pos x="T0" y="T1"/>
                                        </a:cxn>
                                        <a:cxn ang="0">
                                          <a:pos x="T2" y="T3"/>
                                        </a:cxn>
                                        <a:cxn ang="0">
                                          <a:pos x="T4" y="T5"/>
                                        </a:cxn>
                                      </a:cxnLst>
                                      <a:rect l="0" t="0" r="r" b="b"/>
                                      <a:pathLst>
                                        <a:path w="1051" h="942">
                                          <a:moveTo>
                                            <a:pt x="0" y="942"/>
                                          </a:moveTo>
                                          <a:lnTo>
                                            <a:pt x="0" y="0"/>
                                          </a:lnTo>
                                          <a:lnTo>
                                            <a:pt x="1051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57150" cmpd="sng">
                                      <a:solidFill>
                                        <a:srgbClr val="996633"/>
                                      </a:solidFill>
                                      <a:round/>
                                      <a:headEnd type="none" w="med" len="med"/>
                                      <a:tailEnd type="none" w="med" len="med"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rgbClr val="FFFFFF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pPr fontAlgn="base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</a:pPr>
                                      <a:endParaRPr lang="nl-NL" sz="2400">
                                        <a:solidFill>
                                          <a:srgbClr val="000000"/>
                                        </a:solidFill>
                                      </a:endParaRPr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81963" name="Line 43"/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312" y="338"/>
                                    <a:ext cx="528" cy="0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57150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</p:grpSp>
                            <p:grpSp>
                              <p:nvGrpSpPr>
                                <p:cNvPr id="81944" name="Group 24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4800600" y="795341"/>
                                  <a:ext cx="457200" cy="457200"/>
                                  <a:chOff x="2937" y="501"/>
                                  <a:chExt cx="288" cy="288"/>
                                </a:xfrm>
                              </p:grpSpPr>
                              <p:sp>
                                <p:nvSpPr>
                                  <p:cNvPr id="81945" name="Oval 25"/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937" y="501"/>
                                    <a:ext cx="288" cy="288"/>
                                  </a:xfrm>
                                  <a:prstGeom prst="ellipse">
                                    <a:avLst/>
                                  </a:prstGeom>
                                  <a:solidFill>
                                    <a:schemeClr val="bg1"/>
                                  </a:solidFill>
                                  <a:ln w="31750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  <p:grpSp>
                                <p:nvGrpSpPr>
                                  <p:cNvPr id="81946" name="Group 26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3057" y="549"/>
                                    <a:ext cx="48" cy="153"/>
                                    <a:chOff x="3057" y="549"/>
                                    <a:chExt cx="48" cy="153"/>
                                  </a:xfrm>
                                </p:grpSpPr>
                                <p:sp>
                                  <p:nvSpPr>
                                    <p:cNvPr id="81947" name="AutoShape 27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3057" y="654"/>
                                      <a:ext cx="48" cy="48"/>
                                    </a:xfrm>
                                    <a:prstGeom prst="flowChartConnector">
                                      <a:avLst/>
                                    </a:prstGeom>
                                    <a:solidFill>
                                      <a:schemeClr val="tx1"/>
                                    </a:solidFill>
                                    <a:ln w="9525">
                                      <a:solidFill>
                                        <a:schemeClr val="tx1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 wrap="none" anchor="ctr"/>
                                    <a:lstStyle/>
                                    <a:p>
                                      <a:pPr fontAlgn="base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</a:pPr>
                                      <a:endParaRPr lang="nl-NL" sz="2400">
                                        <a:solidFill>
                                          <a:srgbClr val="000000"/>
                                        </a:solidFill>
                                      </a:endParaRPr>
                                    </a:p>
                                  </p:txBody>
                                </p:sp>
                                <p:sp>
                                  <p:nvSpPr>
                                    <p:cNvPr id="81948" name="AutoShape 28"/>
                                    <p:cNvSpPr>
                                      <a:spLocks noChangeArrowheads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3057" y="549"/>
                                      <a:ext cx="48" cy="48"/>
                                    </a:xfrm>
                                    <a:prstGeom prst="flowChartConnector">
                                      <a:avLst/>
                                    </a:prstGeom>
                                    <a:solidFill>
                                      <a:schemeClr val="tx1"/>
                                    </a:solidFill>
                                    <a:ln w="9525">
                                      <a:solidFill>
                                        <a:schemeClr val="tx1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 wrap="none" anchor="ctr"/>
                                    <a:lstStyle/>
                                    <a:p>
                                      <a:pPr fontAlgn="base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</a:pPr>
                                      <a:endParaRPr lang="nl-NL" sz="2400">
                                        <a:solidFill>
                                          <a:srgbClr val="000000"/>
                                        </a:solidFill>
                                      </a:endParaRPr>
                                    </a:p>
                                  </p:txBody>
                                </p:sp>
                              </p:grpSp>
                            </p:grpSp>
                          </p:grpSp>
                        </p:grpSp>
                      </p:grpSp>
                    </p:grpSp>
                  </p:grpSp>
                  <p:grpSp>
                    <p:nvGrpSpPr>
                      <p:cNvPr id="81971" name="Group 5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50736" y="1708151"/>
                        <a:ext cx="987001" cy="684213"/>
                        <a:chOff x="1878" y="960"/>
                        <a:chExt cx="611" cy="431"/>
                      </a:xfrm>
                    </p:grpSpPr>
                    <p:grpSp>
                      <p:nvGrpSpPr>
                        <p:cNvPr id="81972" name="Group 52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878" y="960"/>
                          <a:ext cx="134" cy="431"/>
                          <a:chOff x="1727" y="1632"/>
                          <a:chExt cx="266" cy="814"/>
                        </a:xfrm>
                      </p:grpSpPr>
                      <p:sp>
                        <p:nvSpPr>
                          <p:cNvPr id="81973" name="Rectangle 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28" y="1632"/>
                            <a:ext cx="265" cy="814"/>
                          </a:xfrm>
                          <a:prstGeom prst="rect">
                            <a:avLst/>
                          </a:prstGeom>
                          <a:solidFill>
                            <a:srgbClr val="F5FFFF"/>
                          </a:solidFill>
                          <a:ln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81974" name="Line 54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1727" y="1632"/>
                            <a:ext cx="266" cy="814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1975" name="Group 5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099" y="960"/>
                          <a:ext cx="134" cy="431"/>
                          <a:chOff x="1683" y="1632"/>
                          <a:chExt cx="265" cy="814"/>
                        </a:xfrm>
                      </p:grpSpPr>
                      <p:sp>
                        <p:nvSpPr>
                          <p:cNvPr id="81976" name="Rectangle 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685" y="1632"/>
                            <a:ext cx="263" cy="814"/>
                          </a:xfrm>
                          <a:prstGeom prst="rect">
                            <a:avLst/>
                          </a:prstGeom>
                          <a:solidFill>
                            <a:srgbClr val="F5FFFF"/>
                          </a:solidFill>
                          <a:ln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81977" name="Line 5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1683" y="1632"/>
                            <a:ext cx="263" cy="814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1978" name="Group 58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355" y="960"/>
                          <a:ext cx="134" cy="431"/>
                          <a:chOff x="1728" y="1632"/>
                          <a:chExt cx="267" cy="814"/>
                        </a:xfrm>
                      </p:grpSpPr>
                      <p:sp>
                        <p:nvSpPr>
                          <p:cNvPr id="81979" name="Rectangle 5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28" y="1632"/>
                            <a:ext cx="267" cy="814"/>
                          </a:xfrm>
                          <a:prstGeom prst="rect">
                            <a:avLst/>
                          </a:prstGeom>
                          <a:solidFill>
                            <a:srgbClr val="F5FFFF"/>
                          </a:solidFill>
                          <a:ln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81980" name="Line 60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1728" y="1632"/>
                            <a:ext cx="267" cy="814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81965" name="Group 4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01516" y="4229152"/>
                        <a:ext cx="228600" cy="685800"/>
                        <a:chOff x="1728" y="1632"/>
                        <a:chExt cx="288" cy="816"/>
                      </a:xfrm>
                      <a:solidFill>
                        <a:srgbClr val="F5FFFF">
                          <a:alpha val="50000"/>
                        </a:srgbClr>
                      </a:solidFill>
                    </p:grpSpPr>
                    <p:sp>
                      <p:nvSpPr>
                        <p:cNvPr id="81966" name="Rectangle 4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28" y="1632"/>
                          <a:ext cx="288" cy="816"/>
                        </a:xfrm>
                        <a:prstGeom prst="rect">
                          <a:avLst/>
                        </a:prstGeom>
                        <a:solidFill>
                          <a:srgbClr val="F5FFFF"/>
                        </a:solidFill>
                        <a:ln w="254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81967" name="Line 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28" y="1632"/>
                          <a:ext cx="288" cy="816"/>
                        </a:xfrm>
                        <a:prstGeom prst="line">
                          <a:avLst/>
                        </a:prstGeom>
                        <a:grp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81982" name="Rectangle 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84687" y="2806029"/>
                        <a:ext cx="864000" cy="457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" name="Text Box 146">
                        <a:extLst>
                          <a:ext uri="{FF2B5EF4-FFF2-40B4-BE49-F238E27FC236}">
                            <a16:creationId xmlns:a16="http://schemas.microsoft.com/office/drawing/2014/main" id="{857D3309-C234-0FF4-1C1A-5919079BCE9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243888" y="6495527"/>
                        <a:ext cx="900112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 algn="r" fontAlgn="base">
                          <a:spcBef>
                            <a:spcPct val="50000"/>
                          </a:spcBef>
                          <a:spcAft>
                            <a:spcPct val="0"/>
                          </a:spcAft>
                          <a:buClr>
                            <a:srgbClr val="FF6600"/>
                          </a:buClr>
                        </a:pPr>
                        <a:r>
                          <a:rPr lang="en-US" altLang="nl-NL" sz="1800" dirty="0">
                            <a:solidFill>
                              <a:srgbClr val="00B0F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  <a:hlinkClick r:id="" action="ppaction://hlinkshowjump?jump=firstslide">
                              <a:extLst>
                                <a:ext uri="{A12FA001-AC4F-418D-AE19-62706E023703}">
                                  <ahyp:hlinkClr xmlns:ahyp="http://schemas.microsoft.com/office/drawing/2018/hyperlinkcolor" val="tx"/>
                                </a:ext>
                              </a:extLst>
                            </a:hlinkClick>
                          </a:rPr>
                          <a:t>menu</a:t>
                        </a:r>
                        <a:endParaRPr lang="nl-NL" altLang="nl-NL" sz="1800" baseline="3000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1969" name="Rectangle 4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63641" y="3420165"/>
                        <a:ext cx="533400" cy="540675"/>
                      </a:xfrm>
                      <a:prstGeom prst="rect">
                        <a:avLst/>
                      </a:prstGeom>
                      <a:solidFill>
                        <a:srgbClr val="F5FFFF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5" name="Groep 54">
                      <a:extLst>
                        <a:ext uri="{FF2B5EF4-FFF2-40B4-BE49-F238E27FC236}">
                          <a16:creationId xmlns:a16="http://schemas.microsoft.com/office/drawing/2014/main" id="{76D9D982-1184-30ED-3C41-B52CCE96C1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48687" y="5476139"/>
                      <a:ext cx="7992000" cy="984238"/>
                      <a:chOff x="1148687" y="5476139"/>
                      <a:chExt cx="7992000" cy="984238"/>
                    </a:xfrm>
                  </p:grpSpPr>
                  <p:grpSp>
                    <p:nvGrpSpPr>
                      <p:cNvPr id="54" name="Groep 53">
                        <a:extLst>
                          <a:ext uri="{FF2B5EF4-FFF2-40B4-BE49-F238E27FC236}">
                            <a16:creationId xmlns:a16="http://schemas.microsoft.com/office/drawing/2014/main" id="{6784953F-A365-8499-492F-E448566D13F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48687" y="5740377"/>
                        <a:ext cx="7992000" cy="720000"/>
                        <a:chOff x="1151313" y="5740377"/>
                        <a:chExt cx="7953390" cy="720000"/>
                      </a:xfrm>
                    </p:grpSpPr>
                    <p:sp>
                      <p:nvSpPr>
                        <p:cNvPr id="32" name="Vrije vorm: vorm 31">
                          <a:extLst>
                            <a:ext uri="{FF2B5EF4-FFF2-40B4-BE49-F238E27FC236}">
                              <a16:creationId xmlns:a16="http://schemas.microsoft.com/office/drawing/2014/main" id="{F12974CE-9902-94D6-F549-D921C9FD9E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444775" y="5759477"/>
                          <a:ext cx="0" cy="684000"/>
                        </a:xfrm>
                        <a:custGeom>
                          <a:avLst/>
                          <a:gdLst>
                            <a:gd name="connsiteX0" fmla="*/ 28575 w 7686675"/>
                            <a:gd name="connsiteY0" fmla="*/ 0 h 1533525"/>
                            <a:gd name="connsiteX1" fmla="*/ 0 w 7686675"/>
                            <a:gd name="connsiteY1" fmla="*/ 1533525 h 1533525"/>
                            <a:gd name="connsiteX2" fmla="*/ 7686675 w 7686675"/>
                            <a:gd name="connsiteY2" fmla="*/ 1504950 h 153352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7686675" h="1533525">
                              <a:moveTo>
                                <a:pt x="28575" y="0"/>
                              </a:moveTo>
                              <a:lnTo>
                                <a:pt x="0" y="1533525"/>
                              </a:lnTo>
                              <a:lnTo>
                                <a:pt x="7686675" y="1504950"/>
                              </a:lnTo>
                            </a:path>
                          </a:pathLst>
                        </a:custGeom>
                        <a:noFill/>
                        <a:ln w="1524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nl-NL"/>
                        </a:p>
                      </p:txBody>
                    </p:sp>
                    <p:cxnSp>
                      <p:nvCxnSpPr>
                        <p:cNvPr id="45" name="Verbindingslijn: gebogen 44">
                          <a:extLst>
                            <a:ext uri="{FF2B5EF4-FFF2-40B4-BE49-F238E27FC236}">
                              <a16:creationId xmlns:a16="http://schemas.microsoft.com/office/drawing/2014/main" id="{8CC3A57F-B971-5079-43FF-DF99CD3A24CA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1151313" y="5740377"/>
                          <a:ext cx="7953390" cy="720000"/>
                        </a:xfrm>
                        <a:prstGeom prst="bentConnector3">
                          <a:avLst>
                            <a:gd name="adj1" fmla="val 153"/>
                          </a:avLst>
                        </a:prstGeom>
                        <a:ln w="1524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34" name="Rechthoek 33">
                        <a:extLst>
                          <a:ext uri="{FF2B5EF4-FFF2-40B4-BE49-F238E27FC236}">
                            <a16:creationId xmlns:a16="http://schemas.microsoft.com/office/drawing/2014/main" id="{C6E2C869-6EA8-6267-C7A2-975DD2D3D6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40251" y="5476139"/>
                        <a:ext cx="824746" cy="338841"/>
                      </a:xfrm>
                      <a:prstGeom prst="rect">
                        <a:avLst/>
                      </a:prstGeom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n w="12700"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l-NL"/>
                      </a:p>
                    </p:txBody>
                  </p:sp>
                </p:grpSp>
              </p:grpSp>
            </p:grpSp>
          </p:grpSp>
          <p:cxnSp>
            <p:nvCxnSpPr>
              <p:cNvPr id="31" name="Verbindingslijn: gebogen 30">
                <a:extLst>
                  <a:ext uri="{FF2B5EF4-FFF2-40B4-BE49-F238E27FC236}">
                    <a16:creationId xmlns:a16="http://schemas.microsoft.com/office/drawing/2014/main" id="{1CA9340C-7127-3629-CD30-74A76DC210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4968" y="5949027"/>
                <a:ext cx="0" cy="1116000"/>
              </a:xfrm>
              <a:prstGeom prst="bentConnector3">
                <a:avLst>
                  <a:gd name="adj1" fmla="val 103291"/>
                </a:avLst>
              </a:prstGeom>
              <a:ln w="50800">
                <a:gradFill flip="none" rotWithShape="1">
                  <a:gsLst>
                    <a:gs pos="57000">
                      <a:srgbClr val="00B050"/>
                    </a:gs>
                    <a:gs pos="17000">
                      <a:srgbClr val="FFFF00"/>
                    </a:gs>
                    <a:gs pos="49000">
                      <a:srgbClr val="FFFF00"/>
                    </a:gs>
                    <a:gs pos="34000">
                      <a:srgbClr val="00B050"/>
                    </a:gs>
                    <a:gs pos="83000">
                      <a:srgbClr val="FFFF00"/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002" name="Groep 82001">
                <a:extLst>
                  <a:ext uri="{FF2B5EF4-FFF2-40B4-BE49-F238E27FC236}">
                    <a16:creationId xmlns:a16="http://schemas.microsoft.com/office/drawing/2014/main" id="{96C266AB-F0B7-959B-F976-4177EBB05667}"/>
                  </a:ext>
                </a:extLst>
              </p:cNvPr>
              <p:cNvGrpSpPr/>
              <p:nvPr/>
            </p:nvGrpSpPr>
            <p:grpSpPr>
              <a:xfrm>
                <a:off x="634669" y="5171025"/>
                <a:ext cx="994988" cy="1898129"/>
                <a:chOff x="634669" y="5056725"/>
                <a:chExt cx="994988" cy="1898129"/>
              </a:xfrm>
            </p:grpSpPr>
            <p:cxnSp>
              <p:nvCxnSpPr>
                <p:cNvPr id="33" name="Verbindingslijn: gebogen 32">
                  <a:extLst>
                    <a:ext uri="{FF2B5EF4-FFF2-40B4-BE49-F238E27FC236}">
                      <a16:creationId xmlns:a16="http://schemas.microsoft.com/office/drawing/2014/main" id="{52D64E17-3F92-CCFB-B017-A290E5F638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29657" y="5550854"/>
                  <a:ext cx="0" cy="1404000"/>
                </a:xfrm>
                <a:prstGeom prst="bentConnector3">
                  <a:avLst>
                    <a:gd name="adj1" fmla="val 103291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988" name="Verbindingslijn: gebogen 81987">
                  <a:extLst>
                    <a:ext uri="{FF2B5EF4-FFF2-40B4-BE49-F238E27FC236}">
                      <a16:creationId xmlns:a16="http://schemas.microsoft.com/office/drawing/2014/main" id="{AD0B8B97-8BD6-E2ED-35D1-2E4CA02EFE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4669" y="5226431"/>
                  <a:ext cx="504000" cy="324000"/>
                </a:xfrm>
                <a:prstGeom prst="bentConnector3">
                  <a:avLst>
                    <a:gd name="adj1" fmla="val -22783"/>
                  </a:avLst>
                </a:prstGeom>
                <a:ln w="63500">
                  <a:solidFill>
                    <a:srgbClr val="99663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1986" name="Groep 81985">
                  <a:extLst>
                    <a:ext uri="{FF2B5EF4-FFF2-40B4-BE49-F238E27FC236}">
                      <a16:creationId xmlns:a16="http://schemas.microsoft.com/office/drawing/2014/main" id="{AFFC7F2A-E4BE-6313-FA67-781AFDBF81FC}"/>
                    </a:ext>
                  </a:extLst>
                </p:cNvPr>
                <p:cNvGrpSpPr/>
                <p:nvPr/>
              </p:nvGrpSpPr>
              <p:grpSpPr>
                <a:xfrm>
                  <a:off x="636035" y="5056725"/>
                  <a:ext cx="939533" cy="362599"/>
                  <a:chOff x="513731" y="2304666"/>
                  <a:chExt cx="939533" cy="362599"/>
                </a:xfrm>
              </p:grpSpPr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B3065560-A46D-022A-56D2-8044D1424C71}"/>
                      </a:ext>
                    </a:extLst>
                  </p:cNvPr>
                  <p:cNvSpPr/>
                  <p:nvPr/>
                </p:nvSpPr>
                <p:spPr>
                  <a:xfrm>
                    <a:off x="513731" y="2343265"/>
                    <a:ext cx="900000" cy="32400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62" name="Tekstvak 61">
                    <a:extLst>
                      <a:ext uri="{FF2B5EF4-FFF2-40B4-BE49-F238E27FC236}">
                        <a16:creationId xmlns:a16="http://schemas.microsoft.com/office/drawing/2014/main" id="{CD7CA46F-AFAE-CF95-F4DE-271A6C1AA57C}"/>
                      </a:ext>
                    </a:extLst>
                  </p:cNvPr>
                  <p:cNvSpPr txBox="1"/>
                  <p:nvPr/>
                </p:nvSpPr>
                <p:spPr>
                  <a:xfrm>
                    <a:off x="543176" y="2304666"/>
                    <a:ext cx="910088" cy="324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2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230 V</a:t>
                    </a:r>
                  </a:p>
                </p:txBody>
              </p:sp>
            </p:grpSp>
            <p:cxnSp>
              <p:nvCxnSpPr>
                <p:cNvPr id="81994" name="Verbindingslijn: gebogen 81993">
                  <a:extLst>
                    <a:ext uri="{FF2B5EF4-FFF2-40B4-BE49-F238E27FC236}">
                      <a16:creationId xmlns:a16="http://schemas.microsoft.com/office/drawing/2014/main" id="{5E2AB6EB-4DF7-0E37-4AF6-3180AA1F1F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00489" y="5226431"/>
                  <a:ext cx="324000" cy="324000"/>
                </a:xfrm>
                <a:prstGeom prst="bentConnector3">
                  <a:avLst>
                    <a:gd name="adj1" fmla="val -33474"/>
                  </a:avLst>
                </a:prstGeom>
                <a:ln w="635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2001" name="Groep 82000">
                  <a:extLst>
                    <a:ext uri="{FF2B5EF4-FFF2-40B4-BE49-F238E27FC236}">
                      <a16:creationId xmlns:a16="http://schemas.microsoft.com/office/drawing/2014/main" id="{589DED51-52F9-8AC2-5DBA-4A4587044E54}"/>
                    </a:ext>
                  </a:extLst>
                </p:cNvPr>
                <p:cNvGrpSpPr/>
                <p:nvPr/>
              </p:nvGrpSpPr>
              <p:grpSpPr>
                <a:xfrm>
                  <a:off x="1127986" y="5520701"/>
                  <a:ext cx="75167" cy="242427"/>
                  <a:chOff x="1127986" y="5533169"/>
                  <a:chExt cx="75167" cy="242427"/>
                </a:xfrm>
              </p:grpSpPr>
              <p:cxnSp>
                <p:nvCxnSpPr>
                  <p:cNvPr id="81989" name="Rechte verbindingslijn 81988">
                    <a:extLst>
                      <a:ext uri="{FF2B5EF4-FFF2-40B4-BE49-F238E27FC236}">
                        <a16:creationId xmlns:a16="http://schemas.microsoft.com/office/drawing/2014/main" id="{7717AC69-689D-94D2-2C4C-F2D4747FBB6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27986" y="5533169"/>
                    <a:ext cx="0" cy="242427"/>
                  </a:xfrm>
                  <a:prstGeom prst="line">
                    <a:avLst/>
                  </a:prstGeom>
                  <a:ln w="63500">
                    <a:solidFill>
                      <a:srgbClr val="99663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991" name="Rechte verbindingslijn 81990">
                    <a:extLst>
                      <a:ext uri="{FF2B5EF4-FFF2-40B4-BE49-F238E27FC236}">
                        <a16:creationId xmlns:a16="http://schemas.microsoft.com/office/drawing/2014/main" id="{337E8DB9-9A0D-B34A-D235-C2CD5A4C5E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203153" y="5533169"/>
                    <a:ext cx="0" cy="242427"/>
                  </a:xfrm>
                  <a:prstGeom prst="line">
                    <a:avLst/>
                  </a:prstGeom>
                  <a:ln w="6350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82034" name="Groep 82033">
              <a:extLst>
                <a:ext uri="{FF2B5EF4-FFF2-40B4-BE49-F238E27FC236}">
                  <a16:creationId xmlns:a16="http://schemas.microsoft.com/office/drawing/2014/main" id="{8A901999-9421-AB74-3BCE-79A2C4021B41}"/>
                </a:ext>
              </a:extLst>
            </p:cNvPr>
            <p:cNvGrpSpPr/>
            <p:nvPr/>
          </p:nvGrpSpPr>
          <p:grpSpPr>
            <a:xfrm>
              <a:off x="3592445" y="2634022"/>
              <a:ext cx="5436000" cy="2016000"/>
              <a:chOff x="3427163" y="1298791"/>
              <a:chExt cx="5507526" cy="3215546"/>
            </a:xfrm>
          </p:grpSpPr>
          <p:cxnSp>
            <p:nvCxnSpPr>
              <p:cNvPr id="82035" name="Verbindingslijn: gebogen 82034">
                <a:extLst>
                  <a:ext uri="{FF2B5EF4-FFF2-40B4-BE49-F238E27FC236}">
                    <a16:creationId xmlns:a16="http://schemas.microsoft.com/office/drawing/2014/main" id="{0CF13D7F-3B8E-70B0-5870-EAFCECEAF6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27163" y="1321936"/>
                <a:ext cx="5507526" cy="14684"/>
              </a:xfrm>
              <a:prstGeom prst="bentConnector3">
                <a:avLst>
                  <a:gd name="adj1" fmla="val 49445"/>
                </a:avLst>
              </a:prstGeom>
              <a:ln w="571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36" name="Verbindingslijn: gebogen 82035">
                <a:extLst>
                  <a:ext uri="{FF2B5EF4-FFF2-40B4-BE49-F238E27FC236}">
                    <a16:creationId xmlns:a16="http://schemas.microsoft.com/office/drawing/2014/main" id="{A4A7D40C-2580-C468-DCE1-2DA7400A601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164453" y="2760669"/>
                <a:ext cx="3215546" cy="291789"/>
              </a:xfrm>
              <a:prstGeom prst="bentConnector3">
                <a:avLst>
                  <a:gd name="adj1" fmla="val 100830"/>
                </a:avLst>
              </a:prstGeom>
              <a:ln w="571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Text Box 4">
            <a:extLst>
              <a:ext uri="{FF2B5EF4-FFF2-40B4-BE49-F238E27FC236}">
                <a16:creationId xmlns:a16="http://schemas.microsoft.com/office/drawing/2014/main" id="{272D9CD1-52B3-A546-D3A1-966DF4C53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34" y="1772175"/>
            <a:ext cx="25465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zekering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3 x 16 A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61">
            <a:extLst>
              <a:ext uri="{FF2B5EF4-FFF2-40B4-BE49-F238E27FC236}">
                <a16:creationId xmlns:a16="http://schemas.microsoft.com/office/drawing/2014/main" id="{5A081F0F-92F3-D60F-4A20-DD9028D98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5620" y="4256913"/>
            <a:ext cx="29926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Hoofdzekering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50 A 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63">
            <a:extLst>
              <a:ext uri="{FF2B5EF4-FFF2-40B4-BE49-F238E27FC236}">
                <a16:creationId xmlns:a16="http://schemas.microsoft.com/office/drawing/2014/main" id="{F2173EE9-E712-64D0-CC79-3A5C28D12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76824" y="2734972"/>
            <a:ext cx="27885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Aardlekschakelaar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64">
            <a:extLst>
              <a:ext uri="{FF2B5EF4-FFF2-40B4-BE49-F238E27FC236}">
                <a16:creationId xmlns:a16="http://schemas.microsoft.com/office/drawing/2014/main" id="{E5B2768F-4A74-3C7C-975A-A83E2BEC0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176" y="3380658"/>
            <a:ext cx="2008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kWh meter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50">
            <a:extLst>
              <a:ext uri="{FF2B5EF4-FFF2-40B4-BE49-F238E27FC236}">
                <a16:creationId xmlns:a16="http://schemas.microsoft.com/office/drawing/2014/main" id="{323BD106-85A8-EB67-688C-A46AB309DBC8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521930" y="4357200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0" name="Line 50">
            <a:extLst>
              <a:ext uri="{FF2B5EF4-FFF2-40B4-BE49-F238E27FC236}">
                <a16:creationId xmlns:a16="http://schemas.microsoft.com/office/drawing/2014/main" id="{64F8B221-9182-DF31-1AAC-0111BC1F107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135684" y="513643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" name="Freeform 78">
            <a:extLst>
              <a:ext uri="{FF2B5EF4-FFF2-40B4-BE49-F238E27FC236}">
                <a16:creationId xmlns:a16="http://schemas.microsoft.com/office/drawing/2014/main" id="{2EBEB05A-56D2-4EF6-1853-78774000003A}"/>
              </a:ext>
            </a:extLst>
          </p:cNvPr>
          <p:cNvSpPr>
            <a:spLocks/>
          </p:cNvSpPr>
          <p:nvPr/>
        </p:nvSpPr>
        <p:spPr bwMode="auto">
          <a:xfrm>
            <a:off x="2867661" y="1047948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" name="Freeform 79">
            <a:extLst>
              <a:ext uri="{FF2B5EF4-FFF2-40B4-BE49-F238E27FC236}">
                <a16:creationId xmlns:a16="http://schemas.microsoft.com/office/drawing/2014/main" id="{D27AD1CD-E838-7428-6E2B-C1068AF024C6}"/>
              </a:ext>
            </a:extLst>
          </p:cNvPr>
          <p:cNvSpPr>
            <a:spLocks/>
          </p:cNvSpPr>
          <p:nvPr/>
        </p:nvSpPr>
        <p:spPr bwMode="auto">
          <a:xfrm flipV="1">
            <a:off x="7187089" y="861723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4" name="Line 50">
            <a:extLst>
              <a:ext uri="{FF2B5EF4-FFF2-40B4-BE49-F238E27FC236}">
                <a16:creationId xmlns:a16="http://schemas.microsoft.com/office/drawing/2014/main" id="{797C788E-84F3-9940-36DB-BB7F5823B503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671410" y="266404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3" name="Line 44">
            <a:extLst>
              <a:ext uri="{FF2B5EF4-FFF2-40B4-BE49-F238E27FC236}">
                <a16:creationId xmlns:a16="http://schemas.microsoft.com/office/drawing/2014/main" id="{7AC4EAE7-C590-BD9B-506E-236C2E5120E1}"/>
              </a:ext>
            </a:extLst>
          </p:cNvPr>
          <p:cNvSpPr>
            <a:spLocks noChangeShapeType="1"/>
          </p:cNvSpPr>
          <p:nvPr/>
        </p:nvSpPr>
        <p:spPr bwMode="auto">
          <a:xfrm rot="21180000">
            <a:off x="4848249" y="501784"/>
            <a:ext cx="504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4" name="Freeform 42">
            <a:extLst>
              <a:ext uri="{FF2B5EF4-FFF2-40B4-BE49-F238E27FC236}">
                <a16:creationId xmlns:a16="http://schemas.microsoft.com/office/drawing/2014/main" id="{72CB44F5-5DAF-6FF5-9CBB-BE76868CE0C1}"/>
              </a:ext>
            </a:extLst>
          </p:cNvPr>
          <p:cNvSpPr>
            <a:spLocks/>
          </p:cNvSpPr>
          <p:nvPr/>
        </p:nvSpPr>
        <p:spPr bwMode="auto">
          <a:xfrm rot="21360000">
            <a:off x="4846510" y="327258"/>
            <a:ext cx="468000" cy="185738"/>
          </a:xfrm>
          <a:custGeom>
            <a:avLst/>
            <a:gdLst>
              <a:gd name="T0" fmla="*/ 0 w 229"/>
              <a:gd name="T1" fmla="*/ 117 h 117"/>
              <a:gd name="T2" fmla="*/ 229 w 229"/>
              <a:gd name="T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9" h="117">
                <a:moveTo>
                  <a:pt x="0" y="117"/>
                </a:moveTo>
                <a:lnTo>
                  <a:pt x="229" y="0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 type="oval" w="sm" len="sm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B161DB5D-5757-35DC-B630-82A583A6E58A}"/>
              </a:ext>
            </a:extLst>
          </p:cNvPr>
          <p:cNvSpPr>
            <a:spLocks/>
          </p:cNvSpPr>
          <p:nvPr/>
        </p:nvSpPr>
        <p:spPr>
          <a:xfrm>
            <a:off x="3082057" y="3582500"/>
            <a:ext cx="36000" cy="144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E3EBF4F4-934F-97CF-BC88-4CAB3D91E633}"/>
              </a:ext>
            </a:extLst>
          </p:cNvPr>
          <p:cNvSpPr/>
          <p:nvPr/>
        </p:nvSpPr>
        <p:spPr>
          <a:xfrm>
            <a:off x="3036295" y="3572547"/>
            <a:ext cx="396000" cy="14400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2" name="Verbindingslijn: gebogen 41">
            <a:extLst>
              <a:ext uri="{FF2B5EF4-FFF2-40B4-BE49-F238E27FC236}">
                <a16:creationId xmlns:a16="http://schemas.microsoft.com/office/drawing/2014/main" id="{8665D7A6-399D-4735-337A-125A17E661C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524941" y="3985727"/>
            <a:ext cx="2664000" cy="267794"/>
          </a:xfrm>
          <a:prstGeom prst="bentConnector3">
            <a:avLst>
              <a:gd name="adj1" fmla="val 71095"/>
            </a:avLst>
          </a:prstGeom>
          <a:ln w="50800">
            <a:gradFill flip="none" rotWithShape="1">
              <a:gsLst>
                <a:gs pos="57000">
                  <a:srgbClr val="00B050"/>
                </a:gs>
                <a:gs pos="17000">
                  <a:srgbClr val="FFFF00"/>
                </a:gs>
                <a:gs pos="49000">
                  <a:srgbClr val="FFFF00"/>
                </a:gs>
                <a:gs pos="34000">
                  <a:srgbClr val="00B050"/>
                </a:gs>
                <a:gs pos="83000">
                  <a:srgbClr val="FFFF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Verbindingslijn: gebogen 42">
            <a:extLst>
              <a:ext uri="{FF2B5EF4-FFF2-40B4-BE49-F238E27FC236}">
                <a16:creationId xmlns:a16="http://schemas.microsoft.com/office/drawing/2014/main" id="{9E146D28-4DA7-75E3-E744-8F4915C6324D}"/>
              </a:ext>
            </a:extLst>
          </p:cNvPr>
          <p:cNvCxnSpPr>
            <a:cxnSpLocks/>
          </p:cNvCxnSpPr>
          <p:nvPr/>
        </p:nvCxnSpPr>
        <p:spPr>
          <a:xfrm>
            <a:off x="3989636" y="2801347"/>
            <a:ext cx="4720394" cy="1629037"/>
          </a:xfrm>
          <a:prstGeom prst="bentConnector3">
            <a:avLst>
              <a:gd name="adj1" fmla="val 101657"/>
            </a:avLst>
          </a:prstGeom>
          <a:ln w="50800">
            <a:gradFill flip="none" rotWithShape="1">
              <a:gsLst>
                <a:gs pos="57000">
                  <a:srgbClr val="00B050"/>
                </a:gs>
                <a:gs pos="17000">
                  <a:srgbClr val="FFFF00"/>
                </a:gs>
                <a:gs pos="49000">
                  <a:srgbClr val="FFFF00"/>
                </a:gs>
                <a:gs pos="34000">
                  <a:srgbClr val="00B050"/>
                </a:gs>
                <a:gs pos="83000">
                  <a:srgbClr val="FFFF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43">
            <a:extLst>
              <a:ext uri="{FF2B5EF4-FFF2-40B4-BE49-F238E27FC236}">
                <a16:creationId xmlns:a16="http://schemas.microsoft.com/office/drawing/2014/main" id="{DBD25126-023F-7558-4AD9-532C6C63532B}"/>
              </a:ext>
            </a:extLst>
          </p:cNvPr>
          <p:cNvCxnSpPr>
            <a:cxnSpLocks/>
          </p:cNvCxnSpPr>
          <p:nvPr/>
        </p:nvCxnSpPr>
        <p:spPr>
          <a:xfrm rot="420000" flipH="1" flipV="1">
            <a:off x="3253954" y="2848799"/>
            <a:ext cx="0" cy="324000"/>
          </a:xfrm>
          <a:prstGeom prst="line">
            <a:avLst/>
          </a:prstGeom>
          <a:ln w="4445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chte verbindingslijn 45">
            <a:extLst>
              <a:ext uri="{FF2B5EF4-FFF2-40B4-BE49-F238E27FC236}">
                <a16:creationId xmlns:a16="http://schemas.microsoft.com/office/drawing/2014/main" id="{595DE167-14CC-E597-6014-BDC908AC9424}"/>
              </a:ext>
            </a:extLst>
          </p:cNvPr>
          <p:cNvCxnSpPr>
            <a:cxnSpLocks/>
          </p:cNvCxnSpPr>
          <p:nvPr/>
        </p:nvCxnSpPr>
        <p:spPr>
          <a:xfrm rot="420000" flipH="1" flipV="1">
            <a:off x="3617209" y="2848799"/>
            <a:ext cx="0" cy="324000"/>
          </a:xfrm>
          <a:prstGeom prst="line">
            <a:avLst/>
          </a:prstGeom>
          <a:ln w="4445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66">
            <a:extLst>
              <a:ext uri="{FF2B5EF4-FFF2-40B4-BE49-F238E27FC236}">
                <a16:creationId xmlns:a16="http://schemas.microsoft.com/office/drawing/2014/main" id="{FF241DDC-EFE9-DF01-84DC-78DC595F5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4421" y="5007193"/>
            <a:ext cx="6479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</a:t>
            </a:r>
            <a:endParaRPr lang="nl-NL" altLang="nl-NL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Box 66">
            <a:extLst>
              <a:ext uri="{FF2B5EF4-FFF2-40B4-BE49-F238E27FC236}">
                <a16:creationId xmlns:a16="http://schemas.microsoft.com/office/drawing/2014/main" id="{F718DA9D-1846-8C80-BDBC-AEF9C9E65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567" y="4649823"/>
            <a:ext cx="10070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Aarde</a:t>
            </a:r>
            <a:endParaRPr lang="nl-NL" altLang="nl-NL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Bijschrift: lijn 36">
            <a:extLst>
              <a:ext uri="{FF2B5EF4-FFF2-40B4-BE49-F238E27FC236}">
                <a16:creationId xmlns:a16="http://schemas.microsoft.com/office/drawing/2014/main" id="{2480FA94-1AF2-A5AF-F39B-4F4200847791}"/>
              </a:ext>
            </a:extLst>
          </p:cNvPr>
          <p:cNvSpPr/>
          <p:nvPr/>
        </p:nvSpPr>
        <p:spPr>
          <a:xfrm>
            <a:off x="4321607" y="5049000"/>
            <a:ext cx="2468303" cy="830997"/>
          </a:xfrm>
          <a:prstGeom prst="borderCallout1">
            <a:avLst>
              <a:gd name="adj1" fmla="val 50946"/>
              <a:gd name="adj2" fmla="val 828"/>
              <a:gd name="adj3" fmla="val 14972"/>
              <a:gd name="adj4" fmla="val -44581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</a:t>
            </a:r>
            <a:r>
              <a:rPr 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fasedraad staat 230 V</a:t>
            </a:r>
            <a:endParaRPr 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Box 67">
            <a:extLst>
              <a:ext uri="{FF2B5EF4-FFF2-40B4-BE49-F238E27FC236}">
                <a16:creationId xmlns:a16="http://schemas.microsoft.com/office/drawing/2014/main" id="{E3C84708-F09C-A287-2531-B1CFA4F21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9594" y="4911335"/>
            <a:ext cx="8867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endParaRPr lang="nl-NL" altLang="nl-NL" sz="2400" dirty="0">
              <a:solidFill>
                <a:srgbClr val="9966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Box 63">
            <a:extLst>
              <a:ext uri="{FF2B5EF4-FFF2-40B4-BE49-F238E27FC236}">
                <a16:creationId xmlns:a16="http://schemas.microsoft.com/office/drawing/2014/main" id="{59084229-B3E8-7F99-1E89-0F01BF890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011" y="6439409"/>
            <a:ext cx="48958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2-aderige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grondkabel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nul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Afbeelding 39">
            <a:extLst>
              <a:ext uri="{FF2B5EF4-FFF2-40B4-BE49-F238E27FC236}">
                <a16:creationId xmlns:a16="http://schemas.microsoft.com/office/drawing/2014/main" id="{EA5BFAEB-71DE-FD64-094D-5EC74CEDDF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1" t="16702" r="17314" b="12488"/>
          <a:stretch/>
        </p:blipFill>
        <p:spPr>
          <a:xfrm>
            <a:off x="4726352" y="3643461"/>
            <a:ext cx="2526847" cy="2409056"/>
          </a:xfrm>
          <a:prstGeom prst="rect">
            <a:avLst/>
          </a:prstGeom>
        </p:spPr>
      </p:pic>
      <p:sp>
        <p:nvSpPr>
          <p:cNvPr id="57" name="Bijschrift: lijn 56">
            <a:extLst>
              <a:ext uri="{FF2B5EF4-FFF2-40B4-BE49-F238E27FC236}">
                <a16:creationId xmlns:a16="http://schemas.microsoft.com/office/drawing/2014/main" id="{604693A8-82CC-8E7E-50FD-46B26AC36141}"/>
              </a:ext>
            </a:extLst>
          </p:cNvPr>
          <p:cNvSpPr/>
          <p:nvPr/>
        </p:nvSpPr>
        <p:spPr>
          <a:xfrm>
            <a:off x="4217756" y="2902266"/>
            <a:ext cx="3949017" cy="1200329"/>
          </a:xfrm>
          <a:prstGeom prst="borderCallout1">
            <a:avLst>
              <a:gd name="adj1" fmla="val 99457"/>
              <a:gd name="adj2" fmla="val 49426"/>
              <a:gd name="adj3" fmla="val 295933"/>
              <a:gd name="adj4" fmla="val 55104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grondkabel verbindt alle huizen in de wijk met het transformatorhuisje.</a:t>
            </a:r>
          </a:p>
        </p:txBody>
      </p:sp>
      <p:sp>
        <p:nvSpPr>
          <p:cNvPr id="82006" name="Bijschrift: lijn 82005">
            <a:extLst>
              <a:ext uri="{FF2B5EF4-FFF2-40B4-BE49-F238E27FC236}">
                <a16:creationId xmlns:a16="http://schemas.microsoft.com/office/drawing/2014/main" id="{2540EEE5-86EF-63CD-FD5A-512C3ECB5821}"/>
              </a:ext>
            </a:extLst>
          </p:cNvPr>
          <p:cNvSpPr/>
          <p:nvPr/>
        </p:nvSpPr>
        <p:spPr>
          <a:xfrm>
            <a:off x="4228054" y="3073479"/>
            <a:ext cx="3949017" cy="1569660"/>
          </a:xfrm>
          <a:prstGeom prst="borderCallout1">
            <a:avLst>
              <a:gd name="adj1" fmla="val 43283"/>
              <a:gd name="adj2" fmla="val -468"/>
              <a:gd name="adj3" fmla="val 153764"/>
              <a:gd name="adj4" fmla="val -65082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blauwe draad  (fasedraad) is in het </a:t>
            </a:r>
            <a:r>
              <a:rPr 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transformatator</a:t>
            </a:r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-huis met de aarde verbonden</a:t>
            </a:r>
          </a:p>
        </p:txBody>
      </p:sp>
      <p:grpSp>
        <p:nvGrpSpPr>
          <p:cNvPr id="82007" name="Groep 82006">
            <a:extLst>
              <a:ext uri="{FF2B5EF4-FFF2-40B4-BE49-F238E27FC236}">
                <a16:creationId xmlns:a16="http://schemas.microsoft.com/office/drawing/2014/main" id="{B8AF4219-EA91-9B40-1C7E-D2C65879EA25}"/>
              </a:ext>
            </a:extLst>
          </p:cNvPr>
          <p:cNvGrpSpPr/>
          <p:nvPr/>
        </p:nvGrpSpPr>
        <p:grpSpPr>
          <a:xfrm>
            <a:off x="543176" y="5248664"/>
            <a:ext cx="1103367" cy="197469"/>
            <a:chOff x="677533" y="5363931"/>
            <a:chExt cx="1103367" cy="197469"/>
          </a:xfrm>
        </p:grpSpPr>
        <p:sp>
          <p:nvSpPr>
            <p:cNvPr id="82003" name="Line 50">
              <a:extLst>
                <a:ext uri="{FF2B5EF4-FFF2-40B4-BE49-F238E27FC236}">
                  <a16:creationId xmlns:a16="http://schemas.microsoft.com/office/drawing/2014/main" id="{D8A3886C-1DC2-2FC0-F30C-07BBBBEAFB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587533" y="5471400"/>
              <a:ext cx="18000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82004" name="Line 50">
              <a:extLst>
                <a:ext uri="{FF2B5EF4-FFF2-40B4-BE49-F238E27FC236}">
                  <a16:creationId xmlns:a16="http://schemas.microsoft.com/office/drawing/2014/main" id="{F63A7FB3-45F1-2DC4-F77D-8DE08984355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1690900" y="5453931"/>
              <a:ext cx="18000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C412399F-D44E-C14C-E4C0-D7B4A57E4D26}"/>
              </a:ext>
            </a:extLst>
          </p:cNvPr>
          <p:cNvGrpSpPr>
            <a:grpSpLocks noChangeAspect="1"/>
          </p:cNvGrpSpPr>
          <p:nvPr/>
        </p:nvGrpSpPr>
        <p:grpSpPr>
          <a:xfrm>
            <a:off x="4790248" y="38496"/>
            <a:ext cx="2365115" cy="1237913"/>
            <a:chOff x="4813348" y="24486"/>
            <a:chExt cx="2362021" cy="1236294"/>
          </a:xfrm>
        </p:grpSpPr>
        <p:pic>
          <p:nvPicPr>
            <p:cNvPr id="60" name="Afbeelding 59">
              <a:extLst>
                <a:ext uri="{FF2B5EF4-FFF2-40B4-BE49-F238E27FC236}">
                  <a16:creationId xmlns:a16="http://schemas.microsoft.com/office/drawing/2014/main" id="{67089F13-392C-EC26-9246-F73C1272EB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77" t="14771" r="15914" b="14696"/>
            <a:stretch/>
          </p:blipFill>
          <p:spPr>
            <a:xfrm>
              <a:off x="4813348" y="685533"/>
              <a:ext cx="575246" cy="575247"/>
            </a:xfrm>
            <a:prstGeom prst="rect">
              <a:avLst/>
            </a:prstGeom>
          </p:spPr>
        </p:pic>
        <p:pic>
          <p:nvPicPr>
            <p:cNvPr id="81990" name="Afbeelding 81989">
              <a:extLst>
                <a:ext uri="{FF2B5EF4-FFF2-40B4-BE49-F238E27FC236}">
                  <a16:creationId xmlns:a16="http://schemas.microsoft.com/office/drawing/2014/main" id="{0F6A018A-1E67-A1B1-B2FD-0EB196407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348" y="111580"/>
              <a:ext cx="575246" cy="575247"/>
            </a:xfrm>
            <a:prstGeom prst="rect">
              <a:avLst/>
            </a:prstGeom>
          </p:spPr>
        </p:pic>
        <p:pic>
          <p:nvPicPr>
            <p:cNvPr id="82009" name="Afbeelding 82008">
              <a:extLst>
                <a:ext uri="{FF2B5EF4-FFF2-40B4-BE49-F238E27FC236}">
                  <a16:creationId xmlns:a16="http://schemas.microsoft.com/office/drawing/2014/main" id="{56C75A82-1C69-2A73-3962-B1D8B5119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0200" y="24486"/>
              <a:ext cx="1485169" cy="988312"/>
            </a:xfrm>
            <a:prstGeom prst="rect">
              <a:avLst/>
            </a:prstGeom>
          </p:spPr>
        </p:pic>
      </p:grp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1A34C868-A56F-7186-A57B-AEEDA8C1FD87}"/>
              </a:ext>
            </a:extLst>
          </p:cNvPr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1" r="16167"/>
          <a:stretch/>
        </p:blipFill>
        <p:spPr>
          <a:xfrm>
            <a:off x="7500135" y="4209461"/>
            <a:ext cx="1246495" cy="1836000"/>
          </a:xfrm>
          <a:prstGeom prst="rect">
            <a:avLst/>
          </a:prstGeom>
        </p:spPr>
      </p:pic>
      <p:sp>
        <p:nvSpPr>
          <p:cNvPr id="81984" name="Ovaal 81983">
            <a:extLst>
              <a:ext uri="{FF2B5EF4-FFF2-40B4-BE49-F238E27FC236}">
                <a16:creationId xmlns:a16="http://schemas.microsoft.com/office/drawing/2014/main" id="{4847E635-33E8-3753-E8E1-C235D069B684}"/>
              </a:ext>
            </a:extLst>
          </p:cNvPr>
          <p:cNvSpPr>
            <a:spLocks noChangeAspect="1"/>
          </p:cNvSpPr>
          <p:nvPr/>
        </p:nvSpPr>
        <p:spPr>
          <a:xfrm>
            <a:off x="8645903" y="4430050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2010" name="Groep 82009">
            <a:extLst>
              <a:ext uri="{FF2B5EF4-FFF2-40B4-BE49-F238E27FC236}">
                <a16:creationId xmlns:a16="http://schemas.microsoft.com/office/drawing/2014/main" id="{8586CF75-EA03-FFF9-369D-14E4BE03907A}"/>
              </a:ext>
            </a:extLst>
          </p:cNvPr>
          <p:cNvGrpSpPr/>
          <p:nvPr/>
        </p:nvGrpSpPr>
        <p:grpSpPr>
          <a:xfrm>
            <a:off x="3229570" y="2790640"/>
            <a:ext cx="362875" cy="453274"/>
            <a:chOff x="3229570" y="2790640"/>
            <a:chExt cx="362875" cy="453274"/>
          </a:xfrm>
        </p:grpSpPr>
        <p:cxnSp>
          <p:nvCxnSpPr>
            <p:cNvPr id="81998" name="Rechte verbindingslijn 81997">
              <a:extLst>
                <a:ext uri="{FF2B5EF4-FFF2-40B4-BE49-F238E27FC236}">
                  <a16:creationId xmlns:a16="http://schemas.microsoft.com/office/drawing/2014/main" id="{0A2CFE6A-4354-0A5A-10DF-35753D36A956}"/>
                </a:ext>
              </a:extLst>
            </p:cNvPr>
            <p:cNvCxnSpPr>
              <a:cxnSpLocks/>
            </p:cNvCxnSpPr>
            <p:nvPr/>
          </p:nvCxnSpPr>
          <p:spPr>
            <a:xfrm>
              <a:off x="3229570" y="2790640"/>
              <a:ext cx="0" cy="108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99" name="Rechte verbindingslijn 81998">
              <a:extLst>
                <a:ext uri="{FF2B5EF4-FFF2-40B4-BE49-F238E27FC236}">
                  <a16:creationId xmlns:a16="http://schemas.microsoft.com/office/drawing/2014/main" id="{1BBA6E15-015E-9813-616A-35380C9FEB8C}"/>
                </a:ext>
              </a:extLst>
            </p:cNvPr>
            <p:cNvCxnSpPr>
              <a:cxnSpLocks/>
            </p:cNvCxnSpPr>
            <p:nvPr/>
          </p:nvCxnSpPr>
          <p:spPr>
            <a:xfrm>
              <a:off x="3232344" y="3207914"/>
              <a:ext cx="0" cy="36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00" name="Rechte verbindingslijn 81999">
              <a:extLst>
                <a:ext uri="{FF2B5EF4-FFF2-40B4-BE49-F238E27FC236}">
                  <a16:creationId xmlns:a16="http://schemas.microsoft.com/office/drawing/2014/main" id="{1FDD3BE9-07FF-670F-8F87-6BC52B18BEAC}"/>
                </a:ext>
              </a:extLst>
            </p:cNvPr>
            <p:cNvCxnSpPr>
              <a:cxnSpLocks/>
            </p:cNvCxnSpPr>
            <p:nvPr/>
          </p:nvCxnSpPr>
          <p:spPr>
            <a:xfrm>
              <a:off x="3592445" y="3207914"/>
              <a:ext cx="0" cy="36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08" name="Rechte verbindingslijn 82007">
              <a:extLst>
                <a:ext uri="{FF2B5EF4-FFF2-40B4-BE49-F238E27FC236}">
                  <a16:creationId xmlns:a16="http://schemas.microsoft.com/office/drawing/2014/main" id="{2FA17B0F-10E7-A28C-8B79-CD947AB37BFD}"/>
                </a:ext>
              </a:extLst>
            </p:cNvPr>
            <p:cNvCxnSpPr>
              <a:cxnSpLocks/>
            </p:cNvCxnSpPr>
            <p:nvPr/>
          </p:nvCxnSpPr>
          <p:spPr>
            <a:xfrm>
              <a:off x="3592445" y="2790640"/>
              <a:ext cx="0" cy="108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itel 18">
            <a:extLst>
              <a:ext uri="{FF2B5EF4-FFF2-40B4-BE49-F238E27FC236}">
                <a16:creationId xmlns:a16="http://schemas.microsoft.com/office/drawing/2014/main" id="{67807609-814A-5ACA-C6B6-84FB7575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701" y="-1968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Huisinstallatie 1/6</a:t>
            </a:r>
            <a:endParaRPr lang="nl-NL" sz="2800" dirty="0"/>
          </a:p>
        </p:txBody>
      </p:sp>
      <p:grpSp>
        <p:nvGrpSpPr>
          <p:cNvPr id="81995" name="Groep 81994">
            <a:extLst>
              <a:ext uri="{FF2B5EF4-FFF2-40B4-BE49-F238E27FC236}">
                <a16:creationId xmlns:a16="http://schemas.microsoft.com/office/drawing/2014/main" id="{6C514997-4D4E-09D6-C30E-FADA2626D9F2}"/>
              </a:ext>
            </a:extLst>
          </p:cNvPr>
          <p:cNvGrpSpPr/>
          <p:nvPr/>
        </p:nvGrpSpPr>
        <p:grpSpPr>
          <a:xfrm>
            <a:off x="3797570" y="1538361"/>
            <a:ext cx="2825928" cy="4723639"/>
            <a:chOff x="3742931" y="1527475"/>
            <a:chExt cx="2825928" cy="4723639"/>
          </a:xfrm>
        </p:grpSpPr>
        <p:grpSp>
          <p:nvGrpSpPr>
            <p:cNvPr id="81992" name="Groep 81991">
              <a:extLst>
                <a:ext uri="{FF2B5EF4-FFF2-40B4-BE49-F238E27FC236}">
                  <a16:creationId xmlns:a16="http://schemas.microsoft.com/office/drawing/2014/main" id="{08CEC519-78E1-AF4F-974A-C18C53A90ECC}"/>
                </a:ext>
              </a:extLst>
            </p:cNvPr>
            <p:cNvGrpSpPr/>
            <p:nvPr/>
          </p:nvGrpSpPr>
          <p:grpSpPr>
            <a:xfrm>
              <a:off x="3742931" y="1527475"/>
              <a:ext cx="2825928" cy="4723639"/>
              <a:chOff x="3742931" y="1527475"/>
              <a:chExt cx="2825928" cy="4723639"/>
            </a:xfrm>
          </p:grpSpPr>
          <p:pic>
            <p:nvPicPr>
              <p:cNvPr id="47" name="Afbeelding 46">
                <a:extLst>
                  <a:ext uri="{FF2B5EF4-FFF2-40B4-BE49-F238E27FC236}">
                    <a16:creationId xmlns:a16="http://schemas.microsoft.com/office/drawing/2014/main" id="{BCB69AB4-EAB1-AB16-1853-A5765B5258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6764" y="1527475"/>
                <a:ext cx="1492095" cy="2902909"/>
              </a:xfrm>
              <a:prstGeom prst="rect">
                <a:avLst/>
              </a:prstGeom>
            </p:spPr>
          </p:pic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836AA959-D374-369C-2D76-E79A825B21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2931" y="4447200"/>
                <a:ext cx="1383084" cy="1803914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993" name="Tekstvak 81992">
              <a:extLst>
                <a:ext uri="{FF2B5EF4-FFF2-40B4-BE49-F238E27FC236}">
                  <a16:creationId xmlns:a16="http://schemas.microsoft.com/office/drawing/2014/main" id="{5627B41B-7A86-167B-6335-100D0DB980A0}"/>
                </a:ext>
              </a:extLst>
            </p:cNvPr>
            <p:cNvSpPr txBox="1"/>
            <p:nvPr/>
          </p:nvSpPr>
          <p:spPr>
            <a:xfrm>
              <a:off x="5038021" y="4078570"/>
              <a:ext cx="13865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Aardpen</a:t>
              </a:r>
              <a:endParaRPr lang="nl-NL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F405911E-B9F2-7462-E844-A53C3CBBB310}"/>
              </a:ext>
            </a:extLst>
          </p:cNvPr>
          <p:cNvGrpSpPr>
            <a:grpSpLocks noChangeAspect="1"/>
          </p:cNvGrpSpPr>
          <p:nvPr/>
        </p:nvGrpSpPr>
        <p:grpSpPr>
          <a:xfrm>
            <a:off x="-21034" y="4165628"/>
            <a:ext cx="4702424" cy="1901356"/>
            <a:chOff x="-1900277" y="3831588"/>
            <a:chExt cx="7278694" cy="2943032"/>
          </a:xfrm>
        </p:grpSpPr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CA35B192-52A6-73DD-17C3-EEA8FBB457D4}"/>
                </a:ext>
              </a:extLst>
            </p:cNvPr>
            <p:cNvGrpSpPr/>
            <p:nvPr/>
          </p:nvGrpSpPr>
          <p:grpSpPr>
            <a:xfrm>
              <a:off x="-1766083" y="3831588"/>
              <a:ext cx="6836784" cy="2880000"/>
              <a:chOff x="-1778215" y="3833268"/>
              <a:chExt cx="6836784" cy="2880000"/>
            </a:xfrm>
          </p:grpSpPr>
          <p:pic>
            <p:nvPicPr>
              <p:cNvPr id="50" name="Afbeelding 49">
                <a:extLst>
                  <a:ext uri="{FF2B5EF4-FFF2-40B4-BE49-F238E27FC236}">
                    <a16:creationId xmlns:a16="http://schemas.microsoft.com/office/drawing/2014/main" id="{FBC96979-FA3E-ECFC-17D7-0497F7B120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39" t="18319" r="29364"/>
              <a:stretch/>
            </p:blipFill>
            <p:spPr>
              <a:xfrm>
                <a:off x="-1778215" y="3833268"/>
                <a:ext cx="3548694" cy="2880000"/>
              </a:xfrm>
              <a:prstGeom prst="rect">
                <a:avLst/>
              </a:prstGeom>
            </p:spPr>
          </p:pic>
          <p:pic>
            <p:nvPicPr>
              <p:cNvPr id="51" name="Afbeelding 50">
                <a:extLst>
                  <a:ext uri="{FF2B5EF4-FFF2-40B4-BE49-F238E27FC236}">
                    <a16:creationId xmlns:a16="http://schemas.microsoft.com/office/drawing/2014/main" id="{B1E5B4AF-0271-7F51-EAE7-1E359806EF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12" t="4846" r="30181" b="21965"/>
              <a:stretch/>
            </p:blipFill>
            <p:spPr>
              <a:xfrm>
                <a:off x="1894049" y="3833268"/>
                <a:ext cx="3164520" cy="2880000"/>
              </a:xfrm>
              <a:prstGeom prst="rect">
                <a:avLst/>
              </a:prstGeom>
            </p:spPr>
          </p:pic>
        </p:grpSp>
        <p:sp>
          <p:nvSpPr>
            <p:cNvPr id="39" name="Tekstvak 38">
              <a:extLst>
                <a:ext uri="{FF2B5EF4-FFF2-40B4-BE49-F238E27FC236}">
                  <a16:creationId xmlns:a16="http://schemas.microsoft.com/office/drawing/2014/main" id="{8F7449D2-CBF9-6A62-0E3D-B1EF34C7A0C7}"/>
                </a:ext>
              </a:extLst>
            </p:cNvPr>
            <p:cNvSpPr txBox="1"/>
            <p:nvPr/>
          </p:nvSpPr>
          <p:spPr>
            <a:xfrm>
              <a:off x="-1900277" y="6202946"/>
              <a:ext cx="3656502" cy="571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latin typeface="Arial" panose="020B0604020202020204" pitchFamily="34" charset="0"/>
                  <a:cs typeface="Arial" panose="020B0604020202020204" pitchFamily="34" charset="0"/>
                </a:rPr>
                <a:t>Transformatorhuis</a:t>
              </a:r>
            </a:p>
          </p:txBody>
        </p:sp>
        <p:sp>
          <p:nvSpPr>
            <p:cNvPr id="49" name="Tekstvak 48">
              <a:extLst>
                <a:ext uri="{FF2B5EF4-FFF2-40B4-BE49-F238E27FC236}">
                  <a16:creationId xmlns:a16="http://schemas.microsoft.com/office/drawing/2014/main" id="{65741FE8-917E-4E28-C654-C03CF0A5981F}"/>
                </a:ext>
              </a:extLst>
            </p:cNvPr>
            <p:cNvSpPr txBox="1"/>
            <p:nvPr/>
          </p:nvSpPr>
          <p:spPr>
            <a:xfrm>
              <a:off x="1832519" y="6202946"/>
              <a:ext cx="3545898" cy="571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latin typeface="Arial" panose="020B0604020202020204" pitchFamily="34" charset="0"/>
                  <a:cs typeface="Arial" panose="020B0604020202020204" pitchFamily="34" charset="0"/>
                </a:rPr>
                <a:t>Transformatorhuis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517953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"/>
                                        <p:tgtEl>
                                          <p:spTgt spid="8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20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819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5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03021 -0.00162 " pathEditMode="relative" rAng="0" ptsTypes="AA">
                                      <p:cBhvr>
                                        <p:cTn id="1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" y="-93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8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1" grpId="0" animBg="1"/>
      <p:bldP spid="22" grpId="0"/>
      <p:bldP spid="23" grpId="0"/>
      <p:bldP spid="27" grpId="0"/>
      <p:bldP spid="28" grpId="0"/>
      <p:bldP spid="11" grpId="0" animBg="1"/>
      <p:bldP spid="10" grpId="0" animBg="1"/>
      <p:bldP spid="9" grpId="0" animBg="1"/>
      <p:bldP spid="8" grpId="0" animBg="1"/>
      <p:bldP spid="24" grpId="0" animBg="1"/>
      <p:bldP spid="13" grpId="0" animBg="1"/>
      <p:bldP spid="14" grpId="0" animBg="1"/>
      <p:bldP spid="14" grpId="1" animBg="1"/>
      <p:bldP spid="25" grpId="0" animBg="1"/>
      <p:bldP spid="25" grpId="1" animBg="1"/>
      <p:bldP spid="35" grpId="0" animBg="1"/>
      <p:bldP spid="29" grpId="0"/>
      <p:bldP spid="59" grpId="0"/>
      <p:bldP spid="37" grpId="0" animBg="1"/>
      <p:bldP spid="30" grpId="0"/>
      <p:bldP spid="56" grpId="0"/>
      <p:bldP spid="57" grpId="0" animBg="1"/>
      <p:bldP spid="82006" grpId="0" animBg="1"/>
      <p:bldP spid="8198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E3FCF-897F-A9EA-2DBD-113E6F23C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0A062EDD-CF68-23F1-4429-6F1C06D5DE7C}"/>
              </a:ext>
            </a:extLst>
          </p:cNvPr>
          <p:cNvSpPr/>
          <p:nvPr/>
        </p:nvSpPr>
        <p:spPr>
          <a:xfrm>
            <a:off x="2539891" y="1615283"/>
            <a:ext cx="1545326" cy="442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2055" name="Groep 82054">
            <a:extLst>
              <a:ext uri="{FF2B5EF4-FFF2-40B4-BE49-F238E27FC236}">
                <a16:creationId xmlns:a16="http://schemas.microsoft.com/office/drawing/2014/main" id="{3642D698-B54B-96F2-00F9-924E1FE66C7F}"/>
              </a:ext>
            </a:extLst>
          </p:cNvPr>
          <p:cNvGrpSpPr/>
          <p:nvPr/>
        </p:nvGrpSpPr>
        <p:grpSpPr>
          <a:xfrm>
            <a:off x="0" y="209086"/>
            <a:ext cx="9147313" cy="6707654"/>
            <a:chOff x="0" y="361500"/>
            <a:chExt cx="9147313" cy="6707654"/>
          </a:xfrm>
        </p:grpSpPr>
        <p:grpSp>
          <p:nvGrpSpPr>
            <p:cNvPr id="82058" name="Groep 82057">
              <a:extLst>
                <a:ext uri="{FF2B5EF4-FFF2-40B4-BE49-F238E27FC236}">
                  <a16:creationId xmlns:a16="http://schemas.microsoft.com/office/drawing/2014/main" id="{8036FCB0-3B1E-57BC-A592-1D450642F67A}"/>
                </a:ext>
              </a:extLst>
            </p:cNvPr>
            <p:cNvGrpSpPr/>
            <p:nvPr/>
          </p:nvGrpSpPr>
          <p:grpSpPr>
            <a:xfrm>
              <a:off x="0" y="361500"/>
              <a:ext cx="9147313" cy="6671788"/>
              <a:chOff x="0" y="183761"/>
              <a:chExt cx="9147313" cy="6671788"/>
            </a:xfrm>
          </p:grpSpPr>
          <p:cxnSp>
            <p:nvCxnSpPr>
              <p:cNvPr id="82070" name="Verbindingslijn: gebogen 82069">
                <a:extLst>
                  <a:ext uri="{FF2B5EF4-FFF2-40B4-BE49-F238E27FC236}">
                    <a16:creationId xmlns:a16="http://schemas.microsoft.com/office/drawing/2014/main" id="{6F0A748A-248A-363C-AA14-EC0E4332EF1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927480" y="1660414"/>
                <a:ext cx="1548000" cy="324000"/>
              </a:xfrm>
              <a:prstGeom prst="bentConnector3">
                <a:avLst>
                  <a:gd name="adj1" fmla="val 1286"/>
                </a:avLst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071" name="Groep 82070">
                <a:extLst>
                  <a:ext uri="{FF2B5EF4-FFF2-40B4-BE49-F238E27FC236}">
                    <a16:creationId xmlns:a16="http://schemas.microsoft.com/office/drawing/2014/main" id="{030C8F4F-025B-6A96-752D-8A9F010AEA64}"/>
                  </a:ext>
                </a:extLst>
              </p:cNvPr>
              <p:cNvGrpSpPr/>
              <p:nvPr/>
            </p:nvGrpSpPr>
            <p:grpSpPr>
              <a:xfrm>
                <a:off x="0" y="183761"/>
                <a:ext cx="9147313" cy="6671788"/>
                <a:chOff x="-3313" y="227521"/>
                <a:chExt cx="9147313" cy="6671788"/>
              </a:xfrm>
            </p:grpSpPr>
            <p:cxnSp>
              <p:nvCxnSpPr>
                <p:cNvPr id="82072" name="Verbindingslijn: gebogen 82071">
                  <a:extLst>
                    <a:ext uri="{FF2B5EF4-FFF2-40B4-BE49-F238E27FC236}">
                      <a16:creationId xmlns:a16="http://schemas.microsoft.com/office/drawing/2014/main" id="{EE9E69B1-6C54-D0C8-210D-B07DCE187E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600892" y="2646822"/>
                  <a:ext cx="0" cy="2880000"/>
                </a:xfrm>
                <a:prstGeom prst="bentConnector4">
                  <a:avLst>
                    <a:gd name="adj1" fmla="val 98878"/>
                    <a:gd name="adj2" fmla="val 85520"/>
                  </a:avLst>
                </a:prstGeom>
                <a:ln w="571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2073" name="Groep 82072">
                  <a:extLst>
                    <a:ext uri="{FF2B5EF4-FFF2-40B4-BE49-F238E27FC236}">
                      <a16:creationId xmlns:a16="http://schemas.microsoft.com/office/drawing/2014/main" id="{CEECB99A-8968-B838-B7CA-DA1479205E84}"/>
                    </a:ext>
                  </a:extLst>
                </p:cNvPr>
                <p:cNvGrpSpPr/>
                <p:nvPr/>
              </p:nvGrpSpPr>
              <p:grpSpPr>
                <a:xfrm>
                  <a:off x="-3313" y="227521"/>
                  <a:ext cx="9147313" cy="6671788"/>
                  <a:chOff x="-3313" y="227521"/>
                  <a:chExt cx="9147313" cy="6671788"/>
                </a:xfrm>
              </p:grpSpPr>
              <p:grpSp>
                <p:nvGrpSpPr>
                  <p:cNvPr id="82074" name="Groep 82073">
                    <a:extLst>
                      <a:ext uri="{FF2B5EF4-FFF2-40B4-BE49-F238E27FC236}">
                        <a16:creationId xmlns:a16="http://schemas.microsoft.com/office/drawing/2014/main" id="{47A050FA-2EF8-2326-FF78-CCF27CDD629A}"/>
                      </a:ext>
                    </a:extLst>
                  </p:cNvPr>
                  <p:cNvGrpSpPr/>
                  <p:nvPr/>
                </p:nvGrpSpPr>
                <p:grpSpPr>
                  <a:xfrm>
                    <a:off x="-3313" y="227521"/>
                    <a:ext cx="9147313" cy="6671788"/>
                    <a:chOff x="-3313" y="227521"/>
                    <a:chExt cx="9147313" cy="6671788"/>
                  </a:xfrm>
                </p:grpSpPr>
                <p:sp>
                  <p:nvSpPr>
                    <p:cNvPr id="82080" name="Text Box 65">
                      <a:extLst>
                        <a:ext uri="{FF2B5EF4-FFF2-40B4-BE49-F238E27FC236}">
                          <a16:creationId xmlns:a16="http://schemas.microsoft.com/office/drawing/2014/main" id="{63E479AE-F760-8FAF-46BD-DB39A4DBD3C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67200" y="6202363"/>
                      <a:ext cx="989373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nl-NL" sz="2400" dirty="0" err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Aardl</a:t>
                      </a:r>
                      <a:r>
                        <a:rPr lang="en-US" altLang="nl-NL" sz="2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nl-NL" altLang="nl-NL" sz="24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82081" name="Groep 82080">
                      <a:extLst>
                        <a:ext uri="{FF2B5EF4-FFF2-40B4-BE49-F238E27FC236}">
                          <a16:creationId xmlns:a16="http://schemas.microsoft.com/office/drawing/2014/main" id="{676CCFE0-0A48-63B8-2FBE-A3F31D50BAA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3313" y="227521"/>
                      <a:ext cx="9145213" cy="6671788"/>
                      <a:chOff x="-25421" y="228600"/>
                      <a:chExt cx="9145213" cy="6671788"/>
                    </a:xfrm>
                  </p:grpSpPr>
                  <p:sp>
                    <p:nvSpPr>
                      <p:cNvPr id="82098" name="AutoShape 11">
                        <a:extLst>
                          <a:ext uri="{FF2B5EF4-FFF2-40B4-BE49-F238E27FC236}">
                            <a16:creationId xmlns:a16="http://schemas.microsoft.com/office/drawing/2014/main" id="{517AA44D-5E9F-BD43-7955-C569281B8A31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096000" y="228600"/>
                        <a:ext cx="609600" cy="609600"/>
                      </a:xfrm>
                      <a:prstGeom prst="flowChartSummingJunction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grpSp>
                    <p:nvGrpSpPr>
                      <p:cNvPr id="82099" name="Groep 82098">
                        <a:extLst>
                          <a:ext uri="{FF2B5EF4-FFF2-40B4-BE49-F238E27FC236}">
                            <a16:creationId xmlns:a16="http://schemas.microsoft.com/office/drawing/2014/main" id="{B9FFBA00-B654-DCD6-58F8-2A7C499C9DE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25421" y="533298"/>
                        <a:ext cx="9145213" cy="6367090"/>
                        <a:chOff x="-25421" y="533298"/>
                        <a:chExt cx="9145213" cy="6367090"/>
                      </a:xfrm>
                    </p:grpSpPr>
                    <p:sp>
                      <p:nvSpPr>
                        <p:cNvPr id="82100" name="Text Box 10">
                          <a:extLst>
                            <a:ext uri="{FF2B5EF4-FFF2-40B4-BE49-F238E27FC236}">
                              <a16:creationId xmlns:a16="http://schemas.microsoft.com/office/drawing/2014/main" id="{CF55AE28-D00B-AF25-5064-8C3C1E1D8DA7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7149" y="4747210"/>
                          <a:ext cx="1872000" cy="1314000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65000"/>
                          </a:schemeClr>
                        </a:solidFill>
                        <a:ln w="2857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square" anchor="ctr" anchorCtr="0">
                          <a:noAutofit/>
                        </a:bodyPr>
                        <a:lstStyle/>
                        <a:p>
                          <a:pPr algn="ctr" fontAlgn="base">
                            <a:spcAft>
                              <a:spcPct val="0"/>
                            </a:spcAft>
                          </a:pPr>
                          <a:endParaRPr lang="nl-NL" altLang="nl-NL" sz="2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grpSp>
                      <p:nvGrpSpPr>
                        <p:cNvPr id="82101" name="Groep 82100">
                          <a:extLst>
                            <a:ext uri="{FF2B5EF4-FFF2-40B4-BE49-F238E27FC236}">
                              <a16:creationId xmlns:a16="http://schemas.microsoft.com/office/drawing/2014/main" id="{B729EE8A-CAC7-6539-D684-D00D95234B2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-25421" y="533298"/>
                          <a:ext cx="9145213" cy="6367090"/>
                          <a:chOff x="-25421" y="533298"/>
                          <a:chExt cx="9145213" cy="6367090"/>
                        </a:xfrm>
                      </p:grpSpPr>
                      <p:grpSp>
                        <p:nvGrpSpPr>
                          <p:cNvPr id="82102" name="Group 12">
                            <a:extLst>
                              <a:ext uri="{FF2B5EF4-FFF2-40B4-BE49-F238E27FC236}">
                                <a16:creationId xmlns:a16="http://schemas.microsoft.com/office/drawing/2014/main" id="{35F9A7D9-D2C0-9994-0497-A0246FA536B6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3586160" y="533400"/>
                            <a:ext cx="5256214" cy="2146304"/>
                            <a:chOff x="2259" y="336"/>
                            <a:chExt cx="3311" cy="1352"/>
                          </a:xfrm>
                        </p:grpSpPr>
                        <p:sp>
                          <p:nvSpPr>
                            <p:cNvPr id="81929" name="Freeform 14">
                              <a:extLst>
                                <a:ext uri="{FF2B5EF4-FFF2-40B4-BE49-F238E27FC236}">
                                  <a16:creationId xmlns:a16="http://schemas.microsoft.com/office/drawing/2014/main" id="{92793996-7EC4-566C-C25D-7F1987D5F4B7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259" y="1683"/>
                              <a:ext cx="3311" cy="5"/>
                            </a:xfrm>
                            <a:custGeom>
                              <a:avLst/>
                              <a:gdLst>
                                <a:gd name="T0" fmla="*/ 0 w 3054"/>
                                <a:gd name="T1" fmla="*/ 384 h 1371"/>
                                <a:gd name="T2" fmla="*/ 0 w 3054"/>
                                <a:gd name="T3" fmla="*/ 0 h 1371"/>
                                <a:gd name="T4" fmla="*/ 3054 w 3054"/>
                                <a:gd name="T5" fmla="*/ 0 h 1371"/>
                                <a:gd name="T6" fmla="*/ 3054 w 3054"/>
                                <a:gd name="T7" fmla="*/ 1280 h 1371"/>
                                <a:gd name="T8" fmla="*/ 2569 w 3054"/>
                                <a:gd name="T9" fmla="*/ 1271 h 1371"/>
                                <a:gd name="T10" fmla="*/ 2569 w 3054"/>
                                <a:gd name="T11" fmla="*/ 1371 h 1371"/>
                                <a:gd name="connsiteX0" fmla="*/ 16 w 10000"/>
                                <a:gd name="connsiteY0" fmla="*/ 35 h 10000"/>
                                <a:gd name="connsiteX1" fmla="*/ 0 w 10000"/>
                                <a:gd name="connsiteY1" fmla="*/ 0 h 10000"/>
                                <a:gd name="connsiteX2" fmla="*/ 10000 w 10000"/>
                                <a:gd name="connsiteY2" fmla="*/ 0 h 10000"/>
                                <a:gd name="connsiteX3" fmla="*/ 10000 w 10000"/>
                                <a:gd name="connsiteY3" fmla="*/ 9336 h 10000"/>
                                <a:gd name="connsiteX4" fmla="*/ 8412 w 10000"/>
                                <a:gd name="connsiteY4" fmla="*/ 9271 h 10000"/>
                                <a:gd name="connsiteX5" fmla="*/ 8412 w 10000"/>
                                <a:gd name="connsiteY5" fmla="*/ 10000 h 10000"/>
                                <a:gd name="connsiteX0" fmla="*/ 16 w 10000"/>
                                <a:gd name="connsiteY0" fmla="*/ 35 h 10000"/>
                                <a:gd name="connsiteX1" fmla="*/ 0 w 10000"/>
                                <a:gd name="connsiteY1" fmla="*/ 0 h 10000"/>
                                <a:gd name="connsiteX2" fmla="*/ 10000 w 10000"/>
                                <a:gd name="connsiteY2" fmla="*/ 0 h 10000"/>
                                <a:gd name="connsiteX3" fmla="*/ 10000 w 10000"/>
                                <a:gd name="connsiteY3" fmla="*/ 9336 h 10000"/>
                                <a:gd name="connsiteX4" fmla="*/ 8423 w 10000"/>
                                <a:gd name="connsiteY4" fmla="*/ 9346 h 10000"/>
                                <a:gd name="connsiteX5" fmla="*/ 8412 w 10000"/>
                                <a:gd name="connsiteY5" fmla="*/ 10000 h 10000"/>
                                <a:gd name="connsiteX0" fmla="*/ 16 w 10000"/>
                                <a:gd name="connsiteY0" fmla="*/ 35 h 10025"/>
                                <a:gd name="connsiteX1" fmla="*/ 0 w 10000"/>
                                <a:gd name="connsiteY1" fmla="*/ 0 h 10025"/>
                                <a:gd name="connsiteX2" fmla="*/ 10000 w 10000"/>
                                <a:gd name="connsiteY2" fmla="*/ 0 h 10025"/>
                                <a:gd name="connsiteX3" fmla="*/ 10000 w 10000"/>
                                <a:gd name="connsiteY3" fmla="*/ 9336 h 10025"/>
                                <a:gd name="connsiteX4" fmla="*/ 8423 w 10000"/>
                                <a:gd name="connsiteY4" fmla="*/ 9346 h 10025"/>
                                <a:gd name="connsiteX5" fmla="*/ 8457 w 10000"/>
                                <a:gd name="connsiteY5" fmla="*/ 10025 h 10025"/>
                                <a:gd name="connsiteX0" fmla="*/ 16 w 10000"/>
                                <a:gd name="connsiteY0" fmla="*/ 35 h 10075"/>
                                <a:gd name="connsiteX1" fmla="*/ 0 w 10000"/>
                                <a:gd name="connsiteY1" fmla="*/ 0 h 10075"/>
                                <a:gd name="connsiteX2" fmla="*/ 10000 w 10000"/>
                                <a:gd name="connsiteY2" fmla="*/ 0 h 10075"/>
                                <a:gd name="connsiteX3" fmla="*/ 10000 w 10000"/>
                                <a:gd name="connsiteY3" fmla="*/ 9336 h 10075"/>
                                <a:gd name="connsiteX4" fmla="*/ 8423 w 10000"/>
                                <a:gd name="connsiteY4" fmla="*/ 9346 h 10075"/>
                                <a:gd name="connsiteX5" fmla="*/ 8423 w 10000"/>
                                <a:gd name="connsiteY5" fmla="*/ 10075 h 10075"/>
                                <a:gd name="connsiteX0" fmla="*/ 16 w 10000"/>
                                <a:gd name="connsiteY0" fmla="*/ 35 h 9346"/>
                                <a:gd name="connsiteX1" fmla="*/ 0 w 10000"/>
                                <a:gd name="connsiteY1" fmla="*/ 0 h 9346"/>
                                <a:gd name="connsiteX2" fmla="*/ 10000 w 10000"/>
                                <a:gd name="connsiteY2" fmla="*/ 0 h 9346"/>
                                <a:gd name="connsiteX3" fmla="*/ 10000 w 10000"/>
                                <a:gd name="connsiteY3" fmla="*/ 9336 h 9346"/>
                                <a:gd name="connsiteX4" fmla="*/ 8423 w 10000"/>
                                <a:gd name="connsiteY4" fmla="*/ 9346 h 9346"/>
                                <a:gd name="connsiteX0" fmla="*/ 16 w 10000"/>
                                <a:gd name="connsiteY0" fmla="*/ 37 h 10097"/>
                                <a:gd name="connsiteX1" fmla="*/ 0 w 10000"/>
                                <a:gd name="connsiteY1" fmla="*/ 0 h 10097"/>
                                <a:gd name="connsiteX2" fmla="*/ 10000 w 10000"/>
                                <a:gd name="connsiteY2" fmla="*/ 0 h 10097"/>
                                <a:gd name="connsiteX3" fmla="*/ 10000 w 10000"/>
                                <a:gd name="connsiteY3" fmla="*/ 9989 h 10097"/>
                                <a:gd name="connsiteX4" fmla="*/ 9371 w 10000"/>
                                <a:gd name="connsiteY4" fmla="*/ 10097 h 10097"/>
                                <a:gd name="connsiteX0" fmla="*/ 16 w 10000"/>
                                <a:gd name="connsiteY0" fmla="*/ 37 h 9997"/>
                                <a:gd name="connsiteX1" fmla="*/ 0 w 10000"/>
                                <a:gd name="connsiteY1" fmla="*/ 0 h 9997"/>
                                <a:gd name="connsiteX2" fmla="*/ 10000 w 10000"/>
                                <a:gd name="connsiteY2" fmla="*/ 0 h 9997"/>
                                <a:gd name="connsiteX3" fmla="*/ 10000 w 10000"/>
                                <a:gd name="connsiteY3" fmla="*/ 9989 h 9997"/>
                                <a:gd name="connsiteX4" fmla="*/ 9566 w 10000"/>
                                <a:gd name="connsiteY4" fmla="*/ 9972 h 9997"/>
                                <a:gd name="connsiteX0" fmla="*/ 16 w 10000"/>
                                <a:gd name="connsiteY0" fmla="*/ 37 h 10033"/>
                                <a:gd name="connsiteX1" fmla="*/ 0 w 10000"/>
                                <a:gd name="connsiteY1" fmla="*/ 0 h 10033"/>
                                <a:gd name="connsiteX2" fmla="*/ 10000 w 10000"/>
                                <a:gd name="connsiteY2" fmla="*/ 0 h 10033"/>
                                <a:gd name="connsiteX3" fmla="*/ 10000 w 10000"/>
                                <a:gd name="connsiteY3" fmla="*/ 9992 h 10033"/>
                                <a:gd name="connsiteX4" fmla="*/ 9566 w 10000"/>
                                <a:gd name="connsiteY4" fmla="*/ 9975 h 10033"/>
                                <a:gd name="connsiteX0" fmla="*/ 16 w 10000"/>
                                <a:gd name="connsiteY0" fmla="*/ 37 h 10208"/>
                                <a:gd name="connsiteX1" fmla="*/ 0 w 10000"/>
                                <a:gd name="connsiteY1" fmla="*/ 0 h 10208"/>
                                <a:gd name="connsiteX2" fmla="*/ 10000 w 10000"/>
                                <a:gd name="connsiteY2" fmla="*/ 0 h 10208"/>
                                <a:gd name="connsiteX3" fmla="*/ 10000 w 10000"/>
                                <a:gd name="connsiteY3" fmla="*/ 9992 h 10208"/>
                                <a:gd name="connsiteX4" fmla="*/ 9566 w 10000"/>
                                <a:gd name="connsiteY4" fmla="*/ 10187 h 10208"/>
                                <a:gd name="connsiteX0" fmla="*/ 16 w 10000"/>
                                <a:gd name="connsiteY0" fmla="*/ 37 h 10223"/>
                                <a:gd name="connsiteX1" fmla="*/ 0 w 10000"/>
                                <a:gd name="connsiteY1" fmla="*/ 0 h 10223"/>
                                <a:gd name="connsiteX2" fmla="*/ 10000 w 10000"/>
                                <a:gd name="connsiteY2" fmla="*/ 0 h 10223"/>
                                <a:gd name="connsiteX3" fmla="*/ 10000 w 10000"/>
                                <a:gd name="connsiteY3" fmla="*/ 10125 h 10223"/>
                                <a:gd name="connsiteX4" fmla="*/ 9566 w 10000"/>
                                <a:gd name="connsiteY4" fmla="*/ 10187 h 10223"/>
                                <a:gd name="connsiteX0" fmla="*/ 16 w 10000"/>
                                <a:gd name="connsiteY0" fmla="*/ 37 h 10153"/>
                                <a:gd name="connsiteX1" fmla="*/ 0 w 10000"/>
                                <a:gd name="connsiteY1" fmla="*/ 0 h 10153"/>
                                <a:gd name="connsiteX2" fmla="*/ 10000 w 10000"/>
                                <a:gd name="connsiteY2" fmla="*/ 0 h 10153"/>
                                <a:gd name="connsiteX3" fmla="*/ 10000 w 10000"/>
                                <a:gd name="connsiteY3" fmla="*/ 10125 h 10153"/>
                                <a:gd name="connsiteX4" fmla="*/ 9566 w 10000"/>
                                <a:gd name="connsiteY4" fmla="*/ 10081 h 10153"/>
                                <a:gd name="connsiteX0" fmla="*/ 16 w 10021"/>
                                <a:gd name="connsiteY0" fmla="*/ 37 h 10153"/>
                                <a:gd name="connsiteX1" fmla="*/ 0 w 10021"/>
                                <a:gd name="connsiteY1" fmla="*/ 0 h 10153"/>
                                <a:gd name="connsiteX2" fmla="*/ 10000 w 10021"/>
                                <a:gd name="connsiteY2" fmla="*/ 0 h 10153"/>
                                <a:gd name="connsiteX3" fmla="*/ 10021 w 10021"/>
                                <a:gd name="connsiteY3" fmla="*/ 10125 h 10153"/>
                                <a:gd name="connsiteX4" fmla="*/ 9566 w 10021"/>
                                <a:gd name="connsiteY4" fmla="*/ 10081 h 10153"/>
                                <a:gd name="connsiteX0" fmla="*/ 16 w 10021"/>
                                <a:gd name="connsiteY0" fmla="*/ 37 h 10125"/>
                                <a:gd name="connsiteX1" fmla="*/ 0 w 10021"/>
                                <a:gd name="connsiteY1" fmla="*/ 0 h 10125"/>
                                <a:gd name="connsiteX2" fmla="*/ 10000 w 10021"/>
                                <a:gd name="connsiteY2" fmla="*/ 0 h 10125"/>
                                <a:gd name="connsiteX3" fmla="*/ 10021 w 10021"/>
                                <a:gd name="connsiteY3" fmla="*/ 10125 h 10125"/>
                                <a:gd name="connsiteX0" fmla="*/ 16 w 10000"/>
                                <a:gd name="connsiteY0" fmla="*/ 37 h 37"/>
                                <a:gd name="connsiteX1" fmla="*/ 0 w 10000"/>
                                <a:gd name="connsiteY1" fmla="*/ 0 h 37"/>
                                <a:gd name="connsiteX2" fmla="*/ 10000 w 10000"/>
                                <a:gd name="connsiteY2" fmla="*/ 0 h 3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10000" h="37">
                                  <a:moveTo>
                                    <a:pt x="16" y="37"/>
                                  </a:moveTo>
                                  <a:cubicBezTo>
                                    <a:pt x="11" y="25"/>
                                    <a:pt x="5" y="13"/>
                                    <a:pt x="0" y="0"/>
                                  </a:cubicBezTo>
                                  <a:lnTo>
                                    <a:pt x="10000" y="0"/>
                                  </a:lnTo>
                                </a:path>
                              </a:pathLst>
                            </a:custGeom>
                            <a:noFill/>
                            <a:ln w="57150" cmpd="sng">
                              <a:solidFill>
                                <a:schemeClr val="accent2"/>
                              </a:solidFill>
                              <a:round/>
                              <a:headEnd type="none" w="med" len="med"/>
                              <a:tailEnd type="none" w="med" len="med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81933" name="Freeform 17">
                              <a:extLst>
                                <a:ext uri="{FF2B5EF4-FFF2-40B4-BE49-F238E27FC236}">
                                  <a16:creationId xmlns:a16="http://schemas.microsoft.com/office/drawing/2014/main" id="{6CC152B0-B784-4168-6FC2-C33E959073E4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227" y="336"/>
                              <a:ext cx="283" cy="1338"/>
                            </a:xfrm>
                            <a:custGeom>
                              <a:avLst/>
                              <a:gdLst>
                                <a:gd name="T0" fmla="*/ 0 w 283"/>
                                <a:gd name="T1" fmla="*/ 0 h 486"/>
                                <a:gd name="T2" fmla="*/ 283 w 283"/>
                                <a:gd name="T3" fmla="*/ 2 h 486"/>
                                <a:gd name="T4" fmla="*/ 282 w 283"/>
                                <a:gd name="T5" fmla="*/ 486 h 486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</a:cxnLst>
                              <a:rect l="0" t="0" r="r" b="b"/>
                              <a:pathLst>
                                <a:path w="283" h="486">
                                  <a:moveTo>
                                    <a:pt x="0" y="0"/>
                                  </a:moveTo>
                                  <a:lnTo>
                                    <a:pt x="283" y="2"/>
                                  </a:lnTo>
                                  <a:lnTo>
                                    <a:pt x="282" y="486"/>
                                  </a:lnTo>
                                </a:path>
                              </a:pathLst>
                            </a:custGeom>
                            <a:noFill/>
                            <a:ln w="57150" cmpd="sng">
                              <a:solidFill>
                                <a:schemeClr val="accent2"/>
                              </a:solidFill>
                              <a:round/>
                              <a:headEnd type="none" w="med" len="med"/>
                              <a:tailEnd type="none" w="med" len="med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2103" name="Groep 82102">
                            <a:extLst>
                              <a:ext uri="{FF2B5EF4-FFF2-40B4-BE49-F238E27FC236}">
                                <a16:creationId xmlns:a16="http://schemas.microsoft.com/office/drawing/2014/main" id="{400D527B-9C8D-38E6-42F9-7265A524122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-25421" y="533298"/>
                            <a:ext cx="9145213" cy="6367090"/>
                            <a:chOff x="-25421" y="533298"/>
                            <a:chExt cx="9145213" cy="6367090"/>
                          </a:xfrm>
                        </p:grpSpPr>
                        <p:sp>
                          <p:nvSpPr>
                            <p:cNvPr id="82104" name="Rectangle 2" descr="40%">
                              <a:extLst>
                                <a:ext uri="{FF2B5EF4-FFF2-40B4-BE49-F238E27FC236}">
                                  <a16:creationId xmlns:a16="http://schemas.microsoft.com/office/drawing/2014/main" id="{7755A3E6-236C-0E47-77E9-80F0D5903E5D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-25421" y="6062188"/>
                              <a:ext cx="9145213" cy="838200"/>
                            </a:xfrm>
                            <a:prstGeom prst="rect">
                              <a:avLst/>
                            </a:prstGeom>
                            <a:pattFill prst="pct40">
                              <a:fgClr>
                                <a:srgbClr val="CC9900"/>
                              </a:fgClr>
                              <a:bgClr>
                                <a:schemeClr val="bg1"/>
                              </a:bgClr>
                            </a:pattFill>
                            <a:ln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  <p:grpSp>
                          <p:nvGrpSpPr>
                            <p:cNvPr id="82105" name="Groep 82104">
                              <a:extLst>
                                <a:ext uri="{FF2B5EF4-FFF2-40B4-BE49-F238E27FC236}">
                                  <a16:creationId xmlns:a16="http://schemas.microsoft.com/office/drawing/2014/main" id="{4D8F204C-5ECB-A2B5-21A4-E38A8A30263D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824163" y="533298"/>
                              <a:ext cx="6143627" cy="5024438"/>
                              <a:chOff x="2824163" y="533298"/>
                              <a:chExt cx="6143627" cy="5024438"/>
                            </a:xfrm>
                          </p:grpSpPr>
                          <p:grpSp>
                            <p:nvGrpSpPr>
                              <p:cNvPr id="82106" name="Group 29">
                                <a:extLst>
                                  <a:ext uri="{FF2B5EF4-FFF2-40B4-BE49-F238E27FC236}">
                                    <a16:creationId xmlns:a16="http://schemas.microsoft.com/office/drawing/2014/main" id="{91B2F723-6C1F-7BAD-79D1-974D09F94128}"/>
                                  </a:ext>
                                </a:extLst>
                              </p:cNvPr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824163" y="533298"/>
                                <a:ext cx="6143627" cy="5024438"/>
                                <a:chOff x="1767" y="338"/>
                                <a:chExt cx="3870" cy="3165"/>
                              </a:xfrm>
                            </p:grpSpPr>
                            <p:grpSp>
                              <p:nvGrpSpPr>
                                <p:cNvPr id="81920" name="Group 30">
                                  <a:extLst>
                                    <a:ext uri="{FF2B5EF4-FFF2-40B4-BE49-F238E27FC236}">
                                      <a16:creationId xmlns:a16="http://schemas.microsoft.com/office/drawing/2014/main" id="{4B35E563-0698-4621-4150-7D91E429E519}"/>
                                    </a:ext>
                                  </a:extLst>
                                </p:cNvPr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767" y="345"/>
                                  <a:ext cx="3870" cy="3158"/>
                                  <a:chOff x="1767" y="345"/>
                                  <a:chExt cx="3870" cy="3158"/>
                                </a:xfrm>
                              </p:grpSpPr>
                              <p:sp>
                                <p:nvSpPr>
                                  <p:cNvPr id="81925" name="Freeform 39">
                                    <a:extLst>
                                      <a:ext uri="{FF2B5EF4-FFF2-40B4-BE49-F238E27FC236}">
                                        <a16:creationId xmlns:a16="http://schemas.microsoft.com/office/drawing/2014/main" id="{71B7B1C8-1A73-A3ED-817C-2FDB1CE3CE0F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258" y="914"/>
                                    <a:ext cx="3379" cy="716"/>
                                  </a:xfrm>
                                  <a:custGeom>
                                    <a:avLst/>
                                    <a:gdLst>
                                      <a:gd name="T0" fmla="*/ 0 w 3319"/>
                                      <a:gd name="T1" fmla="*/ 649 h 2597"/>
                                      <a:gd name="T2" fmla="*/ 0 w 3319"/>
                                      <a:gd name="T3" fmla="*/ 0 h 2597"/>
                                      <a:gd name="T4" fmla="*/ 3319 w 3319"/>
                                      <a:gd name="T5" fmla="*/ 0 h 2597"/>
                                      <a:gd name="T6" fmla="*/ 3319 w 3319"/>
                                      <a:gd name="T7" fmla="*/ 2597 h 2597"/>
                                      <a:gd name="T8" fmla="*/ 2734 w 3319"/>
                                      <a:gd name="T9" fmla="*/ 2597 h 2597"/>
                                      <a:gd name="T10" fmla="*/ 2734 w 3319"/>
                                      <a:gd name="T11" fmla="*/ 2505 h 2597"/>
                                      <a:gd name="connsiteX0" fmla="*/ 14 w 10000"/>
                                      <a:gd name="connsiteY0" fmla="*/ 2758 h 10000"/>
                                      <a:gd name="connsiteX1" fmla="*/ 0 w 10000"/>
                                      <a:gd name="connsiteY1" fmla="*/ 0 h 10000"/>
                                      <a:gd name="connsiteX2" fmla="*/ 10000 w 10000"/>
                                      <a:gd name="connsiteY2" fmla="*/ 0 h 10000"/>
                                      <a:gd name="connsiteX3" fmla="*/ 10000 w 10000"/>
                                      <a:gd name="connsiteY3" fmla="*/ 10000 h 10000"/>
                                      <a:gd name="connsiteX4" fmla="*/ 8237 w 10000"/>
                                      <a:gd name="connsiteY4" fmla="*/ 10000 h 10000"/>
                                      <a:gd name="connsiteX5" fmla="*/ 8237 w 10000"/>
                                      <a:gd name="connsiteY5" fmla="*/ 9646 h 10000"/>
                                      <a:gd name="connsiteX0" fmla="*/ 14 w 10000"/>
                                      <a:gd name="connsiteY0" fmla="*/ 2758 h 10000"/>
                                      <a:gd name="connsiteX1" fmla="*/ 0 w 10000"/>
                                      <a:gd name="connsiteY1" fmla="*/ 0 h 10000"/>
                                      <a:gd name="connsiteX2" fmla="*/ 10000 w 10000"/>
                                      <a:gd name="connsiteY2" fmla="*/ 0 h 10000"/>
                                      <a:gd name="connsiteX3" fmla="*/ 10000 w 10000"/>
                                      <a:gd name="connsiteY3" fmla="*/ 10000 h 10000"/>
                                      <a:gd name="connsiteX4" fmla="*/ 8237 w 10000"/>
                                      <a:gd name="connsiteY4" fmla="*/ 10000 h 10000"/>
                                      <a:gd name="connsiteX5" fmla="*/ 8237 w 10000"/>
                                      <a:gd name="connsiteY5" fmla="*/ 9488 h 10000"/>
                                      <a:gd name="connsiteX0" fmla="*/ 14 w 10000"/>
                                      <a:gd name="connsiteY0" fmla="*/ 2758 h 10000"/>
                                      <a:gd name="connsiteX1" fmla="*/ 0 w 10000"/>
                                      <a:gd name="connsiteY1" fmla="*/ 0 h 10000"/>
                                      <a:gd name="connsiteX2" fmla="*/ 10000 w 10000"/>
                                      <a:gd name="connsiteY2" fmla="*/ 0 h 10000"/>
                                      <a:gd name="connsiteX3" fmla="*/ 10000 w 10000"/>
                                      <a:gd name="connsiteY3" fmla="*/ 10000 h 10000"/>
                                      <a:gd name="connsiteX4" fmla="*/ 8237 w 10000"/>
                                      <a:gd name="connsiteY4" fmla="*/ 10000 h 10000"/>
                                      <a:gd name="connsiteX0" fmla="*/ 14 w 10037"/>
                                      <a:gd name="connsiteY0" fmla="*/ 2758 h 10000"/>
                                      <a:gd name="connsiteX1" fmla="*/ 0 w 10037"/>
                                      <a:gd name="connsiteY1" fmla="*/ 0 h 10000"/>
                                      <a:gd name="connsiteX2" fmla="*/ 10000 w 10037"/>
                                      <a:gd name="connsiteY2" fmla="*/ 0 h 10000"/>
                                      <a:gd name="connsiteX3" fmla="*/ 10037 w 10037"/>
                                      <a:gd name="connsiteY3" fmla="*/ 8092 h 10000"/>
                                      <a:gd name="connsiteX4" fmla="*/ 8237 w 10037"/>
                                      <a:gd name="connsiteY4" fmla="*/ 10000 h 10000"/>
                                      <a:gd name="connsiteX0" fmla="*/ 14 w 10037"/>
                                      <a:gd name="connsiteY0" fmla="*/ 2758 h 8164"/>
                                      <a:gd name="connsiteX1" fmla="*/ 0 w 10037"/>
                                      <a:gd name="connsiteY1" fmla="*/ 0 h 8164"/>
                                      <a:gd name="connsiteX2" fmla="*/ 10000 w 10037"/>
                                      <a:gd name="connsiteY2" fmla="*/ 0 h 8164"/>
                                      <a:gd name="connsiteX3" fmla="*/ 10037 w 10037"/>
                                      <a:gd name="connsiteY3" fmla="*/ 8092 h 8164"/>
                                      <a:gd name="connsiteX4" fmla="*/ 9259 w 10037"/>
                                      <a:gd name="connsiteY4" fmla="*/ 8164 h 8164"/>
                                      <a:gd name="connsiteX0" fmla="*/ 14 w 10000"/>
                                      <a:gd name="connsiteY0" fmla="*/ 3378 h 9918"/>
                                      <a:gd name="connsiteX1" fmla="*/ 0 w 10000"/>
                                      <a:gd name="connsiteY1" fmla="*/ 0 h 9918"/>
                                      <a:gd name="connsiteX2" fmla="*/ 9963 w 10000"/>
                                      <a:gd name="connsiteY2" fmla="*/ 0 h 9918"/>
                                      <a:gd name="connsiteX3" fmla="*/ 10000 w 10000"/>
                                      <a:gd name="connsiteY3" fmla="*/ 9912 h 9918"/>
                                      <a:gd name="connsiteX4" fmla="*/ 9244 w 10000"/>
                                      <a:gd name="connsiteY4" fmla="*/ 9883 h 9918"/>
                                      <a:gd name="connsiteX0" fmla="*/ 14 w 10000"/>
                                      <a:gd name="connsiteY0" fmla="*/ 3406 h 10083"/>
                                      <a:gd name="connsiteX1" fmla="*/ 0 w 10000"/>
                                      <a:gd name="connsiteY1" fmla="*/ 0 h 10083"/>
                                      <a:gd name="connsiteX2" fmla="*/ 9963 w 10000"/>
                                      <a:gd name="connsiteY2" fmla="*/ 0 h 10083"/>
                                      <a:gd name="connsiteX3" fmla="*/ 10000 w 10000"/>
                                      <a:gd name="connsiteY3" fmla="*/ 9994 h 10083"/>
                                      <a:gd name="connsiteX4" fmla="*/ 9244 w 10000"/>
                                      <a:gd name="connsiteY4" fmla="*/ 10083 h 10083"/>
                                      <a:gd name="connsiteX0" fmla="*/ 14 w 10000"/>
                                      <a:gd name="connsiteY0" fmla="*/ 3406 h 9994"/>
                                      <a:gd name="connsiteX1" fmla="*/ 0 w 10000"/>
                                      <a:gd name="connsiteY1" fmla="*/ 0 h 9994"/>
                                      <a:gd name="connsiteX2" fmla="*/ 9963 w 10000"/>
                                      <a:gd name="connsiteY2" fmla="*/ 0 h 9994"/>
                                      <a:gd name="connsiteX3" fmla="*/ 10000 w 10000"/>
                                      <a:gd name="connsiteY3" fmla="*/ 9994 h 9994"/>
                                      <a:gd name="connsiteX4" fmla="*/ 9281 w 10000"/>
                                      <a:gd name="connsiteY4" fmla="*/ 9965 h 9994"/>
                                      <a:gd name="connsiteX0" fmla="*/ 14 w 10000"/>
                                      <a:gd name="connsiteY0" fmla="*/ 3408 h 10000"/>
                                      <a:gd name="connsiteX1" fmla="*/ 0 w 10000"/>
                                      <a:gd name="connsiteY1" fmla="*/ 0 h 10000"/>
                                      <a:gd name="connsiteX2" fmla="*/ 9963 w 10000"/>
                                      <a:gd name="connsiteY2" fmla="*/ 0 h 10000"/>
                                      <a:gd name="connsiteX3" fmla="*/ 10000 w 10000"/>
                                      <a:gd name="connsiteY3" fmla="*/ 10000 h 10000"/>
                                      <a:gd name="connsiteX4" fmla="*/ 9262 w 10000"/>
                                      <a:gd name="connsiteY4" fmla="*/ 9942 h 10000"/>
                                      <a:gd name="connsiteX0" fmla="*/ 14 w 10000"/>
                                      <a:gd name="connsiteY0" fmla="*/ 3408 h 10060"/>
                                      <a:gd name="connsiteX1" fmla="*/ 0 w 10000"/>
                                      <a:gd name="connsiteY1" fmla="*/ 0 h 10060"/>
                                      <a:gd name="connsiteX2" fmla="*/ 9963 w 10000"/>
                                      <a:gd name="connsiteY2" fmla="*/ 0 h 10060"/>
                                      <a:gd name="connsiteX3" fmla="*/ 10000 w 10000"/>
                                      <a:gd name="connsiteY3" fmla="*/ 10000 h 10060"/>
                                      <a:gd name="connsiteX4" fmla="*/ 9262 w 10000"/>
                                      <a:gd name="connsiteY4" fmla="*/ 10060 h 10060"/>
                                      <a:gd name="connsiteX0" fmla="*/ 14 w 9965"/>
                                      <a:gd name="connsiteY0" fmla="*/ 3408 h 10060"/>
                                      <a:gd name="connsiteX1" fmla="*/ 0 w 9965"/>
                                      <a:gd name="connsiteY1" fmla="*/ 0 h 10060"/>
                                      <a:gd name="connsiteX2" fmla="*/ 9963 w 9965"/>
                                      <a:gd name="connsiteY2" fmla="*/ 0 h 10060"/>
                                      <a:gd name="connsiteX3" fmla="*/ 9944 w 9965"/>
                                      <a:gd name="connsiteY3" fmla="*/ 10000 h 10060"/>
                                      <a:gd name="connsiteX4" fmla="*/ 9262 w 9965"/>
                                      <a:gd name="connsiteY4" fmla="*/ 10060 h 10060"/>
                                      <a:gd name="connsiteX0" fmla="*/ 14 w 10016"/>
                                      <a:gd name="connsiteY0" fmla="*/ 3388 h 10028"/>
                                      <a:gd name="connsiteX1" fmla="*/ 0 w 10016"/>
                                      <a:gd name="connsiteY1" fmla="*/ 0 h 10028"/>
                                      <a:gd name="connsiteX2" fmla="*/ 9998 w 10016"/>
                                      <a:gd name="connsiteY2" fmla="*/ 0 h 10028"/>
                                      <a:gd name="connsiteX3" fmla="*/ 10016 w 10016"/>
                                      <a:gd name="connsiteY3" fmla="*/ 10028 h 10028"/>
                                      <a:gd name="connsiteX4" fmla="*/ 9295 w 10016"/>
                                      <a:gd name="connsiteY4" fmla="*/ 10000 h 10028"/>
                                      <a:gd name="connsiteX0" fmla="*/ 14 w 10016"/>
                                      <a:gd name="connsiteY0" fmla="*/ 3388 h 10176"/>
                                      <a:gd name="connsiteX1" fmla="*/ 0 w 10016"/>
                                      <a:gd name="connsiteY1" fmla="*/ 0 h 10176"/>
                                      <a:gd name="connsiteX2" fmla="*/ 9998 w 10016"/>
                                      <a:gd name="connsiteY2" fmla="*/ 0 h 10176"/>
                                      <a:gd name="connsiteX3" fmla="*/ 10016 w 10016"/>
                                      <a:gd name="connsiteY3" fmla="*/ 10028 h 10176"/>
                                      <a:gd name="connsiteX4" fmla="*/ 9035 w 10016"/>
                                      <a:gd name="connsiteY4" fmla="*/ 10176 h 10176"/>
                                      <a:gd name="connsiteX0" fmla="*/ 14 w 10016"/>
                                      <a:gd name="connsiteY0" fmla="*/ 3388 h 10182"/>
                                      <a:gd name="connsiteX1" fmla="*/ 0 w 10016"/>
                                      <a:gd name="connsiteY1" fmla="*/ 0 h 10182"/>
                                      <a:gd name="connsiteX2" fmla="*/ 9998 w 10016"/>
                                      <a:gd name="connsiteY2" fmla="*/ 0 h 10182"/>
                                      <a:gd name="connsiteX3" fmla="*/ 10016 w 10016"/>
                                      <a:gd name="connsiteY3" fmla="*/ 10028 h 10182"/>
                                      <a:gd name="connsiteX4" fmla="*/ 9035 w 10016"/>
                                      <a:gd name="connsiteY4" fmla="*/ 10176 h 10182"/>
                                      <a:gd name="connsiteX0" fmla="*/ 14 w 10016"/>
                                      <a:gd name="connsiteY0" fmla="*/ 3388 h 10041"/>
                                      <a:gd name="connsiteX1" fmla="*/ 0 w 10016"/>
                                      <a:gd name="connsiteY1" fmla="*/ 0 h 10041"/>
                                      <a:gd name="connsiteX2" fmla="*/ 9998 w 10016"/>
                                      <a:gd name="connsiteY2" fmla="*/ 0 h 10041"/>
                                      <a:gd name="connsiteX3" fmla="*/ 10016 w 10016"/>
                                      <a:gd name="connsiteY3" fmla="*/ 10028 h 10041"/>
                                      <a:gd name="connsiteX4" fmla="*/ 9072 w 10016"/>
                                      <a:gd name="connsiteY4" fmla="*/ 9942 h 10041"/>
                                      <a:gd name="connsiteX0" fmla="*/ 14 w 10016"/>
                                      <a:gd name="connsiteY0" fmla="*/ 3388 h 10128"/>
                                      <a:gd name="connsiteX1" fmla="*/ 0 w 10016"/>
                                      <a:gd name="connsiteY1" fmla="*/ 0 h 10128"/>
                                      <a:gd name="connsiteX2" fmla="*/ 9998 w 10016"/>
                                      <a:gd name="connsiteY2" fmla="*/ 0 h 10128"/>
                                      <a:gd name="connsiteX3" fmla="*/ 10016 w 10016"/>
                                      <a:gd name="connsiteY3" fmla="*/ 10028 h 10128"/>
                                      <a:gd name="connsiteX4" fmla="*/ 9072 w 10016"/>
                                      <a:gd name="connsiteY4" fmla="*/ 10118 h 10128"/>
                                      <a:gd name="connsiteX0" fmla="*/ 14 w 10016"/>
                                      <a:gd name="connsiteY0" fmla="*/ 3388 h 10045"/>
                                      <a:gd name="connsiteX1" fmla="*/ 0 w 10016"/>
                                      <a:gd name="connsiteY1" fmla="*/ 0 h 10045"/>
                                      <a:gd name="connsiteX2" fmla="*/ 9998 w 10016"/>
                                      <a:gd name="connsiteY2" fmla="*/ 0 h 10045"/>
                                      <a:gd name="connsiteX3" fmla="*/ 10016 w 10016"/>
                                      <a:gd name="connsiteY3" fmla="*/ 10028 h 10045"/>
                                      <a:gd name="connsiteX4" fmla="*/ 9035 w 10016"/>
                                      <a:gd name="connsiteY4" fmla="*/ 9971 h 10045"/>
                                      <a:gd name="connsiteX0" fmla="*/ 14 w 10016"/>
                                      <a:gd name="connsiteY0" fmla="*/ 3388 h 10128"/>
                                      <a:gd name="connsiteX1" fmla="*/ 0 w 10016"/>
                                      <a:gd name="connsiteY1" fmla="*/ 0 h 10128"/>
                                      <a:gd name="connsiteX2" fmla="*/ 9998 w 10016"/>
                                      <a:gd name="connsiteY2" fmla="*/ 0 h 10128"/>
                                      <a:gd name="connsiteX3" fmla="*/ 10016 w 10016"/>
                                      <a:gd name="connsiteY3" fmla="*/ 10028 h 10128"/>
                                      <a:gd name="connsiteX4" fmla="*/ 7326 w 10016"/>
                                      <a:gd name="connsiteY4" fmla="*/ 10118 h 10128"/>
                                      <a:gd name="connsiteX0" fmla="*/ 14 w 10016"/>
                                      <a:gd name="connsiteY0" fmla="*/ 3388 h 10062"/>
                                      <a:gd name="connsiteX1" fmla="*/ 0 w 10016"/>
                                      <a:gd name="connsiteY1" fmla="*/ 0 h 10062"/>
                                      <a:gd name="connsiteX2" fmla="*/ 9998 w 10016"/>
                                      <a:gd name="connsiteY2" fmla="*/ 0 h 10062"/>
                                      <a:gd name="connsiteX3" fmla="*/ 10016 w 10016"/>
                                      <a:gd name="connsiteY3" fmla="*/ 10028 h 10062"/>
                                      <a:gd name="connsiteX4" fmla="*/ 7326 w 10016"/>
                                      <a:gd name="connsiteY4" fmla="*/ 10030 h 10062"/>
                                      <a:gd name="connsiteX0" fmla="*/ 14 w 10016"/>
                                      <a:gd name="connsiteY0" fmla="*/ 3388 h 10081"/>
                                      <a:gd name="connsiteX1" fmla="*/ 0 w 10016"/>
                                      <a:gd name="connsiteY1" fmla="*/ 0 h 10081"/>
                                      <a:gd name="connsiteX2" fmla="*/ 9998 w 10016"/>
                                      <a:gd name="connsiteY2" fmla="*/ 0 h 10081"/>
                                      <a:gd name="connsiteX3" fmla="*/ 10016 w 10016"/>
                                      <a:gd name="connsiteY3" fmla="*/ 10028 h 10081"/>
                                      <a:gd name="connsiteX4" fmla="*/ 9424 w 10016"/>
                                      <a:gd name="connsiteY4" fmla="*/ 10062 h 10081"/>
                                      <a:gd name="connsiteX0" fmla="*/ 14 w 10016"/>
                                      <a:gd name="connsiteY0" fmla="*/ 3388 h 10028"/>
                                      <a:gd name="connsiteX1" fmla="*/ 0 w 10016"/>
                                      <a:gd name="connsiteY1" fmla="*/ 0 h 10028"/>
                                      <a:gd name="connsiteX2" fmla="*/ 9998 w 10016"/>
                                      <a:gd name="connsiteY2" fmla="*/ 0 h 10028"/>
                                      <a:gd name="connsiteX3" fmla="*/ 10016 w 10016"/>
                                      <a:gd name="connsiteY3" fmla="*/ 10028 h 10028"/>
                                      <a:gd name="connsiteX0" fmla="*/ 14 w 9998"/>
                                      <a:gd name="connsiteY0" fmla="*/ 3388 h 3388"/>
                                      <a:gd name="connsiteX1" fmla="*/ 0 w 9998"/>
                                      <a:gd name="connsiteY1" fmla="*/ 0 h 3388"/>
                                      <a:gd name="connsiteX2" fmla="*/ 9998 w 9998"/>
                                      <a:gd name="connsiteY2" fmla="*/ 0 h 338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</a:cxnLst>
                                    <a:rect l="l" t="t" r="r" b="b"/>
                                    <a:pathLst>
                                      <a:path w="9998" h="3388">
                                        <a:moveTo>
                                          <a:pt x="14" y="3388"/>
                                        </a:moveTo>
                                        <a:cubicBezTo>
                                          <a:pt x="9" y="2259"/>
                                          <a:pt x="5" y="1129"/>
                                          <a:pt x="0" y="0"/>
                                        </a:cubicBezTo>
                                        <a:lnTo>
                                          <a:pt x="9998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57150" cmpd="sng">
                                    <a:solidFill>
                                      <a:srgbClr val="996633"/>
                                    </a:solidFill>
                                    <a:round/>
                                    <a:headEnd type="none" w="med" len="med"/>
                                    <a:tailEnd type="none" w="med" len="med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  <p:grpSp>
                                <p:nvGrpSpPr>
                                  <p:cNvPr id="81923" name="Group 31">
                                    <a:extLst>
                                      <a:ext uri="{FF2B5EF4-FFF2-40B4-BE49-F238E27FC236}">
                                        <a16:creationId xmlns:a16="http://schemas.microsoft.com/office/drawing/2014/main" id="{0ED2DA71-7F92-0A37-A330-DB7784284ACF}"/>
                                      </a:ext>
                                    </a:extLst>
                                  </p:cNvPr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1767" y="1507"/>
                                    <a:ext cx="510" cy="1996"/>
                                    <a:chOff x="1767" y="1199"/>
                                    <a:chExt cx="510" cy="1996"/>
                                  </a:xfrm>
                                </p:grpSpPr>
                                <p:sp>
                                  <p:nvSpPr>
                                    <p:cNvPr id="81927" name="Line 33">
                                      <a:extLst>
                                        <a:ext uri="{FF2B5EF4-FFF2-40B4-BE49-F238E27FC236}">
                                          <a16:creationId xmlns:a16="http://schemas.microsoft.com/office/drawing/2014/main" id="{C4564A09-2EB9-257C-C670-970C6BB5DFD0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2006" y="1199"/>
                                      <a:ext cx="0" cy="1996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57150">
                                      <a:solidFill>
                                        <a:srgbClr val="996633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pPr fontAlgn="base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</a:pPr>
                                      <a:endParaRPr lang="nl-NL" sz="2400">
                                        <a:solidFill>
                                          <a:srgbClr val="000000"/>
                                        </a:solidFill>
                                      </a:endParaRPr>
                                    </a:p>
                                  </p:txBody>
                                </p:sp>
                                <p:sp>
                                  <p:nvSpPr>
                                    <p:cNvPr id="81928" name="Freeform 32">
                                      <a:extLst>
                                        <a:ext uri="{FF2B5EF4-FFF2-40B4-BE49-F238E27FC236}">
                                          <a16:creationId xmlns:a16="http://schemas.microsoft.com/office/drawing/2014/main" id="{00E8E54C-1AAE-61F6-93A7-81DD50B65E93}"/>
                                        </a:ext>
                                      </a:extLst>
                                    </p:cNvPr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767" y="1314"/>
                                      <a:ext cx="510" cy="0"/>
                                    </a:xfrm>
                                    <a:custGeom>
                                      <a:avLst/>
                                      <a:gdLst>
                                        <a:gd name="T0" fmla="*/ 0 w 498"/>
                                        <a:gd name="T1" fmla="*/ 0 h 6"/>
                                        <a:gd name="T2" fmla="*/ 498 w 498"/>
                                        <a:gd name="T3" fmla="*/ 6 h 6"/>
                                      </a:gdLst>
                                      <a:ahLst/>
                                      <a:cxnLst>
                                        <a:cxn ang="0">
                                          <a:pos x="T0" y="T1"/>
                                        </a:cxn>
                                        <a:cxn ang="0">
                                          <a:pos x="T2" y="T3"/>
                                        </a:cxn>
                                      </a:cxnLst>
                                      <a:rect l="0" t="0" r="r" b="b"/>
                                      <a:pathLst>
                                        <a:path w="498" h="6">
                                          <a:moveTo>
                                            <a:pt x="0" y="0"/>
                                          </a:moveTo>
                                          <a:lnTo>
                                            <a:pt x="498" y="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57150" cmpd="sng">
                                      <a:solidFill>
                                        <a:srgbClr val="996633"/>
                                      </a:solidFill>
                                      <a:round/>
                                      <a:headEnd type="none" w="med" len="med"/>
                                      <a:tailEnd type="none" w="med" len="med"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rgbClr val="FFFFFF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pPr fontAlgn="base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</a:pPr>
                                      <a:endParaRPr lang="nl-NL" sz="2400">
                                        <a:solidFill>
                                          <a:srgbClr val="000000"/>
                                        </a:solidFill>
                                      </a:endParaRPr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81924" name="Freeform 38">
                                    <a:extLst>
                                      <a:ext uri="{FF2B5EF4-FFF2-40B4-BE49-F238E27FC236}">
                                        <a16:creationId xmlns:a16="http://schemas.microsoft.com/office/drawing/2014/main" id="{7AE7E16B-6313-87EE-169A-EAC02C7A1A82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781" y="345"/>
                                    <a:ext cx="1280" cy="1293"/>
                                  </a:xfrm>
                                  <a:custGeom>
                                    <a:avLst/>
                                    <a:gdLst>
                                      <a:gd name="T0" fmla="*/ 0 w 1280"/>
                                      <a:gd name="T1" fmla="*/ 1180 h 1180"/>
                                      <a:gd name="T2" fmla="*/ 0 w 1280"/>
                                      <a:gd name="T3" fmla="*/ 0 h 1180"/>
                                      <a:gd name="T4" fmla="*/ 1280 w 1280"/>
                                      <a:gd name="T5" fmla="*/ 7 h 1180"/>
                                    </a:gdLst>
                                    <a:ahLst/>
                                    <a:cxnLst>
                                      <a:cxn ang="0">
                                        <a:pos x="T0" y="T1"/>
                                      </a:cxn>
                                      <a:cxn ang="0">
                                        <a:pos x="T2" y="T3"/>
                                      </a:cxn>
                                      <a:cxn ang="0">
                                        <a:pos x="T4" y="T5"/>
                                      </a:cxn>
                                    </a:cxnLst>
                                    <a:rect l="0" t="0" r="r" b="b"/>
                                    <a:pathLst>
                                      <a:path w="1280" h="1180">
                                        <a:moveTo>
                                          <a:pt x="0" y="1180"/>
                                        </a:moveTo>
                                        <a:lnTo>
                                          <a:pt x="0" y="0"/>
                                        </a:lnTo>
                                        <a:lnTo>
                                          <a:pt x="1280" y="7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57150" cmpd="sng">
                                    <a:solidFill>
                                      <a:srgbClr val="996633"/>
                                    </a:solidFill>
                                    <a:round/>
                                    <a:headEnd type="none" w="med" len="med"/>
                                    <a:tailEnd type="none" w="med" len="med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81926" name="Freeform 40">
                                    <a:extLst>
                                      <a:ext uri="{FF2B5EF4-FFF2-40B4-BE49-F238E27FC236}">
                                        <a16:creationId xmlns:a16="http://schemas.microsoft.com/office/drawing/2014/main" id="{EB3CD20B-6384-6983-CFF2-F34440293D9C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06" y="594"/>
                                    <a:ext cx="1051" cy="942"/>
                                  </a:xfrm>
                                  <a:custGeom>
                                    <a:avLst/>
                                    <a:gdLst>
                                      <a:gd name="T0" fmla="*/ 0 w 1051"/>
                                      <a:gd name="T1" fmla="*/ 942 h 942"/>
                                      <a:gd name="T2" fmla="*/ 0 w 1051"/>
                                      <a:gd name="T3" fmla="*/ 0 h 942"/>
                                      <a:gd name="T4" fmla="*/ 1051 w 1051"/>
                                      <a:gd name="T5" fmla="*/ 0 h 942"/>
                                    </a:gdLst>
                                    <a:ahLst/>
                                    <a:cxnLst>
                                      <a:cxn ang="0">
                                        <a:pos x="T0" y="T1"/>
                                      </a:cxn>
                                      <a:cxn ang="0">
                                        <a:pos x="T2" y="T3"/>
                                      </a:cxn>
                                      <a:cxn ang="0">
                                        <a:pos x="T4" y="T5"/>
                                      </a:cxn>
                                    </a:cxnLst>
                                    <a:rect l="0" t="0" r="r" b="b"/>
                                    <a:pathLst>
                                      <a:path w="1051" h="942">
                                        <a:moveTo>
                                          <a:pt x="0" y="942"/>
                                        </a:moveTo>
                                        <a:lnTo>
                                          <a:pt x="0" y="0"/>
                                        </a:lnTo>
                                        <a:lnTo>
                                          <a:pt x="105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57150" cmpd="sng">
                                    <a:solidFill>
                                      <a:srgbClr val="996633"/>
                                    </a:solidFill>
                                    <a:round/>
                                    <a:headEnd type="none" w="med" len="med"/>
                                    <a:tailEnd type="none" w="med" len="med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81921" name="Line 43">
                                  <a:extLst>
                                    <a:ext uri="{FF2B5EF4-FFF2-40B4-BE49-F238E27FC236}">
                                      <a16:creationId xmlns:a16="http://schemas.microsoft.com/office/drawing/2014/main" id="{6E91314C-3404-391A-13DD-BAF2A7049194}"/>
                                    </a:ext>
                                  </a:extLst>
                                </p:cNvPr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3312" y="338"/>
                                  <a:ext cx="528" cy="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57150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2107" name="Group 24">
                                <a:extLst>
                                  <a:ext uri="{FF2B5EF4-FFF2-40B4-BE49-F238E27FC236}">
                                    <a16:creationId xmlns:a16="http://schemas.microsoft.com/office/drawing/2014/main" id="{8D5C13F2-2D90-C241-AEA5-0014D74D205F}"/>
                                  </a:ext>
                                </a:extLst>
                              </p:cNvPr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800600" y="795341"/>
                                <a:ext cx="457200" cy="457200"/>
                                <a:chOff x="2937" y="501"/>
                                <a:chExt cx="288" cy="288"/>
                              </a:xfrm>
                            </p:grpSpPr>
                            <p:sp>
                              <p:nvSpPr>
                                <p:cNvPr id="82108" name="Oval 25">
                                  <a:extLst>
                                    <a:ext uri="{FF2B5EF4-FFF2-40B4-BE49-F238E27FC236}">
                                      <a16:creationId xmlns:a16="http://schemas.microsoft.com/office/drawing/2014/main" id="{DE2EE69D-F142-0E78-F3DB-818B7A1DE716}"/>
                                    </a:ext>
                                  </a:extLst>
                                </p:cNvPr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937" y="501"/>
                                  <a:ext cx="288" cy="288"/>
                                </a:xfrm>
                                <a:prstGeom prst="ellipse">
                                  <a:avLst/>
                                </a:prstGeom>
                                <a:solidFill>
                                  <a:schemeClr val="bg1"/>
                                </a:solidFill>
                                <a:ln w="31750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 wrap="none" anchor="ctr"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  <p:grpSp>
                              <p:nvGrpSpPr>
                                <p:cNvPr id="82109" name="Group 26">
                                  <a:extLst>
                                    <a:ext uri="{FF2B5EF4-FFF2-40B4-BE49-F238E27FC236}">
                                      <a16:creationId xmlns:a16="http://schemas.microsoft.com/office/drawing/2014/main" id="{39E0DF3C-82F2-E2A8-D0D2-692FB0F8C2F6}"/>
                                    </a:ext>
                                  </a:extLst>
                                </p:cNvPr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3057" y="549"/>
                                  <a:ext cx="48" cy="153"/>
                                  <a:chOff x="3057" y="549"/>
                                  <a:chExt cx="48" cy="153"/>
                                </a:xfrm>
                              </p:grpSpPr>
                              <p:sp>
                                <p:nvSpPr>
                                  <p:cNvPr id="82110" name="AutoShape 27">
                                    <a:extLst>
                                      <a:ext uri="{FF2B5EF4-FFF2-40B4-BE49-F238E27FC236}">
                                        <a16:creationId xmlns:a16="http://schemas.microsoft.com/office/drawing/2014/main" id="{44F27FAD-8F34-1068-76EF-5C7247AC36C1}"/>
                                      </a:ext>
                                    </a:extLst>
                                  </p:cNvPr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57" y="654"/>
                                    <a:ext cx="48" cy="48"/>
                                  </a:xfrm>
                                  <a:prstGeom prst="flowChartConnector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  <a:ln w="9525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82111" name="AutoShape 28">
                                    <a:extLst>
                                      <a:ext uri="{FF2B5EF4-FFF2-40B4-BE49-F238E27FC236}">
                                        <a16:creationId xmlns:a16="http://schemas.microsoft.com/office/drawing/2014/main" id="{038E8C5C-0586-A7C7-0ACA-E29347C30386}"/>
                                      </a:ext>
                                    </a:extLst>
                                  </p:cNvPr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57" y="549"/>
                                    <a:ext cx="48" cy="48"/>
                                  </a:xfrm>
                                  <a:prstGeom prst="flowChartConnector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  <a:ln w="9525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</p:grpSp>
                          </p:grpSp>
                        </p:grpSp>
                      </p:grpSp>
                    </p:grpSp>
                  </p:grpSp>
                </p:grpSp>
                <p:grpSp>
                  <p:nvGrpSpPr>
                    <p:cNvPr id="82082" name="Group 51">
                      <a:extLst>
                        <a:ext uri="{FF2B5EF4-FFF2-40B4-BE49-F238E27FC236}">
                          <a16:creationId xmlns:a16="http://schemas.microsoft.com/office/drawing/2014/main" id="{D4BDE70D-9561-BF4B-B7B8-E938E12D77F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50736" y="1708151"/>
                      <a:ext cx="987001" cy="684213"/>
                      <a:chOff x="1878" y="960"/>
                      <a:chExt cx="611" cy="431"/>
                    </a:xfrm>
                  </p:grpSpPr>
                  <p:grpSp>
                    <p:nvGrpSpPr>
                      <p:cNvPr id="82089" name="Group 52">
                        <a:extLst>
                          <a:ext uri="{FF2B5EF4-FFF2-40B4-BE49-F238E27FC236}">
                            <a16:creationId xmlns:a16="http://schemas.microsoft.com/office/drawing/2014/main" id="{13150D9A-BA16-8ABF-82A7-B72788953B5B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78" y="960"/>
                        <a:ext cx="134" cy="431"/>
                        <a:chOff x="1727" y="1632"/>
                        <a:chExt cx="266" cy="814"/>
                      </a:xfrm>
                    </p:grpSpPr>
                    <p:sp>
                      <p:nvSpPr>
                        <p:cNvPr id="82096" name="Rectangle 53">
                          <a:extLst>
                            <a:ext uri="{FF2B5EF4-FFF2-40B4-BE49-F238E27FC236}">
                              <a16:creationId xmlns:a16="http://schemas.microsoft.com/office/drawing/2014/main" id="{4ABA11B3-62FC-9EDB-6CE1-4F285E118B3F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28" y="1632"/>
                          <a:ext cx="265" cy="814"/>
                        </a:xfrm>
                        <a:prstGeom prst="rect">
                          <a:avLst/>
                        </a:prstGeom>
                        <a:solidFill>
                          <a:srgbClr val="F5FFFF"/>
                        </a:solidFill>
                        <a:ln w="254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82097" name="Line 54">
                          <a:extLst>
                            <a:ext uri="{FF2B5EF4-FFF2-40B4-BE49-F238E27FC236}">
                              <a16:creationId xmlns:a16="http://schemas.microsoft.com/office/drawing/2014/main" id="{C17530B8-3686-F4CC-3268-F20F5B844F8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27" y="1632"/>
                          <a:ext cx="266" cy="814"/>
                        </a:xfrm>
                        <a:prstGeom prst="lin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82090" name="Group 55">
                        <a:extLst>
                          <a:ext uri="{FF2B5EF4-FFF2-40B4-BE49-F238E27FC236}">
                            <a16:creationId xmlns:a16="http://schemas.microsoft.com/office/drawing/2014/main" id="{40EED2CD-62D4-4F90-8468-0A8C40B63441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099" y="960"/>
                        <a:ext cx="134" cy="431"/>
                        <a:chOff x="1683" y="1632"/>
                        <a:chExt cx="265" cy="814"/>
                      </a:xfrm>
                    </p:grpSpPr>
                    <p:sp>
                      <p:nvSpPr>
                        <p:cNvPr id="82094" name="Rectangle 56">
                          <a:extLst>
                            <a:ext uri="{FF2B5EF4-FFF2-40B4-BE49-F238E27FC236}">
                              <a16:creationId xmlns:a16="http://schemas.microsoft.com/office/drawing/2014/main" id="{3C3F5EEE-5165-1728-CED0-544A868A8C31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85" y="1632"/>
                          <a:ext cx="263" cy="814"/>
                        </a:xfrm>
                        <a:prstGeom prst="rect">
                          <a:avLst/>
                        </a:prstGeom>
                        <a:solidFill>
                          <a:srgbClr val="F5FFFF"/>
                        </a:solidFill>
                        <a:ln w="254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82095" name="Line 57">
                          <a:extLst>
                            <a:ext uri="{FF2B5EF4-FFF2-40B4-BE49-F238E27FC236}">
                              <a16:creationId xmlns:a16="http://schemas.microsoft.com/office/drawing/2014/main" id="{971828D4-AAAB-F6FA-F4CC-4A4F9C4A5DF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683" y="1632"/>
                          <a:ext cx="263" cy="814"/>
                        </a:xfrm>
                        <a:prstGeom prst="lin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82092" name="Rectangle 59">
                        <a:extLst>
                          <a:ext uri="{FF2B5EF4-FFF2-40B4-BE49-F238E27FC236}">
                            <a16:creationId xmlns:a16="http://schemas.microsoft.com/office/drawing/2014/main" id="{8E558E6C-B527-252E-F2E6-774726E204F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355" y="960"/>
                        <a:ext cx="134" cy="431"/>
                      </a:xfrm>
                      <a:prstGeom prst="rect">
                        <a:avLst/>
                      </a:prstGeom>
                      <a:solidFill>
                        <a:srgbClr val="F5FFFF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82083" name="Group 45">
                      <a:extLst>
                        <a:ext uri="{FF2B5EF4-FFF2-40B4-BE49-F238E27FC236}">
                          <a16:creationId xmlns:a16="http://schemas.microsoft.com/office/drawing/2014/main" id="{18E9F12E-12DA-8C3F-C9CE-9E9393B1E46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01516" y="4229152"/>
                      <a:ext cx="228600" cy="685800"/>
                      <a:chOff x="1728" y="1632"/>
                      <a:chExt cx="288" cy="816"/>
                    </a:xfrm>
                    <a:solidFill>
                      <a:srgbClr val="F5FFFF">
                        <a:alpha val="50000"/>
                      </a:srgbClr>
                    </a:solidFill>
                  </p:grpSpPr>
                  <p:sp>
                    <p:nvSpPr>
                      <p:cNvPr id="82087" name="Rectangle 46">
                        <a:extLst>
                          <a:ext uri="{FF2B5EF4-FFF2-40B4-BE49-F238E27FC236}">
                            <a16:creationId xmlns:a16="http://schemas.microsoft.com/office/drawing/2014/main" id="{6B00A4DB-FBB2-3F89-5DD0-90F8F94EF1C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28" y="1632"/>
                        <a:ext cx="288" cy="816"/>
                      </a:xfrm>
                      <a:prstGeom prst="rect">
                        <a:avLst/>
                      </a:prstGeom>
                      <a:solidFill>
                        <a:srgbClr val="F5FFFF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82088" name="Line 47">
                        <a:extLst>
                          <a:ext uri="{FF2B5EF4-FFF2-40B4-BE49-F238E27FC236}">
                            <a16:creationId xmlns:a16="http://schemas.microsoft.com/office/drawing/2014/main" id="{AA07706D-1242-554C-13AF-C841F49A93C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728" y="1632"/>
                        <a:ext cx="288" cy="816"/>
                      </a:xfrm>
                      <a:prstGeom prst="line">
                        <a:avLst/>
                      </a:prstGeom>
                      <a:grp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82084" name="Rectangle 62">
                      <a:extLst>
                        <a:ext uri="{FF2B5EF4-FFF2-40B4-BE49-F238E27FC236}">
                          <a16:creationId xmlns:a16="http://schemas.microsoft.com/office/drawing/2014/main" id="{6A4A5D3C-7AB0-7902-F122-3E8A3EFF00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4687" y="2806029"/>
                      <a:ext cx="864000" cy="4572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54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82085" name="Text Box 146">
                      <a:extLst>
                        <a:ext uri="{FF2B5EF4-FFF2-40B4-BE49-F238E27FC236}">
                          <a16:creationId xmlns:a16="http://schemas.microsoft.com/office/drawing/2014/main" id="{4553C3B0-2BF3-67D6-4D68-0824C606BFD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243888" y="6495527"/>
                      <a:ext cx="900112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algn="r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</a:pPr>
                      <a:r>
                        <a:rPr lang="en-US" altLang="nl-NL" sz="180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" action="ppaction://hlinkshowjump?jump=firstslid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menu</a:t>
                      </a:r>
                      <a:endParaRPr lang="nl-NL" altLang="nl-NL" sz="1800" baseline="3000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2086" name="Rectangle 49">
                      <a:extLst>
                        <a:ext uri="{FF2B5EF4-FFF2-40B4-BE49-F238E27FC236}">
                          <a16:creationId xmlns:a16="http://schemas.microsoft.com/office/drawing/2014/main" id="{56714BC6-0A68-E878-9A17-098F2D8B38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3641" y="3420165"/>
                      <a:ext cx="533400" cy="540675"/>
                    </a:xfrm>
                    <a:prstGeom prst="rect">
                      <a:avLst/>
                    </a:prstGeom>
                    <a:solidFill>
                      <a:srgbClr val="F5FFFF"/>
                    </a:solidFill>
                    <a:ln w="254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82075" name="Groep 82074">
                    <a:extLst>
                      <a:ext uri="{FF2B5EF4-FFF2-40B4-BE49-F238E27FC236}">
                        <a16:creationId xmlns:a16="http://schemas.microsoft.com/office/drawing/2014/main" id="{64ED9F06-B926-EDBD-41FA-A3CE60642C85}"/>
                      </a:ext>
                    </a:extLst>
                  </p:cNvPr>
                  <p:cNvGrpSpPr/>
                  <p:nvPr/>
                </p:nvGrpSpPr>
                <p:grpSpPr>
                  <a:xfrm>
                    <a:off x="1148687" y="5476139"/>
                    <a:ext cx="7992000" cy="984238"/>
                    <a:chOff x="1148687" y="5476139"/>
                    <a:chExt cx="7992000" cy="984238"/>
                  </a:xfrm>
                </p:grpSpPr>
                <p:grpSp>
                  <p:nvGrpSpPr>
                    <p:cNvPr id="82076" name="Groep 82075">
                      <a:extLst>
                        <a:ext uri="{FF2B5EF4-FFF2-40B4-BE49-F238E27FC236}">
                          <a16:creationId xmlns:a16="http://schemas.microsoft.com/office/drawing/2014/main" id="{958B65FD-C8A8-AE6F-2BFD-49E5378273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48687" y="5740377"/>
                      <a:ext cx="7992000" cy="720000"/>
                      <a:chOff x="1151313" y="5740377"/>
                      <a:chExt cx="7953390" cy="720000"/>
                    </a:xfrm>
                  </p:grpSpPr>
                  <p:sp>
                    <p:nvSpPr>
                      <p:cNvPr id="82078" name="Vrije vorm: vorm 82077">
                        <a:extLst>
                          <a:ext uri="{FF2B5EF4-FFF2-40B4-BE49-F238E27FC236}">
                            <a16:creationId xmlns:a16="http://schemas.microsoft.com/office/drawing/2014/main" id="{B103589D-D622-7AAC-78B0-F00D85895A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44775" y="5759477"/>
                        <a:ext cx="0" cy="684000"/>
                      </a:xfrm>
                      <a:custGeom>
                        <a:avLst/>
                        <a:gdLst>
                          <a:gd name="connsiteX0" fmla="*/ 28575 w 7686675"/>
                          <a:gd name="connsiteY0" fmla="*/ 0 h 1533525"/>
                          <a:gd name="connsiteX1" fmla="*/ 0 w 7686675"/>
                          <a:gd name="connsiteY1" fmla="*/ 1533525 h 1533525"/>
                          <a:gd name="connsiteX2" fmla="*/ 7686675 w 7686675"/>
                          <a:gd name="connsiteY2" fmla="*/ 1504950 h 1533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686675" h="1533525">
                            <a:moveTo>
                              <a:pt x="28575" y="0"/>
                            </a:moveTo>
                            <a:lnTo>
                              <a:pt x="0" y="1533525"/>
                            </a:lnTo>
                            <a:lnTo>
                              <a:pt x="7686675" y="1504950"/>
                            </a:lnTo>
                          </a:path>
                        </a:pathLst>
                      </a:custGeom>
                      <a:noFill/>
                      <a:ln w="762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l-NL"/>
                      </a:p>
                    </p:txBody>
                  </p:sp>
                  <p:cxnSp>
                    <p:nvCxnSpPr>
                      <p:cNvPr id="82079" name="Verbindingslijn: gebogen 82078">
                        <a:extLst>
                          <a:ext uri="{FF2B5EF4-FFF2-40B4-BE49-F238E27FC236}">
                            <a16:creationId xmlns:a16="http://schemas.microsoft.com/office/drawing/2014/main" id="{2D01120D-BAF7-A74D-D4AE-9A50DD44762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51313" y="5740377"/>
                        <a:ext cx="7953390" cy="720000"/>
                      </a:xfrm>
                      <a:prstGeom prst="bentConnector3">
                        <a:avLst>
                          <a:gd name="adj1" fmla="val 153"/>
                        </a:avLst>
                      </a:prstGeom>
                      <a:ln w="1524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82077" name="Rechthoek 82076">
                      <a:extLst>
                        <a:ext uri="{FF2B5EF4-FFF2-40B4-BE49-F238E27FC236}">
                          <a16:creationId xmlns:a16="http://schemas.microsoft.com/office/drawing/2014/main" id="{C1674E8C-AC5C-CE52-EBB4-6E52209362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0251" y="5476139"/>
                      <a:ext cx="824746" cy="338841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12700"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</p:grpSp>
            </p:grpSp>
          </p:grpSp>
        </p:grpSp>
        <p:cxnSp>
          <p:nvCxnSpPr>
            <p:cNvPr id="82059" name="Verbindingslijn: gebogen 82058">
              <a:extLst>
                <a:ext uri="{FF2B5EF4-FFF2-40B4-BE49-F238E27FC236}">
                  <a16:creationId xmlns:a16="http://schemas.microsoft.com/office/drawing/2014/main" id="{4C97F6D2-7C06-FAA1-C443-2274B5EFE2F0}"/>
                </a:ext>
              </a:extLst>
            </p:cNvPr>
            <p:cNvCxnSpPr>
              <a:cxnSpLocks/>
            </p:cNvCxnSpPr>
            <p:nvPr/>
          </p:nvCxnSpPr>
          <p:spPr>
            <a:xfrm>
              <a:off x="3734968" y="5949027"/>
              <a:ext cx="0" cy="1116000"/>
            </a:xfrm>
            <a:prstGeom prst="bentConnector3">
              <a:avLst>
                <a:gd name="adj1" fmla="val 103291"/>
              </a:avLst>
            </a:prstGeom>
            <a:ln w="50800">
              <a:gradFill flip="none" rotWithShape="1">
                <a:gsLst>
                  <a:gs pos="57000">
                    <a:srgbClr val="00B050"/>
                  </a:gs>
                  <a:gs pos="17000">
                    <a:srgbClr val="FFFF00"/>
                  </a:gs>
                  <a:gs pos="49000">
                    <a:srgbClr val="FFFF00"/>
                  </a:gs>
                  <a:gs pos="34000">
                    <a:srgbClr val="00B050"/>
                  </a:gs>
                  <a:gs pos="83000">
                    <a:srgbClr val="FFFF00"/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060" name="Groep 82059">
              <a:extLst>
                <a:ext uri="{FF2B5EF4-FFF2-40B4-BE49-F238E27FC236}">
                  <a16:creationId xmlns:a16="http://schemas.microsoft.com/office/drawing/2014/main" id="{0DE43BB7-5EC1-60EC-CB58-4C1AC163D12B}"/>
                </a:ext>
              </a:extLst>
            </p:cNvPr>
            <p:cNvGrpSpPr/>
            <p:nvPr/>
          </p:nvGrpSpPr>
          <p:grpSpPr>
            <a:xfrm>
              <a:off x="634669" y="5171025"/>
              <a:ext cx="994988" cy="1898129"/>
              <a:chOff x="634669" y="5056725"/>
              <a:chExt cx="994988" cy="1898129"/>
            </a:xfrm>
          </p:grpSpPr>
          <p:cxnSp>
            <p:nvCxnSpPr>
              <p:cNvPr id="82061" name="Verbindingslijn: gebogen 82060">
                <a:extLst>
                  <a:ext uri="{FF2B5EF4-FFF2-40B4-BE49-F238E27FC236}">
                    <a16:creationId xmlns:a16="http://schemas.microsoft.com/office/drawing/2014/main" id="{F4D769F2-A952-C03C-A200-CAED8D05F2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7" y="5550854"/>
                <a:ext cx="0" cy="1404000"/>
              </a:xfrm>
              <a:prstGeom prst="bentConnector3">
                <a:avLst>
                  <a:gd name="adj1" fmla="val 103291"/>
                </a:avLst>
              </a:prstGeom>
              <a:ln w="50800">
                <a:gradFill flip="none" rotWithShape="1">
                  <a:gsLst>
                    <a:gs pos="57000">
                      <a:srgbClr val="00B050"/>
                    </a:gs>
                    <a:gs pos="17000">
                      <a:srgbClr val="FFFF00"/>
                    </a:gs>
                    <a:gs pos="49000">
                      <a:srgbClr val="FFFF00"/>
                    </a:gs>
                    <a:gs pos="34000">
                      <a:srgbClr val="00B050"/>
                    </a:gs>
                    <a:gs pos="83000">
                      <a:srgbClr val="FFFF00"/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62" name="Verbindingslijn: gebogen 82061">
                <a:extLst>
                  <a:ext uri="{FF2B5EF4-FFF2-40B4-BE49-F238E27FC236}">
                    <a16:creationId xmlns:a16="http://schemas.microsoft.com/office/drawing/2014/main" id="{DA241AFF-517A-0E07-EEF5-52B1006E48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4669" y="5226431"/>
                <a:ext cx="504000" cy="324000"/>
              </a:xfrm>
              <a:prstGeom prst="bentConnector3">
                <a:avLst>
                  <a:gd name="adj1" fmla="val -22783"/>
                </a:avLst>
              </a:prstGeom>
              <a:ln w="635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063" name="Groep 82062">
                <a:extLst>
                  <a:ext uri="{FF2B5EF4-FFF2-40B4-BE49-F238E27FC236}">
                    <a16:creationId xmlns:a16="http://schemas.microsoft.com/office/drawing/2014/main" id="{EECEE4B5-2EDE-172C-0826-02BBC7FFCFCB}"/>
                  </a:ext>
                </a:extLst>
              </p:cNvPr>
              <p:cNvGrpSpPr/>
              <p:nvPr/>
            </p:nvGrpSpPr>
            <p:grpSpPr>
              <a:xfrm>
                <a:off x="636035" y="5056725"/>
                <a:ext cx="939533" cy="362599"/>
                <a:chOff x="513731" y="2304666"/>
                <a:chExt cx="939533" cy="362599"/>
              </a:xfrm>
            </p:grpSpPr>
            <p:sp>
              <p:nvSpPr>
                <p:cNvPr id="82068" name="Rechthoek 82067">
                  <a:extLst>
                    <a:ext uri="{FF2B5EF4-FFF2-40B4-BE49-F238E27FC236}">
                      <a16:creationId xmlns:a16="http://schemas.microsoft.com/office/drawing/2014/main" id="{9101A09F-655D-1B5E-F56A-A09A3C06021F}"/>
                    </a:ext>
                  </a:extLst>
                </p:cNvPr>
                <p:cNvSpPr/>
                <p:nvPr/>
              </p:nvSpPr>
              <p:spPr>
                <a:xfrm>
                  <a:off x="513731" y="2343265"/>
                  <a:ext cx="900000" cy="3240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069" name="Tekstvak 82068">
                  <a:extLst>
                    <a:ext uri="{FF2B5EF4-FFF2-40B4-BE49-F238E27FC236}">
                      <a16:creationId xmlns:a16="http://schemas.microsoft.com/office/drawing/2014/main" id="{78008E6A-E119-65D8-9583-B080A9C6181B}"/>
                    </a:ext>
                  </a:extLst>
                </p:cNvPr>
                <p:cNvSpPr txBox="1"/>
                <p:nvPr/>
              </p:nvSpPr>
              <p:spPr>
                <a:xfrm>
                  <a:off x="543176" y="2304666"/>
                  <a:ext cx="910088" cy="324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l-NL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230 V</a:t>
                  </a:r>
                </a:p>
              </p:txBody>
            </p:sp>
          </p:grpSp>
          <p:cxnSp>
            <p:nvCxnSpPr>
              <p:cNvPr id="82064" name="Verbindingslijn: gebogen 82063">
                <a:extLst>
                  <a:ext uri="{FF2B5EF4-FFF2-40B4-BE49-F238E27FC236}">
                    <a16:creationId xmlns:a16="http://schemas.microsoft.com/office/drawing/2014/main" id="{9C941E46-87AA-B710-5E6D-F725005AA9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00489" y="5226431"/>
                <a:ext cx="324000" cy="324000"/>
              </a:xfrm>
              <a:prstGeom prst="bentConnector3">
                <a:avLst>
                  <a:gd name="adj1" fmla="val -33474"/>
                </a:avLst>
              </a:prstGeom>
              <a:ln w="635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065" name="Groep 82064">
                <a:extLst>
                  <a:ext uri="{FF2B5EF4-FFF2-40B4-BE49-F238E27FC236}">
                    <a16:creationId xmlns:a16="http://schemas.microsoft.com/office/drawing/2014/main" id="{27527E05-4BEC-4BF1-D483-AE65DB1252BE}"/>
                  </a:ext>
                </a:extLst>
              </p:cNvPr>
              <p:cNvGrpSpPr/>
              <p:nvPr/>
            </p:nvGrpSpPr>
            <p:grpSpPr>
              <a:xfrm>
                <a:off x="1127986" y="5520701"/>
                <a:ext cx="75167" cy="242427"/>
                <a:chOff x="1127986" y="5533169"/>
                <a:chExt cx="75167" cy="242427"/>
              </a:xfrm>
            </p:grpSpPr>
            <p:cxnSp>
              <p:nvCxnSpPr>
                <p:cNvPr id="82066" name="Rechte verbindingslijn 82065">
                  <a:extLst>
                    <a:ext uri="{FF2B5EF4-FFF2-40B4-BE49-F238E27FC236}">
                      <a16:creationId xmlns:a16="http://schemas.microsoft.com/office/drawing/2014/main" id="{055BE80F-43DE-DA31-C74E-41E1D7B0FF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27986" y="5533169"/>
                  <a:ext cx="0" cy="242427"/>
                </a:xfrm>
                <a:prstGeom prst="line">
                  <a:avLst/>
                </a:prstGeom>
                <a:ln w="63500">
                  <a:solidFill>
                    <a:srgbClr val="99663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067" name="Rechte verbindingslijn 82066">
                  <a:extLst>
                    <a:ext uri="{FF2B5EF4-FFF2-40B4-BE49-F238E27FC236}">
                      <a16:creationId xmlns:a16="http://schemas.microsoft.com/office/drawing/2014/main" id="{AD2795E5-39A2-050F-24CE-CA4A6DB557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3153" y="5533169"/>
                  <a:ext cx="0" cy="242427"/>
                </a:xfrm>
                <a:prstGeom prst="line">
                  <a:avLst/>
                </a:prstGeom>
                <a:ln w="635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2" name="Verbindingslijn: gebogen 1">
            <a:extLst>
              <a:ext uri="{FF2B5EF4-FFF2-40B4-BE49-F238E27FC236}">
                <a16:creationId xmlns:a16="http://schemas.microsoft.com/office/drawing/2014/main" id="{10A0BD3C-B9B9-1C37-6128-8A256F118A53}"/>
              </a:ext>
            </a:extLst>
          </p:cNvPr>
          <p:cNvCxnSpPr>
            <a:cxnSpLocks/>
          </p:cNvCxnSpPr>
          <p:nvPr/>
        </p:nvCxnSpPr>
        <p:spPr>
          <a:xfrm rot="5400000">
            <a:off x="7038430" y="2964342"/>
            <a:ext cx="3492000" cy="396000"/>
          </a:xfrm>
          <a:prstGeom prst="bentConnector3">
            <a:avLst>
              <a:gd name="adj1" fmla="val 99906"/>
            </a:avLst>
          </a:prstGeom>
          <a:ln w="57150">
            <a:solidFill>
              <a:srgbClr val="9966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ine 50">
            <a:extLst>
              <a:ext uri="{FF2B5EF4-FFF2-40B4-BE49-F238E27FC236}">
                <a16:creationId xmlns:a16="http://schemas.microsoft.com/office/drawing/2014/main" id="{3E7B8DF2-2553-D182-6460-CBCC24B92EF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538312" y="4339200"/>
            <a:ext cx="14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0" name="Line 50">
            <a:extLst>
              <a:ext uri="{FF2B5EF4-FFF2-40B4-BE49-F238E27FC236}">
                <a16:creationId xmlns:a16="http://schemas.microsoft.com/office/drawing/2014/main" id="{1FBAD7CC-8EBD-614D-2C5B-77C854D2BB4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147943" y="5139000"/>
            <a:ext cx="180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" name="Freeform 78">
            <a:extLst>
              <a:ext uri="{FF2B5EF4-FFF2-40B4-BE49-F238E27FC236}">
                <a16:creationId xmlns:a16="http://schemas.microsoft.com/office/drawing/2014/main" id="{C47C4128-C895-3FBB-6E0F-739CA0220D99}"/>
              </a:ext>
            </a:extLst>
          </p:cNvPr>
          <p:cNvSpPr>
            <a:spLocks/>
          </p:cNvSpPr>
          <p:nvPr/>
        </p:nvSpPr>
        <p:spPr bwMode="auto">
          <a:xfrm rot="5400000">
            <a:off x="5864784" y="1324550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" name="Freeform 79">
            <a:extLst>
              <a:ext uri="{FF2B5EF4-FFF2-40B4-BE49-F238E27FC236}">
                <a16:creationId xmlns:a16="http://schemas.microsoft.com/office/drawing/2014/main" id="{985BFC5C-122E-D744-199F-AD78CEDE57F6}"/>
              </a:ext>
            </a:extLst>
          </p:cNvPr>
          <p:cNvSpPr>
            <a:spLocks/>
          </p:cNvSpPr>
          <p:nvPr/>
        </p:nvSpPr>
        <p:spPr bwMode="auto">
          <a:xfrm rot="5400000" flipV="1">
            <a:off x="5820749" y="2551430"/>
            <a:ext cx="0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F2FF75DD-AE80-42FC-BE13-4DEA77564A66}"/>
              </a:ext>
            </a:extLst>
          </p:cNvPr>
          <p:cNvSpPr>
            <a:spLocks/>
          </p:cNvSpPr>
          <p:nvPr/>
        </p:nvSpPr>
        <p:spPr>
          <a:xfrm>
            <a:off x="3082057" y="3582500"/>
            <a:ext cx="36000" cy="144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Line 57">
            <a:extLst>
              <a:ext uri="{FF2B5EF4-FFF2-40B4-BE49-F238E27FC236}">
                <a16:creationId xmlns:a16="http://schemas.microsoft.com/office/drawing/2014/main" id="{8945B271-E8C5-1721-81AA-D289C02485B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3893" y="1689673"/>
            <a:ext cx="214828" cy="684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1022D21-794F-F891-9044-8BF4A80C141F}"/>
              </a:ext>
            </a:extLst>
          </p:cNvPr>
          <p:cNvSpPr/>
          <p:nvPr/>
        </p:nvSpPr>
        <p:spPr>
          <a:xfrm>
            <a:off x="3449160" y="1590276"/>
            <a:ext cx="360000" cy="856948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57" name="Groep 56">
            <a:extLst>
              <a:ext uri="{FF2B5EF4-FFF2-40B4-BE49-F238E27FC236}">
                <a16:creationId xmlns:a16="http://schemas.microsoft.com/office/drawing/2014/main" id="{49CA7AAE-C62C-B325-F49C-83466D4F4803}"/>
              </a:ext>
            </a:extLst>
          </p:cNvPr>
          <p:cNvGrpSpPr/>
          <p:nvPr/>
        </p:nvGrpSpPr>
        <p:grpSpPr>
          <a:xfrm>
            <a:off x="-546980" y="344871"/>
            <a:ext cx="9546097" cy="5640631"/>
            <a:chOff x="-629006" y="344871"/>
            <a:chExt cx="9546097" cy="5640631"/>
          </a:xfrm>
        </p:grpSpPr>
        <p:sp>
          <p:nvSpPr>
            <p:cNvPr id="22" name="Text Box 4">
              <a:extLst>
                <a:ext uri="{FF2B5EF4-FFF2-40B4-BE49-F238E27FC236}">
                  <a16:creationId xmlns:a16="http://schemas.microsoft.com/office/drawing/2014/main" id="{66597F60-C61C-F913-6789-C7FCDF7EA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510" y="1860663"/>
              <a:ext cx="235077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zekering</a:t>
              </a:r>
              <a:r>
                <a:rPr lang="en-US" altLang="nl-NL" sz="2200" dirty="0">
                  <a:latin typeface="Arial" panose="020B0604020202020204" pitchFamily="34" charset="0"/>
                  <a:cs typeface="Arial" panose="020B0604020202020204" pitchFamily="34" charset="0"/>
                </a:rPr>
                <a:t> 3 x 16 A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 Box 61">
              <a:extLst>
                <a:ext uri="{FF2B5EF4-FFF2-40B4-BE49-F238E27FC236}">
                  <a16:creationId xmlns:a16="http://schemas.microsoft.com/office/drawing/2014/main" id="{E1CF2C39-C843-F971-5ED1-9D5EB96FE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629006" y="4288890"/>
              <a:ext cx="3106288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Hoofdzekering</a:t>
              </a:r>
              <a:r>
                <a:rPr lang="en-US" altLang="nl-NL" sz="2200" dirty="0">
                  <a:latin typeface="Arial" panose="020B0604020202020204" pitchFamily="34" charset="0"/>
                  <a:cs typeface="Arial" panose="020B0604020202020204" pitchFamily="34" charset="0"/>
                </a:rPr>
                <a:t> 50 A 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 Box 63">
              <a:extLst>
                <a:ext uri="{FF2B5EF4-FFF2-40B4-BE49-F238E27FC236}">
                  <a16:creationId xmlns:a16="http://schemas.microsoft.com/office/drawing/2014/main" id="{87FFB93F-1723-D868-3F9A-374B126F38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35" y="2803796"/>
              <a:ext cx="2507417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Aardlekschakelaar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 Box 64">
              <a:extLst>
                <a:ext uri="{FF2B5EF4-FFF2-40B4-BE49-F238E27FC236}">
                  <a16:creationId xmlns:a16="http://schemas.microsoft.com/office/drawing/2014/main" id="{DF875C1C-39F3-F841-BCA8-E08EFFE644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43335" y="3394585"/>
              <a:ext cx="2720617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200" dirty="0">
                  <a:latin typeface="Arial" panose="020B0604020202020204" pitchFamily="34" charset="0"/>
                  <a:cs typeface="Arial" panose="020B0604020202020204" pitchFamily="34" charset="0"/>
                </a:rPr>
                <a:t>kWh meter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 Box 67">
              <a:extLst>
                <a:ext uri="{FF2B5EF4-FFF2-40B4-BE49-F238E27FC236}">
                  <a16:creationId xmlns:a16="http://schemas.microsoft.com/office/drawing/2014/main" id="{2A44CA5F-F07D-47AD-3C66-4B2AFCA65D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5219" y="5054624"/>
              <a:ext cx="88678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 err="1">
                  <a:solidFill>
                    <a:srgbClr val="9966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Fase</a:t>
              </a:r>
              <a:endParaRPr lang="nl-NL" altLang="nl-NL" sz="2400" dirty="0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3" name="Groep 52">
              <a:extLst>
                <a:ext uri="{FF2B5EF4-FFF2-40B4-BE49-F238E27FC236}">
                  <a16:creationId xmlns:a16="http://schemas.microsoft.com/office/drawing/2014/main" id="{5F52E95C-F951-4672-26CE-C4D64F4AF7E0}"/>
                </a:ext>
              </a:extLst>
            </p:cNvPr>
            <p:cNvGrpSpPr/>
            <p:nvPr/>
          </p:nvGrpSpPr>
          <p:grpSpPr>
            <a:xfrm>
              <a:off x="3171406" y="344871"/>
              <a:ext cx="5745685" cy="5640631"/>
              <a:chOff x="3171406" y="344871"/>
              <a:chExt cx="5745685" cy="5640631"/>
            </a:xfrm>
          </p:grpSpPr>
          <p:grpSp>
            <p:nvGrpSpPr>
              <p:cNvPr id="82008" name="Groep 82007">
                <a:extLst>
                  <a:ext uri="{FF2B5EF4-FFF2-40B4-BE49-F238E27FC236}">
                    <a16:creationId xmlns:a16="http://schemas.microsoft.com/office/drawing/2014/main" id="{43AB51DE-20F6-A0B5-70A0-2DA4BA471524}"/>
                  </a:ext>
                </a:extLst>
              </p:cNvPr>
              <p:cNvGrpSpPr/>
              <p:nvPr/>
            </p:nvGrpSpPr>
            <p:grpSpPr>
              <a:xfrm>
                <a:off x="3706423" y="2712848"/>
                <a:ext cx="4775179" cy="2709309"/>
                <a:chOff x="3716255" y="2458298"/>
                <a:chExt cx="4775179" cy="2797764"/>
              </a:xfrm>
            </p:grpSpPr>
            <p:cxnSp>
              <p:nvCxnSpPr>
                <p:cNvPr id="81995" name="Verbindingslijn: gebogen 81994">
                  <a:extLst>
                    <a:ext uri="{FF2B5EF4-FFF2-40B4-BE49-F238E27FC236}">
                      <a16:creationId xmlns:a16="http://schemas.microsoft.com/office/drawing/2014/main" id="{D5E8CF60-3AF8-B8C6-B40B-116C953658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H="1" flipV="1">
                  <a:off x="2427885" y="3746668"/>
                  <a:ext cx="2797764" cy="221024"/>
                </a:xfrm>
                <a:prstGeom prst="bentConnector3">
                  <a:avLst>
                    <a:gd name="adj1" fmla="val 77422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005" name="Verbindingslijn: gebogen 82004">
                  <a:extLst>
                    <a:ext uri="{FF2B5EF4-FFF2-40B4-BE49-F238E27FC236}">
                      <a16:creationId xmlns:a16="http://schemas.microsoft.com/office/drawing/2014/main" id="{81B44D56-E390-E17B-B621-9812EDD1D2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5129" y="2486125"/>
                  <a:ext cx="4546305" cy="1967031"/>
                </a:xfrm>
                <a:prstGeom prst="bentConnector3">
                  <a:avLst>
                    <a:gd name="adj1" fmla="val 103425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Freeform 42">
                <a:extLst>
                  <a:ext uri="{FF2B5EF4-FFF2-40B4-BE49-F238E27FC236}">
                    <a16:creationId xmlns:a16="http://schemas.microsoft.com/office/drawing/2014/main" id="{3E7E891A-EAD3-E5CE-1356-8BDB40066217}"/>
                  </a:ext>
                </a:extLst>
              </p:cNvPr>
              <p:cNvSpPr>
                <a:spLocks/>
              </p:cNvSpPr>
              <p:nvPr/>
            </p:nvSpPr>
            <p:spPr bwMode="auto">
              <a:xfrm rot="21360000">
                <a:off x="4843370" y="344871"/>
                <a:ext cx="468000" cy="185738"/>
              </a:xfrm>
              <a:custGeom>
                <a:avLst/>
                <a:gdLst>
                  <a:gd name="T0" fmla="*/ 0 w 229"/>
                  <a:gd name="T1" fmla="*/ 117 h 117"/>
                  <a:gd name="T2" fmla="*/ 229 w 229"/>
                  <a:gd name="T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29" h="117">
                    <a:moveTo>
                      <a:pt x="0" y="117"/>
                    </a:moveTo>
                    <a:lnTo>
                      <a:pt x="229" y="0"/>
                    </a:lnTo>
                  </a:path>
                </a:pathLst>
              </a:custGeom>
              <a:noFill/>
              <a:ln w="57150" cmpd="sng">
                <a:solidFill>
                  <a:schemeClr val="tx1"/>
                </a:solidFill>
                <a:round/>
                <a:headEnd type="oval" w="sm" len="sm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82029" name="Rechte verbindingslijn 82028">
                <a:extLst>
                  <a:ext uri="{FF2B5EF4-FFF2-40B4-BE49-F238E27FC236}">
                    <a16:creationId xmlns:a16="http://schemas.microsoft.com/office/drawing/2014/main" id="{9E3304BF-6142-B259-4F20-AC2D7639D775}"/>
                  </a:ext>
                </a:extLst>
              </p:cNvPr>
              <p:cNvCxnSpPr>
                <a:cxnSpLocks/>
              </p:cNvCxnSpPr>
              <p:nvPr/>
            </p:nvCxnSpPr>
            <p:spPr>
              <a:xfrm rot="420000" flipH="1" flipV="1">
                <a:off x="3171406" y="2854997"/>
                <a:ext cx="0" cy="324000"/>
              </a:xfrm>
              <a:prstGeom prst="line">
                <a:avLst/>
              </a:prstGeom>
              <a:ln w="44450">
                <a:solidFill>
                  <a:schemeClr val="tx1"/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30" name="Rechte verbindingslijn 82029">
                <a:extLst>
                  <a:ext uri="{FF2B5EF4-FFF2-40B4-BE49-F238E27FC236}">
                    <a16:creationId xmlns:a16="http://schemas.microsoft.com/office/drawing/2014/main" id="{1B71A62D-9A09-26F7-E919-4D9A8854F244}"/>
                  </a:ext>
                </a:extLst>
              </p:cNvPr>
              <p:cNvCxnSpPr>
                <a:cxnSpLocks/>
              </p:cNvCxnSpPr>
              <p:nvPr/>
            </p:nvCxnSpPr>
            <p:spPr>
              <a:xfrm rot="420000" flipH="1" flipV="1">
                <a:off x="3540446" y="2854997"/>
                <a:ext cx="0" cy="324000"/>
              </a:xfrm>
              <a:prstGeom prst="line">
                <a:avLst/>
              </a:prstGeom>
              <a:ln w="44450">
                <a:solidFill>
                  <a:schemeClr val="tx1"/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FE6C7921-0C23-B3CD-63A9-BE09977ACCFC}"/>
                  </a:ext>
                </a:extLst>
              </p:cNvPr>
              <p:cNvGrpSpPr/>
              <p:nvPr/>
            </p:nvGrpSpPr>
            <p:grpSpPr>
              <a:xfrm>
                <a:off x="8449091" y="3989861"/>
                <a:ext cx="468000" cy="136279"/>
                <a:chOff x="7503760" y="933308"/>
                <a:chExt cx="1560080" cy="136279"/>
              </a:xfrm>
            </p:grpSpPr>
            <p:cxnSp>
              <p:nvCxnSpPr>
                <p:cNvPr id="82026" name="Rechte verbindingslijn 82025">
                  <a:extLst>
                    <a:ext uri="{FF2B5EF4-FFF2-40B4-BE49-F238E27FC236}">
                      <a16:creationId xmlns:a16="http://schemas.microsoft.com/office/drawing/2014/main" id="{189D737E-BA65-B59F-1ADB-BC4FC8462F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3760" y="1001448"/>
                  <a:ext cx="1080055" cy="0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echte verbindingslijn 37">
                  <a:extLst>
                    <a:ext uri="{FF2B5EF4-FFF2-40B4-BE49-F238E27FC236}">
                      <a16:creationId xmlns:a16="http://schemas.microsoft.com/office/drawing/2014/main" id="{A9F696AC-0AF3-E1F5-0E34-E1C39FC911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3760" y="1069587"/>
                  <a:ext cx="1560080" cy="0"/>
                </a:xfrm>
                <a:prstGeom prst="line">
                  <a:avLst/>
                </a:prstGeom>
                <a:ln w="38100">
                  <a:solidFill>
                    <a:srgbClr val="99663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echte verbindingslijn 38">
                  <a:extLst>
                    <a:ext uri="{FF2B5EF4-FFF2-40B4-BE49-F238E27FC236}">
                      <a16:creationId xmlns:a16="http://schemas.microsoft.com/office/drawing/2014/main" id="{CE92FEBB-0B96-7642-0114-14BBACF399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3760" y="933308"/>
                  <a:ext cx="600031" cy="0"/>
                </a:xfrm>
                <a:prstGeom prst="line">
                  <a:avLst/>
                </a:prstGeom>
                <a:ln w="38100">
                  <a:gradFill flip="none" rotWithShape="1">
                    <a:gsLst>
                      <a:gs pos="51000">
                        <a:srgbClr val="FFFF00"/>
                      </a:gs>
                      <a:gs pos="12000">
                        <a:srgbClr val="FFFF00"/>
                      </a:gs>
                      <a:gs pos="33000">
                        <a:srgbClr val="00B050"/>
                      </a:gs>
                      <a:gs pos="84000">
                        <a:srgbClr val="FFFF00"/>
                      </a:gs>
                      <a:gs pos="68000">
                        <a:srgbClr val="00B050"/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CBABDCD7-ACE5-E513-CE24-378AC4F98404}"/>
                  </a:ext>
                </a:extLst>
              </p:cNvPr>
              <p:cNvGrpSpPr/>
              <p:nvPr/>
            </p:nvGrpSpPr>
            <p:grpSpPr>
              <a:xfrm>
                <a:off x="7312339" y="3531097"/>
                <a:ext cx="1246495" cy="2454405"/>
                <a:chOff x="7312339" y="3531097"/>
                <a:chExt cx="1246495" cy="2454405"/>
              </a:xfrm>
            </p:grpSpPr>
            <p:grpSp>
              <p:nvGrpSpPr>
                <p:cNvPr id="41" name="Groep 40">
                  <a:extLst>
                    <a:ext uri="{FF2B5EF4-FFF2-40B4-BE49-F238E27FC236}">
                      <a16:creationId xmlns:a16="http://schemas.microsoft.com/office/drawing/2014/main" id="{76EFE645-84AC-23BF-A184-05248A27A5F4}"/>
                    </a:ext>
                  </a:extLst>
                </p:cNvPr>
                <p:cNvGrpSpPr/>
                <p:nvPr/>
              </p:nvGrpSpPr>
              <p:grpSpPr>
                <a:xfrm>
                  <a:off x="7312339" y="3531097"/>
                  <a:ext cx="1246495" cy="2454405"/>
                  <a:chOff x="7380509" y="3521235"/>
                  <a:chExt cx="1246495" cy="2454405"/>
                </a:xfrm>
              </p:grpSpPr>
              <p:pic>
                <p:nvPicPr>
                  <p:cNvPr id="33" name="Afbeelding 32">
                    <a:extLst>
                      <a:ext uri="{FF2B5EF4-FFF2-40B4-BE49-F238E27FC236}">
                        <a16:creationId xmlns:a16="http://schemas.microsoft.com/office/drawing/2014/main" id="{1EF60383-C6A8-7200-C683-1762B0B32D6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168" t="16524" r="4228" b="19718"/>
                  <a:stretch/>
                </p:blipFill>
                <p:spPr>
                  <a:xfrm>
                    <a:off x="7471973" y="3521235"/>
                    <a:ext cx="1080000" cy="760005"/>
                  </a:xfrm>
                  <a:prstGeom prst="rect">
                    <a:avLst/>
                  </a:prstGeom>
                </p:spPr>
              </p:pic>
              <p:pic>
                <p:nvPicPr>
                  <p:cNvPr id="37" name="Afbeelding 36">
                    <a:extLst>
                      <a:ext uri="{FF2B5EF4-FFF2-40B4-BE49-F238E27FC236}">
                        <a16:creationId xmlns:a16="http://schemas.microsoft.com/office/drawing/2014/main" id="{E026B317-D364-D677-C661-AD98B83F028F}"/>
                      </a:ext>
                    </a:extLst>
                  </p:cNvPr>
                  <p:cNvPicPr>
                    <a:picLocks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5941" r="16167"/>
                  <a:stretch/>
                </p:blipFill>
                <p:spPr>
                  <a:xfrm>
                    <a:off x="7380509" y="4139640"/>
                    <a:ext cx="1246495" cy="18360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D6FF1DA7-C642-C809-3C14-63E673E6FEA6}"/>
                    </a:ext>
                  </a:extLst>
                </p:cNvPr>
                <p:cNvGrpSpPr/>
                <p:nvPr/>
              </p:nvGrpSpPr>
              <p:grpSpPr>
                <a:xfrm>
                  <a:off x="8312428" y="4088636"/>
                  <a:ext cx="223323" cy="384947"/>
                  <a:chOff x="8311544" y="4089579"/>
                  <a:chExt cx="223323" cy="384947"/>
                </a:xfrm>
              </p:grpSpPr>
              <p:sp>
                <p:nvSpPr>
                  <p:cNvPr id="50" name="Ovaal 49">
                    <a:extLst>
                      <a:ext uri="{FF2B5EF4-FFF2-40B4-BE49-F238E27FC236}">
                        <a16:creationId xmlns:a16="http://schemas.microsoft.com/office/drawing/2014/main" id="{9651DC0A-7070-8C50-E926-5D7355A090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462867" y="4402526"/>
                    <a:ext cx="72000" cy="7200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51" name="Ovaal 50">
                    <a:extLst>
                      <a:ext uri="{FF2B5EF4-FFF2-40B4-BE49-F238E27FC236}">
                        <a16:creationId xmlns:a16="http://schemas.microsoft.com/office/drawing/2014/main" id="{943C8BFF-53FE-F8F3-3069-30604D7365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311544" y="4089579"/>
                    <a:ext cx="72000" cy="7200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</p:grpSp>
          </p:grpSp>
        </p:grpSp>
      </p:grpSp>
      <p:grpSp>
        <p:nvGrpSpPr>
          <p:cNvPr id="48" name="Groep 47">
            <a:extLst>
              <a:ext uri="{FF2B5EF4-FFF2-40B4-BE49-F238E27FC236}">
                <a16:creationId xmlns:a16="http://schemas.microsoft.com/office/drawing/2014/main" id="{A4E020AB-45CF-6DA5-644E-626D9F776A87}"/>
              </a:ext>
            </a:extLst>
          </p:cNvPr>
          <p:cNvGrpSpPr/>
          <p:nvPr/>
        </p:nvGrpSpPr>
        <p:grpSpPr>
          <a:xfrm>
            <a:off x="8400605" y="4085685"/>
            <a:ext cx="219614" cy="386232"/>
            <a:chOff x="8330493" y="4095914"/>
            <a:chExt cx="219614" cy="386232"/>
          </a:xfrm>
        </p:grpSpPr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46F60785-2F2B-B7F2-135A-A721133D13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78107" y="4410146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Ovaal 46">
              <a:extLst>
                <a:ext uri="{FF2B5EF4-FFF2-40B4-BE49-F238E27FC236}">
                  <a16:creationId xmlns:a16="http://schemas.microsoft.com/office/drawing/2014/main" id="{B1C13281-15D5-6E69-A931-615CA7F540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30493" y="4095914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1996" name="Tekstvak 81995">
            <a:extLst>
              <a:ext uri="{FF2B5EF4-FFF2-40B4-BE49-F238E27FC236}">
                <a16:creationId xmlns:a16="http://schemas.microsoft.com/office/drawing/2014/main" id="{8EFD5784-92AF-BFBE-C9ED-D3B7C5821D2C}"/>
              </a:ext>
            </a:extLst>
          </p:cNvPr>
          <p:cNvSpPr txBox="1"/>
          <p:nvPr/>
        </p:nvSpPr>
        <p:spPr>
          <a:xfrm>
            <a:off x="4143175" y="2839840"/>
            <a:ext cx="3168000" cy="163121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 je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deze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wasmachine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(3000 W, 13 A) tegelijkertijd aansluiten met de combimagnetron (1400 W, 6 A)?</a:t>
            </a:r>
          </a:p>
        </p:txBody>
      </p:sp>
      <p:sp>
        <p:nvSpPr>
          <p:cNvPr id="82049" name="Tekstvak 82048">
            <a:extLst>
              <a:ext uri="{FF2B5EF4-FFF2-40B4-BE49-F238E27FC236}">
                <a16:creationId xmlns:a16="http://schemas.microsoft.com/office/drawing/2014/main" id="{41259C5E-EC54-F6C9-D149-B9819CC3762A}"/>
              </a:ext>
            </a:extLst>
          </p:cNvPr>
          <p:cNvSpPr txBox="1"/>
          <p:nvPr/>
        </p:nvSpPr>
        <p:spPr>
          <a:xfrm>
            <a:off x="4145759" y="2839840"/>
            <a:ext cx="3168000" cy="2246769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 de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wasmachine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loopt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 A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door de </a:t>
            </a: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combimagnetron 6 A dus er moet 19 A door de zekering.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 is meer dan de 16 A van de zekering!</a:t>
            </a:r>
          </a:p>
        </p:txBody>
      </p:sp>
      <p:sp>
        <p:nvSpPr>
          <p:cNvPr id="82050" name="Tekstvak 82049">
            <a:extLst>
              <a:ext uri="{FF2B5EF4-FFF2-40B4-BE49-F238E27FC236}">
                <a16:creationId xmlns:a16="http://schemas.microsoft.com/office/drawing/2014/main" id="{6756C06D-A952-4D4D-186E-2839CE27F88B}"/>
              </a:ext>
            </a:extLst>
          </p:cNvPr>
          <p:cNvSpPr txBox="1"/>
          <p:nvPr/>
        </p:nvSpPr>
        <p:spPr>
          <a:xfrm>
            <a:off x="4155535" y="2839840"/>
            <a:ext cx="3815482" cy="70788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zekering heeft (binnen 0,1 s) gereageerd!</a:t>
            </a:r>
          </a:p>
        </p:txBody>
      </p:sp>
      <p:sp>
        <p:nvSpPr>
          <p:cNvPr id="6" name="Text Box 66">
            <a:extLst>
              <a:ext uri="{FF2B5EF4-FFF2-40B4-BE49-F238E27FC236}">
                <a16:creationId xmlns:a16="http://schemas.microsoft.com/office/drawing/2014/main" id="{A2FD0373-2630-E429-5433-209E86E7C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962" y="4686667"/>
            <a:ext cx="10070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Aarde</a:t>
            </a:r>
            <a:endParaRPr lang="nl-NL" altLang="nl-NL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35" name="Line 50">
            <a:extLst>
              <a:ext uri="{FF2B5EF4-FFF2-40B4-BE49-F238E27FC236}">
                <a16:creationId xmlns:a16="http://schemas.microsoft.com/office/drawing/2014/main" id="{5C98ED13-5994-A083-A98E-26CCC4DEB5E7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35133" y="5344400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1936" name="Line 50">
            <a:extLst>
              <a:ext uri="{FF2B5EF4-FFF2-40B4-BE49-F238E27FC236}">
                <a16:creationId xmlns:a16="http://schemas.microsoft.com/office/drawing/2014/main" id="{F17C8CF8-CEEB-EE4F-0738-0852349ACF7A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538500" y="532693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9" name="Text Box 66">
            <a:extLst>
              <a:ext uri="{FF2B5EF4-FFF2-40B4-BE49-F238E27FC236}">
                <a16:creationId xmlns:a16="http://schemas.microsoft.com/office/drawing/2014/main" id="{ECB8F6A2-B07E-6B44-AECA-08EF1117B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9596" y="5054624"/>
            <a:ext cx="6479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</a:t>
            </a:r>
            <a:endParaRPr lang="nl-NL" altLang="nl-NL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42A10F7E-E3DE-038C-F95E-092BE5745F29}"/>
              </a:ext>
            </a:extLst>
          </p:cNvPr>
          <p:cNvGrpSpPr/>
          <p:nvPr/>
        </p:nvGrpSpPr>
        <p:grpSpPr>
          <a:xfrm>
            <a:off x="3038406" y="2632798"/>
            <a:ext cx="5825138" cy="2124000"/>
            <a:chOff x="3038406" y="2632798"/>
            <a:chExt cx="5825138" cy="2124000"/>
          </a:xfrm>
        </p:grpSpPr>
        <p:cxnSp>
          <p:nvCxnSpPr>
            <p:cNvPr id="4" name="Verbindingslijn: gebogen 3">
              <a:extLst>
                <a:ext uri="{FF2B5EF4-FFF2-40B4-BE49-F238E27FC236}">
                  <a16:creationId xmlns:a16="http://schemas.microsoft.com/office/drawing/2014/main" id="{C277D6E6-8C39-8701-D669-542B7BB7B5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657544" y="3550798"/>
              <a:ext cx="2124000" cy="288000"/>
            </a:xfrm>
            <a:prstGeom prst="bentConnector3">
              <a:avLst>
                <a:gd name="adj1" fmla="val 100830"/>
              </a:avLst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9316B3A0-CB4E-91A6-6AB3-D441A5E9A2F1}"/>
                </a:ext>
              </a:extLst>
            </p:cNvPr>
            <p:cNvSpPr/>
            <p:nvPr/>
          </p:nvSpPr>
          <p:spPr>
            <a:xfrm>
              <a:off x="3038406" y="3593400"/>
              <a:ext cx="396000" cy="144000"/>
            </a:xfrm>
            <a:prstGeom prst="rect">
              <a:avLst/>
            </a:prstGeom>
            <a:noFill/>
            <a:ln w="508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5" name="Groep 4">
              <a:extLst>
                <a:ext uri="{FF2B5EF4-FFF2-40B4-BE49-F238E27FC236}">
                  <a16:creationId xmlns:a16="http://schemas.microsoft.com/office/drawing/2014/main" id="{535C2287-4173-B558-DDB8-1B41DF56A35E}"/>
                </a:ext>
              </a:extLst>
            </p:cNvPr>
            <p:cNvGrpSpPr/>
            <p:nvPr/>
          </p:nvGrpSpPr>
          <p:grpSpPr>
            <a:xfrm>
              <a:off x="3227581" y="2790640"/>
              <a:ext cx="374390" cy="453274"/>
              <a:chOff x="3227581" y="2790640"/>
              <a:chExt cx="374390" cy="453274"/>
            </a:xfrm>
          </p:grpSpPr>
          <p:cxnSp>
            <p:nvCxnSpPr>
              <p:cNvPr id="15" name="Rechte verbindingslijn 14">
                <a:extLst>
                  <a:ext uri="{FF2B5EF4-FFF2-40B4-BE49-F238E27FC236}">
                    <a16:creationId xmlns:a16="http://schemas.microsoft.com/office/drawing/2014/main" id="{92EA112E-80B6-477B-1B6D-498EDB0DB3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8818" y="2790640"/>
                <a:ext cx="0" cy="108000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chte verbindingslijn 15">
                <a:extLst>
                  <a:ext uri="{FF2B5EF4-FFF2-40B4-BE49-F238E27FC236}">
                    <a16:creationId xmlns:a16="http://schemas.microsoft.com/office/drawing/2014/main" id="{2AF51A40-FA57-B3C8-EA06-2BA2884A45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7581" y="3207914"/>
                <a:ext cx="0" cy="36000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05348111-0429-CEB0-804A-24893F2A5D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01971" y="3207914"/>
                <a:ext cx="0" cy="36000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DDDEF84A-DB27-4D2D-EE70-4A63B56A25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01971" y="2790640"/>
                <a:ext cx="0" cy="108000"/>
              </a:xfrm>
              <a:prstGeom prst="line">
                <a:avLst/>
              </a:prstGeom>
              <a:ln w="444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Titel 19">
            <a:extLst>
              <a:ext uri="{FF2B5EF4-FFF2-40B4-BE49-F238E27FC236}">
                <a16:creationId xmlns:a16="http://schemas.microsoft.com/office/drawing/2014/main" id="{E35903A3-47FD-1AA1-6DAB-DEA1CD426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64" y="5158"/>
            <a:ext cx="8411869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Huisinstallatie,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overbelasting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2/6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52431241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19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5" presetClass="path" presetSubtype="0" repeatCount="5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02969 0.00139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10"/>
                            </p:stCondLst>
                            <p:childTnLst>
                              <p:par>
                                <p:cTn id="7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6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8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20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1" grpId="1" animBg="1"/>
      <p:bldP spid="10" grpId="0" animBg="1"/>
      <p:bldP spid="10" grpId="1" animBg="1"/>
      <p:bldP spid="9" grpId="0" animBg="1"/>
      <p:bldP spid="9" grpId="1" animBg="1"/>
      <p:bldP spid="8" grpId="0" animBg="1"/>
      <p:bldP spid="8" grpId="1" animBg="1"/>
      <p:bldP spid="25" grpId="0" animBg="1"/>
      <p:bldP spid="25" grpId="1" animBg="1"/>
      <p:bldP spid="44" grpId="0" animBg="1"/>
      <p:bldP spid="44" grpId="1" animBg="1"/>
      <p:bldP spid="3" grpId="0" animBg="1"/>
      <p:bldP spid="81996" grpId="0" animBg="1"/>
      <p:bldP spid="82049" grpId="0" animBg="1"/>
      <p:bldP spid="82050" grpId="0" animBg="1"/>
      <p:bldP spid="82050" grpId="1" animBg="1"/>
      <p:bldP spid="6" grpId="0"/>
      <p:bldP spid="81935" grpId="0" animBg="1"/>
      <p:bldP spid="81935" grpId="1" animBg="1"/>
      <p:bldP spid="81936" grpId="0" animBg="1"/>
      <p:bldP spid="81936" grpId="1" animBg="1"/>
      <p:bldP spid="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62359-EDF7-A045-6593-C2183A14B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1A824247-59AA-D97A-D955-C752740C4F9D}"/>
              </a:ext>
            </a:extLst>
          </p:cNvPr>
          <p:cNvSpPr/>
          <p:nvPr/>
        </p:nvSpPr>
        <p:spPr>
          <a:xfrm>
            <a:off x="2559555" y="1566123"/>
            <a:ext cx="1545326" cy="442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58" name="Groep 57">
            <a:extLst>
              <a:ext uri="{FF2B5EF4-FFF2-40B4-BE49-F238E27FC236}">
                <a16:creationId xmlns:a16="http://schemas.microsoft.com/office/drawing/2014/main" id="{07309AD2-3C44-41F7-4097-FCC98A84EAC2}"/>
              </a:ext>
            </a:extLst>
          </p:cNvPr>
          <p:cNvGrpSpPr/>
          <p:nvPr/>
        </p:nvGrpSpPr>
        <p:grpSpPr>
          <a:xfrm>
            <a:off x="0" y="183761"/>
            <a:ext cx="9147313" cy="6637338"/>
            <a:chOff x="0" y="183761"/>
            <a:chExt cx="9147313" cy="6637338"/>
          </a:xfrm>
        </p:grpSpPr>
        <p:cxnSp>
          <p:nvCxnSpPr>
            <p:cNvPr id="26" name="Verbindingslijn: gebogen 25">
              <a:extLst>
                <a:ext uri="{FF2B5EF4-FFF2-40B4-BE49-F238E27FC236}">
                  <a16:creationId xmlns:a16="http://schemas.microsoft.com/office/drawing/2014/main" id="{88B0AC70-B8C7-8003-18CF-D85546A8D7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927480" y="1660414"/>
              <a:ext cx="1548000" cy="324000"/>
            </a:xfrm>
            <a:prstGeom prst="bentConnector3">
              <a:avLst>
                <a:gd name="adj1" fmla="val 1286"/>
              </a:avLst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8D0FDFC2-AAB6-11A1-E0E4-9F6C7DA95E3D}"/>
                </a:ext>
              </a:extLst>
            </p:cNvPr>
            <p:cNvGrpSpPr/>
            <p:nvPr/>
          </p:nvGrpSpPr>
          <p:grpSpPr>
            <a:xfrm>
              <a:off x="0" y="183761"/>
              <a:ext cx="9147313" cy="6637338"/>
              <a:chOff x="-3313" y="227521"/>
              <a:chExt cx="9147313" cy="6637338"/>
            </a:xfrm>
          </p:grpSpPr>
          <p:cxnSp>
            <p:nvCxnSpPr>
              <p:cNvPr id="36" name="Verbindingslijn: gebogen 35">
                <a:extLst>
                  <a:ext uri="{FF2B5EF4-FFF2-40B4-BE49-F238E27FC236}">
                    <a16:creationId xmlns:a16="http://schemas.microsoft.com/office/drawing/2014/main" id="{2E696461-AF29-DA09-5179-BC2218987C86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3599863" y="2657919"/>
                <a:ext cx="3780000" cy="2844000"/>
              </a:xfrm>
              <a:prstGeom prst="bentConnector3">
                <a:avLst>
                  <a:gd name="adj1" fmla="val 99505"/>
                </a:avLst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" name="Groep 4">
                <a:extLst>
                  <a:ext uri="{FF2B5EF4-FFF2-40B4-BE49-F238E27FC236}">
                    <a16:creationId xmlns:a16="http://schemas.microsoft.com/office/drawing/2014/main" id="{8099023F-C419-22B1-F832-7E6B57BB781E}"/>
                  </a:ext>
                </a:extLst>
              </p:cNvPr>
              <p:cNvGrpSpPr/>
              <p:nvPr/>
            </p:nvGrpSpPr>
            <p:grpSpPr>
              <a:xfrm>
                <a:off x="-3313" y="227521"/>
                <a:ext cx="9147313" cy="6637338"/>
                <a:chOff x="-3313" y="227521"/>
                <a:chExt cx="9147313" cy="6637338"/>
              </a:xfrm>
            </p:grpSpPr>
            <p:grpSp>
              <p:nvGrpSpPr>
                <p:cNvPr id="4" name="Groep 3">
                  <a:extLst>
                    <a:ext uri="{FF2B5EF4-FFF2-40B4-BE49-F238E27FC236}">
                      <a16:creationId xmlns:a16="http://schemas.microsoft.com/office/drawing/2014/main" id="{86B5FBE5-1BA5-2369-5FB0-2A15F3CC2596}"/>
                    </a:ext>
                  </a:extLst>
                </p:cNvPr>
                <p:cNvGrpSpPr/>
                <p:nvPr/>
              </p:nvGrpSpPr>
              <p:grpSpPr>
                <a:xfrm>
                  <a:off x="-3313" y="227521"/>
                  <a:ext cx="9147313" cy="6637338"/>
                  <a:chOff x="-3313" y="227521"/>
                  <a:chExt cx="9147313" cy="6637338"/>
                </a:xfrm>
              </p:grpSpPr>
              <p:sp>
                <p:nvSpPr>
                  <p:cNvPr id="81985" name="Text Box 65">
                    <a:extLst>
                      <a:ext uri="{FF2B5EF4-FFF2-40B4-BE49-F238E27FC236}">
                        <a16:creationId xmlns:a16="http://schemas.microsoft.com/office/drawing/2014/main" id="{B24637A9-1D75-D252-0EBF-CACD4329E14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67200" y="6202363"/>
                    <a:ext cx="989373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nl-NL" sz="2400" dirty="0" err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Aardl</a:t>
                    </a:r>
                    <a:r>
                      <a:rPr lang="en-US" altLang="nl-NL" sz="24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</a:t>
                    </a:r>
                    <a:endParaRPr lang="nl-NL" altLang="nl-NL" sz="2400" dirty="0">
                      <a:solidFill>
                        <a:srgbClr val="0070C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20" name="Groep 19">
                    <a:extLst>
                      <a:ext uri="{FF2B5EF4-FFF2-40B4-BE49-F238E27FC236}">
                        <a16:creationId xmlns:a16="http://schemas.microsoft.com/office/drawing/2014/main" id="{BF1D714E-17A5-1E68-B742-28A3129C1530}"/>
                      </a:ext>
                    </a:extLst>
                  </p:cNvPr>
                  <p:cNvGrpSpPr/>
                  <p:nvPr/>
                </p:nvGrpSpPr>
                <p:grpSpPr>
                  <a:xfrm>
                    <a:off x="-3313" y="227521"/>
                    <a:ext cx="9145213" cy="6629400"/>
                    <a:chOff x="-25421" y="228600"/>
                    <a:chExt cx="9145213" cy="6629400"/>
                  </a:xfrm>
                </p:grpSpPr>
                <p:sp>
                  <p:nvSpPr>
                    <p:cNvPr id="81931" name="AutoShape 11">
                      <a:extLst>
                        <a:ext uri="{FF2B5EF4-FFF2-40B4-BE49-F238E27FC236}">
                          <a16:creationId xmlns:a16="http://schemas.microsoft.com/office/drawing/2014/main" id="{F3A8C6DA-B74F-2D3D-AC4D-6806C5B0B7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96000" y="228600"/>
                      <a:ext cx="609600" cy="609600"/>
                    </a:xfrm>
                    <a:prstGeom prst="flowChartSummingJunction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grpSp>
                  <p:nvGrpSpPr>
                    <p:cNvPr id="17" name="Groep 16">
                      <a:extLst>
                        <a:ext uri="{FF2B5EF4-FFF2-40B4-BE49-F238E27FC236}">
                          <a16:creationId xmlns:a16="http://schemas.microsoft.com/office/drawing/2014/main" id="{948D7D78-F662-407C-33D1-A8C00DB163C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5421" y="533400"/>
                      <a:ext cx="9145213" cy="6324600"/>
                      <a:chOff x="-25421" y="533400"/>
                      <a:chExt cx="9145213" cy="6324600"/>
                    </a:xfrm>
                  </p:grpSpPr>
                  <p:grpSp>
                    <p:nvGrpSpPr>
                      <p:cNvPr id="81932" name="Group 12">
                        <a:extLst>
                          <a:ext uri="{FF2B5EF4-FFF2-40B4-BE49-F238E27FC236}">
                            <a16:creationId xmlns:a16="http://schemas.microsoft.com/office/drawing/2014/main" id="{87A4016A-25FB-4133-E79C-4BD6570D5185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710364" y="533400"/>
                        <a:ext cx="1995488" cy="4273556"/>
                        <a:chOff x="4227" y="336"/>
                        <a:chExt cx="1257" cy="2692"/>
                      </a:xfrm>
                    </p:grpSpPr>
                    <p:sp>
                      <p:nvSpPr>
                        <p:cNvPr id="81934" name="Freeform 14">
                          <a:extLst>
                            <a:ext uri="{FF2B5EF4-FFF2-40B4-BE49-F238E27FC236}">
                              <a16:creationId xmlns:a16="http://schemas.microsoft.com/office/drawing/2014/main" id="{485089E3-C533-7F9A-E474-BF956B807E23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508" y="1675"/>
                          <a:ext cx="976" cy="1353"/>
                        </a:xfrm>
                        <a:custGeom>
                          <a:avLst/>
                          <a:gdLst>
                            <a:gd name="T0" fmla="*/ 0 w 3054"/>
                            <a:gd name="T1" fmla="*/ 384 h 1371"/>
                            <a:gd name="T2" fmla="*/ 0 w 3054"/>
                            <a:gd name="T3" fmla="*/ 0 h 1371"/>
                            <a:gd name="T4" fmla="*/ 3054 w 3054"/>
                            <a:gd name="T5" fmla="*/ 0 h 1371"/>
                            <a:gd name="T6" fmla="*/ 3054 w 3054"/>
                            <a:gd name="T7" fmla="*/ 1280 h 1371"/>
                            <a:gd name="T8" fmla="*/ 2569 w 3054"/>
                            <a:gd name="T9" fmla="*/ 1271 h 1371"/>
                            <a:gd name="T10" fmla="*/ 2569 w 3054"/>
                            <a:gd name="T11" fmla="*/ 1371 h 1371"/>
                            <a:gd name="connsiteX0" fmla="*/ 16 w 10000"/>
                            <a:gd name="connsiteY0" fmla="*/ 35 h 10000"/>
                            <a:gd name="connsiteX1" fmla="*/ 0 w 10000"/>
                            <a:gd name="connsiteY1" fmla="*/ 0 h 10000"/>
                            <a:gd name="connsiteX2" fmla="*/ 10000 w 10000"/>
                            <a:gd name="connsiteY2" fmla="*/ 0 h 10000"/>
                            <a:gd name="connsiteX3" fmla="*/ 10000 w 10000"/>
                            <a:gd name="connsiteY3" fmla="*/ 9336 h 10000"/>
                            <a:gd name="connsiteX4" fmla="*/ 8412 w 10000"/>
                            <a:gd name="connsiteY4" fmla="*/ 9271 h 10000"/>
                            <a:gd name="connsiteX5" fmla="*/ 8412 w 10000"/>
                            <a:gd name="connsiteY5" fmla="*/ 10000 h 10000"/>
                            <a:gd name="connsiteX0" fmla="*/ 16 w 10000"/>
                            <a:gd name="connsiteY0" fmla="*/ 35 h 10000"/>
                            <a:gd name="connsiteX1" fmla="*/ 0 w 10000"/>
                            <a:gd name="connsiteY1" fmla="*/ 0 h 10000"/>
                            <a:gd name="connsiteX2" fmla="*/ 10000 w 10000"/>
                            <a:gd name="connsiteY2" fmla="*/ 0 h 10000"/>
                            <a:gd name="connsiteX3" fmla="*/ 10000 w 10000"/>
                            <a:gd name="connsiteY3" fmla="*/ 9336 h 10000"/>
                            <a:gd name="connsiteX4" fmla="*/ 8423 w 10000"/>
                            <a:gd name="connsiteY4" fmla="*/ 9346 h 10000"/>
                            <a:gd name="connsiteX5" fmla="*/ 8412 w 10000"/>
                            <a:gd name="connsiteY5" fmla="*/ 10000 h 10000"/>
                            <a:gd name="connsiteX0" fmla="*/ 16 w 10000"/>
                            <a:gd name="connsiteY0" fmla="*/ 35 h 10025"/>
                            <a:gd name="connsiteX1" fmla="*/ 0 w 10000"/>
                            <a:gd name="connsiteY1" fmla="*/ 0 h 10025"/>
                            <a:gd name="connsiteX2" fmla="*/ 10000 w 10000"/>
                            <a:gd name="connsiteY2" fmla="*/ 0 h 10025"/>
                            <a:gd name="connsiteX3" fmla="*/ 10000 w 10000"/>
                            <a:gd name="connsiteY3" fmla="*/ 9336 h 10025"/>
                            <a:gd name="connsiteX4" fmla="*/ 8423 w 10000"/>
                            <a:gd name="connsiteY4" fmla="*/ 9346 h 10025"/>
                            <a:gd name="connsiteX5" fmla="*/ 8457 w 10000"/>
                            <a:gd name="connsiteY5" fmla="*/ 10025 h 10025"/>
                            <a:gd name="connsiteX0" fmla="*/ 16 w 10000"/>
                            <a:gd name="connsiteY0" fmla="*/ 35 h 10075"/>
                            <a:gd name="connsiteX1" fmla="*/ 0 w 10000"/>
                            <a:gd name="connsiteY1" fmla="*/ 0 h 10075"/>
                            <a:gd name="connsiteX2" fmla="*/ 10000 w 10000"/>
                            <a:gd name="connsiteY2" fmla="*/ 0 h 10075"/>
                            <a:gd name="connsiteX3" fmla="*/ 10000 w 10000"/>
                            <a:gd name="connsiteY3" fmla="*/ 9336 h 10075"/>
                            <a:gd name="connsiteX4" fmla="*/ 8423 w 10000"/>
                            <a:gd name="connsiteY4" fmla="*/ 9346 h 10075"/>
                            <a:gd name="connsiteX5" fmla="*/ 8423 w 10000"/>
                            <a:gd name="connsiteY5" fmla="*/ 10075 h 10075"/>
                            <a:gd name="connsiteX0" fmla="*/ 16 w 10000"/>
                            <a:gd name="connsiteY0" fmla="*/ 35 h 9346"/>
                            <a:gd name="connsiteX1" fmla="*/ 0 w 10000"/>
                            <a:gd name="connsiteY1" fmla="*/ 0 h 9346"/>
                            <a:gd name="connsiteX2" fmla="*/ 10000 w 10000"/>
                            <a:gd name="connsiteY2" fmla="*/ 0 h 9346"/>
                            <a:gd name="connsiteX3" fmla="*/ 10000 w 10000"/>
                            <a:gd name="connsiteY3" fmla="*/ 9336 h 9346"/>
                            <a:gd name="connsiteX4" fmla="*/ 8423 w 10000"/>
                            <a:gd name="connsiteY4" fmla="*/ 9346 h 934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0000" h="9346">
                              <a:moveTo>
                                <a:pt x="16" y="35"/>
                              </a:moveTo>
                              <a:cubicBezTo>
                                <a:pt x="11" y="23"/>
                                <a:pt x="5" y="12"/>
                                <a:pt x="0" y="0"/>
                              </a:cubicBezTo>
                              <a:lnTo>
                                <a:pt x="10000" y="0"/>
                              </a:lnTo>
                              <a:lnTo>
                                <a:pt x="10000" y="9336"/>
                              </a:lnTo>
                              <a:lnTo>
                                <a:pt x="8423" y="9346"/>
                              </a:lnTo>
                            </a:path>
                          </a:pathLst>
                        </a:custGeom>
                        <a:noFill/>
                        <a:ln w="57150" cmpd="sng">
                          <a:solidFill>
                            <a:schemeClr val="accent2"/>
                          </a:solidFill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81937" name="Freeform 17">
                          <a:extLst>
                            <a:ext uri="{FF2B5EF4-FFF2-40B4-BE49-F238E27FC236}">
                              <a16:creationId xmlns:a16="http://schemas.microsoft.com/office/drawing/2014/main" id="{2D09D80F-F37B-9732-3FA7-7CC1B504CFF2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4227" y="336"/>
                          <a:ext cx="283" cy="1338"/>
                        </a:xfrm>
                        <a:custGeom>
                          <a:avLst/>
                          <a:gdLst>
                            <a:gd name="T0" fmla="*/ 0 w 283"/>
                            <a:gd name="T1" fmla="*/ 0 h 486"/>
                            <a:gd name="T2" fmla="*/ 283 w 283"/>
                            <a:gd name="T3" fmla="*/ 2 h 486"/>
                            <a:gd name="T4" fmla="*/ 282 w 283"/>
                            <a:gd name="T5" fmla="*/ 486 h 486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83" h="486">
                              <a:moveTo>
                                <a:pt x="0" y="0"/>
                              </a:moveTo>
                              <a:lnTo>
                                <a:pt x="283" y="2"/>
                              </a:lnTo>
                              <a:lnTo>
                                <a:pt x="282" y="486"/>
                              </a:lnTo>
                            </a:path>
                          </a:pathLst>
                        </a:custGeom>
                        <a:noFill/>
                        <a:ln w="57150" cmpd="sng">
                          <a:solidFill>
                            <a:schemeClr val="accent2"/>
                          </a:solidFill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6" name="Groep 15">
                        <a:extLst>
                          <a:ext uri="{FF2B5EF4-FFF2-40B4-BE49-F238E27FC236}">
                            <a16:creationId xmlns:a16="http://schemas.microsoft.com/office/drawing/2014/main" id="{352A8220-076F-980E-02A5-30077541263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25421" y="544410"/>
                        <a:ext cx="9145213" cy="6313590"/>
                        <a:chOff x="-25421" y="544410"/>
                        <a:chExt cx="9145213" cy="6313590"/>
                      </a:xfrm>
                    </p:grpSpPr>
                    <p:sp>
                      <p:nvSpPr>
                        <p:cNvPr id="81922" name="Rectangle 2" descr="40%">
                          <a:extLst>
                            <a:ext uri="{FF2B5EF4-FFF2-40B4-BE49-F238E27FC236}">
                              <a16:creationId xmlns:a16="http://schemas.microsoft.com/office/drawing/2014/main" id="{E55012EE-79E1-239B-C22B-B1295B4B1AE5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-25421" y="6019800"/>
                          <a:ext cx="9145213" cy="838200"/>
                        </a:xfrm>
                        <a:prstGeom prst="rect">
                          <a:avLst/>
                        </a:prstGeom>
                        <a:pattFill prst="pct40">
                          <a:fgClr>
                            <a:srgbClr val="CC9900"/>
                          </a:fgClr>
                          <a:bgClr>
                            <a:schemeClr val="bg1"/>
                          </a:bgClr>
                        </a:pattFill>
                        <a:ln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5" name="Groep 14">
                          <a:extLst>
                            <a:ext uri="{FF2B5EF4-FFF2-40B4-BE49-F238E27FC236}">
                              <a16:creationId xmlns:a16="http://schemas.microsoft.com/office/drawing/2014/main" id="{0D3A2F99-0D18-4680-3950-C5268100769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814639" y="544410"/>
                          <a:ext cx="6007101" cy="5013325"/>
                          <a:chOff x="2814639" y="544410"/>
                          <a:chExt cx="6007101" cy="5013325"/>
                        </a:xfrm>
                      </p:grpSpPr>
                      <p:grpSp>
                        <p:nvGrpSpPr>
                          <p:cNvPr id="81949" name="Group 29">
                            <a:extLst>
                              <a:ext uri="{FF2B5EF4-FFF2-40B4-BE49-F238E27FC236}">
                                <a16:creationId xmlns:a16="http://schemas.microsoft.com/office/drawing/2014/main" id="{6972C7C1-D1FB-5394-7BB0-A2E13E4378D1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814639" y="544410"/>
                            <a:ext cx="6007101" cy="5013325"/>
                            <a:chOff x="1761" y="345"/>
                            <a:chExt cx="3784" cy="3158"/>
                          </a:xfrm>
                        </p:grpSpPr>
                        <p:grpSp>
                          <p:nvGrpSpPr>
                            <p:cNvPr id="81950" name="Group 30">
                              <a:extLst>
                                <a:ext uri="{FF2B5EF4-FFF2-40B4-BE49-F238E27FC236}">
                                  <a16:creationId xmlns:a16="http://schemas.microsoft.com/office/drawing/2014/main" id="{C9A389B5-AC9E-D91D-113D-77775814AD21}"/>
                                </a:ext>
                              </a:extLst>
                            </p:cNvPr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1761" y="345"/>
                              <a:ext cx="3784" cy="3158"/>
                              <a:chOff x="1761" y="345"/>
                              <a:chExt cx="3784" cy="3158"/>
                            </a:xfrm>
                          </p:grpSpPr>
                          <p:grpSp>
                            <p:nvGrpSpPr>
                              <p:cNvPr id="81951" name="Group 31">
                                <a:extLst>
                                  <a:ext uri="{FF2B5EF4-FFF2-40B4-BE49-F238E27FC236}">
                                    <a16:creationId xmlns:a16="http://schemas.microsoft.com/office/drawing/2014/main" id="{C1D040DE-65D6-A495-9AF9-D0EC46C0CFE4}"/>
                                  </a:ext>
                                </a:extLst>
                              </p:cNvPr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1761" y="1507"/>
                                <a:ext cx="510" cy="1996"/>
                                <a:chOff x="1761" y="1199"/>
                                <a:chExt cx="510" cy="1996"/>
                              </a:xfrm>
                            </p:grpSpPr>
                            <p:sp>
                              <p:nvSpPr>
                                <p:cNvPr id="81953" name="Line 33">
                                  <a:extLst>
                                    <a:ext uri="{FF2B5EF4-FFF2-40B4-BE49-F238E27FC236}">
                                      <a16:creationId xmlns:a16="http://schemas.microsoft.com/office/drawing/2014/main" id="{5E214D3E-0848-EA9C-6516-80CB57590338}"/>
                                    </a:ext>
                                  </a:extLst>
                                </p:cNvPr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2006" y="1199"/>
                                  <a:ext cx="0" cy="1996"/>
                                </a:xfrm>
                                <a:prstGeom prst="line">
                                  <a:avLst/>
                                </a:prstGeom>
                                <a:noFill/>
                                <a:ln w="57150">
                                  <a:solidFill>
                                    <a:srgbClr val="996633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952" name="Freeform 32">
                                  <a:extLst>
                                    <a:ext uri="{FF2B5EF4-FFF2-40B4-BE49-F238E27FC236}">
                                      <a16:creationId xmlns:a16="http://schemas.microsoft.com/office/drawing/2014/main" id="{A71679AA-614D-742D-8447-11DFA1CE6F0A}"/>
                                    </a:ext>
                                  </a:extLst>
                                </p:cNvPr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1761" y="1314"/>
                                  <a:ext cx="510" cy="0"/>
                                </a:xfrm>
                                <a:custGeom>
                                  <a:avLst/>
                                  <a:gdLst>
                                    <a:gd name="T0" fmla="*/ 0 w 498"/>
                                    <a:gd name="T1" fmla="*/ 0 h 6"/>
                                    <a:gd name="T2" fmla="*/ 498 w 498"/>
                                    <a:gd name="T3" fmla="*/ 6 h 6"/>
                                  </a:gdLst>
                                  <a:ahLst/>
                                  <a:cxnLst>
                                    <a:cxn ang="0">
                                      <a:pos x="T0" y="T1"/>
                                    </a:cxn>
                                    <a:cxn ang="0">
                                      <a:pos x="T2" y="T3"/>
                                    </a:cxn>
                                  </a:cxnLst>
                                  <a:rect l="0" t="0" r="r" b="b"/>
                                  <a:pathLst>
                                    <a:path w="498" h="6">
                                      <a:moveTo>
                                        <a:pt x="0" y="0"/>
                                      </a:moveTo>
                                      <a:lnTo>
                                        <a:pt x="498" y="6"/>
                                      </a:lnTo>
                                    </a:path>
                                  </a:pathLst>
                                </a:custGeom>
                                <a:noFill/>
                                <a:ln w="57150" cmpd="sng">
                                  <a:solidFill>
                                    <a:srgbClr val="996633"/>
                                  </a:solidFill>
                                  <a:round/>
                                  <a:headEnd type="none" w="med" len="med"/>
                                  <a:tailEnd type="none" w="med" len="med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</p:grpSp>
                          <p:sp>
                            <p:nvSpPr>
                              <p:cNvPr id="81958" name="Freeform 38">
                                <a:extLst>
                                  <a:ext uri="{FF2B5EF4-FFF2-40B4-BE49-F238E27FC236}">
                                    <a16:creationId xmlns:a16="http://schemas.microsoft.com/office/drawing/2014/main" id="{46662066-344D-D2C4-4F42-37B5D23791E5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1781" y="345"/>
                                <a:ext cx="1280" cy="1293"/>
                              </a:xfrm>
                              <a:custGeom>
                                <a:avLst/>
                                <a:gdLst>
                                  <a:gd name="T0" fmla="*/ 0 w 1280"/>
                                  <a:gd name="T1" fmla="*/ 1180 h 1180"/>
                                  <a:gd name="T2" fmla="*/ 0 w 1280"/>
                                  <a:gd name="T3" fmla="*/ 0 h 1180"/>
                                  <a:gd name="T4" fmla="*/ 1280 w 1280"/>
                                  <a:gd name="T5" fmla="*/ 7 h 1180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</a:cxnLst>
                                <a:rect l="0" t="0" r="r" b="b"/>
                                <a:pathLst>
                                  <a:path w="1280" h="1180">
                                    <a:moveTo>
                                      <a:pt x="0" y="1180"/>
                                    </a:moveTo>
                                    <a:lnTo>
                                      <a:pt x="0" y="0"/>
                                    </a:lnTo>
                                    <a:lnTo>
                                      <a:pt x="1280" y="7"/>
                                    </a:lnTo>
                                  </a:path>
                                </a:pathLst>
                              </a:custGeom>
                              <a:noFill/>
                              <a:ln w="57150" cmpd="sng">
                                <a:solidFill>
                                  <a:srgbClr val="996633"/>
                                </a:solidFill>
                                <a:round/>
                                <a:headEnd type="none" w="med" len="med"/>
                                <a:tailEnd type="none" w="med" len="med"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pPr fontAlgn="base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</a:pPr>
                                <a:endParaRPr lang="nl-NL" sz="2400">
                                  <a:solidFill>
                                    <a:srgbClr val="00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81959" name="Freeform 39">
                                <a:extLst>
                                  <a:ext uri="{FF2B5EF4-FFF2-40B4-BE49-F238E27FC236}">
                                    <a16:creationId xmlns:a16="http://schemas.microsoft.com/office/drawing/2014/main" id="{86E85A42-A3EC-09F7-C1C2-683C2EA86704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2258" y="903"/>
                                <a:ext cx="3287" cy="2202"/>
                              </a:xfrm>
                              <a:custGeom>
                                <a:avLst/>
                                <a:gdLst>
                                  <a:gd name="T0" fmla="*/ 0 w 3319"/>
                                  <a:gd name="T1" fmla="*/ 649 h 2597"/>
                                  <a:gd name="T2" fmla="*/ 0 w 3319"/>
                                  <a:gd name="T3" fmla="*/ 0 h 2597"/>
                                  <a:gd name="T4" fmla="*/ 3319 w 3319"/>
                                  <a:gd name="T5" fmla="*/ 0 h 2597"/>
                                  <a:gd name="T6" fmla="*/ 3319 w 3319"/>
                                  <a:gd name="T7" fmla="*/ 2597 h 2597"/>
                                  <a:gd name="T8" fmla="*/ 2734 w 3319"/>
                                  <a:gd name="T9" fmla="*/ 2597 h 2597"/>
                                  <a:gd name="T10" fmla="*/ 2734 w 3319"/>
                                  <a:gd name="T11" fmla="*/ 2505 h 2597"/>
                                  <a:gd name="connsiteX0" fmla="*/ 14 w 10000"/>
                                  <a:gd name="connsiteY0" fmla="*/ 2758 h 10000"/>
                                  <a:gd name="connsiteX1" fmla="*/ 0 w 10000"/>
                                  <a:gd name="connsiteY1" fmla="*/ 0 h 10000"/>
                                  <a:gd name="connsiteX2" fmla="*/ 10000 w 10000"/>
                                  <a:gd name="connsiteY2" fmla="*/ 0 h 10000"/>
                                  <a:gd name="connsiteX3" fmla="*/ 10000 w 10000"/>
                                  <a:gd name="connsiteY3" fmla="*/ 10000 h 10000"/>
                                  <a:gd name="connsiteX4" fmla="*/ 8237 w 10000"/>
                                  <a:gd name="connsiteY4" fmla="*/ 10000 h 10000"/>
                                  <a:gd name="connsiteX5" fmla="*/ 8237 w 10000"/>
                                  <a:gd name="connsiteY5" fmla="*/ 9646 h 10000"/>
                                  <a:gd name="connsiteX0" fmla="*/ 14 w 10000"/>
                                  <a:gd name="connsiteY0" fmla="*/ 2758 h 10000"/>
                                  <a:gd name="connsiteX1" fmla="*/ 0 w 10000"/>
                                  <a:gd name="connsiteY1" fmla="*/ 0 h 10000"/>
                                  <a:gd name="connsiteX2" fmla="*/ 10000 w 10000"/>
                                  <a:gd name="connsiteY2" fmla="*/ 0 h 10000"/>
                                  <a:gd name="connsiteX3" fmla="*/ 10000 w 10000"/>
                                  <a:gd name="connsiteY3" fmla="*/ 10000 h 10000"/>
                                  <a:gd name="connsiteX4" fmla="*/ 8237 w 10000"/>
                                  <a:gd name="connsiteY4" fmla="*/ 10000 h 10000"/>
                                  <a:gd name="connsiteX5" fmla="*/ 8237 w 10000"/>
                                  <a:gd name="connsiteY5" fmla="*/ 9488 h 10000"/>
                                  <a:gd name="connsiteX0" fmla="*/ 14 w 10000"/>
                                  <a:gd name="connsiteY0" fmla="*/ 2758 h 10000"/>
                                  <a:gd name="connsiteX1" fmla="*/ 0 w 10000"/>
                                  <a:gd name="connsiteY1" fmla="*/ 0 h 10000"/>
                                  <a:gd name="connsiteX2" fmla="*/ 10000 w 10000"/>
                                  <a:gd name="connsiteY2" fmla="*/ 0 h 10000"/>
                                  <a:gd name="connsiteX3" fmla="*/ 10000 w 10000"/>
                                  <a:gd name="connsiteY3" fmla="*/ 10000 h 10000"/>
                                  <a:gd name="connsiteX4" fmla="*/ 8237 w 10000"/>
                                  <a:gd name="connsiteY4" fmla="*/ 10000 h 10000"/>
                                  <a:gd name="connsiteX0" fmla="*/ 14 w 10000"/>
                                  <a:gd name="connsiteY0" fmla="*/ 2758 h 10000"/>
                                  <a:gd name="connsiteX1" fmla="*/ 0 w 10000"/>
                                  <a:gd name="connsiteY1" fmla="*/ 0 h 10000"/>
                                  <a:gd name="connsiteX2" fmla="*/ 10000 w 10000"/>
                                  <a:gd name="connsiteY2" fmla="*/ 0 h 10000"/>
                                  <a:gd name="connsiteX3" fmla="*/ 10000 w 10000"/>
                                  <a:gd name="connsiteY3" fmla="*/ 10000 h 10000"/>
                                  <a:gd name="connsiteX4" fmla="*/ 9333 w 10000"/>
                                  <a:gd name="connsiteY4" fmla="*/ 8450 h 10000"/>
                                  <a:gd name="connsiteX0" fmla="*/ 14 w 10056"/>
                                  <a:gd name="connsiteY0" fmla="*/ 2758 h 8521"/>
                                  <a:gd name="connsiteX1" fmla="*/ 0 w 10056"/>
                                  <a:gd name="connsiteY1" fmla="*/ 0 h 8521"/>
                                  <a:gd name="connsiteX2" fmla="*/ 10000 w 10056"/>
                                  <a:gd name="connsiteY2" fmla="*/ 0 h 8521"/>
                                  <a:gd name="connsiteX3" fmla="*/ 10056 w 10056"/>
                                  <a:gd name="connsiteY3" fmla="*/ 8521 h 8521"/>
                                  <a:gd name="connsiteX4" fmla="*/ 9333 w 10056"/>
                                  <a:gd name="connsiteY4" fmla="*/ 8450 h 8521"/>
                                  <a:gd name="connsiteX0" fmla="*/ 14 w 10000"/>
                                  <a:gd name="connsiteY0" fmla="*/ 3237 h 9917"/>
                                  <a:gd name="connsiteX1" fmla="*/ 0 w 10000"/>
                                  <a:gd name="connsiteY1" fmla="*/ 0 h 9917"/>
                                  <a:gd name="connsiteX2" fmla="*/ 9944 w 10000"/>
                                  <a:gd name="connsiteY2" fmla="*/ 0 h 9917"/>
                                  <a:gd name="connsiteX3" fmla="*/ 10000 w 10000"/>
                                  <a:gd name="connsiteY3" fmla="*/ 9832 h 9917"/>
                                  <a:gd name="connsiteX4" fmla="*/ 9281 w 10000"/>
                                  <a:gd name="connsiteY4" fmla="*/ 9917 h 9917"/>
                                  <a:gd name="connsiteX0" fmla="*/ 14 w 10018"/>
                                  <a:gd name="connsiteY0" fmla="*/ 3264 h 10000"/>
                                  <a:gd name="connsiteX1" fmla="*/ 0 w 10018"/>
                                  <a:gd name="connsiteY1" fmla="*/ 0 h 10000"/>
                                  <a:gd name="connsiteX2" fmla="*/ 9944 w 10018"/>
                                  <a:gd name="connsiteY2" fmla="*/ 0 h 10000"/>
                                  <a:gd name="connsiteX3" fmla="*/ 10018 w 10018"/>
                                  <a:gd name="connsiteY3" fmla="*/ 9999 h 10000"/>
                                  <a:gd name="connsiteX4" fmla="*/ 9281 w 10018"/>
                                  <a:gd name="connsiteY4" fmla="*/ 10000 h 10000"/>
                                  <a:gd name="connsiteX0" fmla="*/ 14 w 9949"/>
                                  <a:gd name="connsiteY0" fmla="*/ 3264 h 10000"/>
                                  <a:gd name="connsiteX1" fmla="*/ 0 w 9949"/>
                                  <a:gd name="connsiteY1" fmla="*/ 0 h 10000"/>
                                  <a:gd name="connsiteX2" fmla="*/ 9944 w 9949"/>
                                  <a:gd name="connsiteY2" fmla="*/ 0 h 10000"/>
                                  <a:gd name="connsiteX3" fmla="*/ 9944 w 9949"/>
                                  <a:gd name="connsiteY3" fmla="*/ 9999 h 10000"/>
                                  <a:gd name="connsiteX4" fmla="*/ 9281 w 9949"/>
                                  <a:gd name="connsiteY4" fmla="*/ 10000 h 10000"/>
                                  <a:gd name="connsiteX0" fmla="*/ 14 w 10000"/>
                                  <a:gd name="connsiteY0" fmla="*/ 3264 h 10000"/>
                                  <a:gd name="connsiteX1" fmla="*/ 0 w 10000"/>
                                  <a:gd name="connsiteY1" fmla="*/ 0 h 10000"/>
                                  <a:gd name="connsiteX2" fmla="*/ 9995 w 10000"/>
                                  <a:gd name="connsiteY2" fmla="*/ 0 h 10000"/>
                                  <a:gd name="connsiteX3" fmla="*/ 9995 w 10000"/>
                                  <a:gd name="connsiteY3" fmla="*/ 9999 h 10000"/>
                                  <a:gd name="connsiteX4" fmla="*/ 9201 w 10000"/>
                                  <a:gd name="connsiteY4" fmla="*/ 10000 h 10000"/>
                                  <a:gd name="connsiteX0" fmla="*/ 14 w 9996"/>
                                  <a:gd name="connsiteY0" fmla="*/ 3264 h 10023"/>
                                  <a:gd name="connsiteX1" fmla="*/ 0 w 9996"/>
                                  <a:gd name="connsiteY1" fmla="*/ 0 h 10023"/>
                                  <a:gd name="connsiteX2" fmla="*/ 9995 w 9996"/>
                                  <a:gd name="connsiteY2" fmla="*/ 0 h 10023"/>
                                  <a:gd name="connsiteX3" fmla="*/ 9803 w 9996"/>
                                  <a:gd name="connsiteY3" fmla="*/ 10023 h 10023"/>
                                  <a:gd name="connsiteX4" fmla="*/ 9201 w 9996"/>
                                  <a:gd name="connsiteY4" fmla="*/ 10000 h 10023"/>
                                  <a:gd name="connsiteX0" fmla="*/ 14 w 9857"/>
                                  <a:gd name="connsiteY0" fmla="*/ 3305 h 10048"/>
                                  <a:gd name="connsiteX1" fmla="*/ 0 w 9857"/>
                                  <a:gd name="connsiteY1" fmla="*/ 48 h 10048"/>
                                  <a:gd name="connsiteX2" fmla="*/ 9855 w 9857"/>
                                  <a:gd name="connsiteY2" fmla="*/ 0 h 10048"/>
                                  <a:gd name="connsiteX3" fmla="*/ 9807 w 9857"/>
                                  <a:gd name="connsiteY3" fmla="*/ 10048 h 10048"/>
                                  <a:gd name="connsiteX4" fmla="*/ 9205 w 9857"/>
                                  <a:gd name="connsiteY4" fmla="*/ 10025 h 10048"/>
                                  <a:gd name="connsiteX0" fmla="*/ 14 w 10000"/>
                                  <a:gd name="connsiteY0" fmla="*/ 3289 h 9977"/>
                                  <a:gd name="connsiteX1" fmla="*/ 0 w 10000"/>
                                  <a:gd name="connsiteY1" fmla="*/ 48 h 9977"/>
                                  <a:gd name="connsiteX2" fmla="*/ 9998 w 10000"/>
                                  <a:gd name="connsiteY2" fmla="*/ 0 h 9977"/>
                                  <a:gd name="connsiteX3" fmla="*/ 9949 w 10000"/>
                                  <a:gd name="connsiteY3" fmla="*/ 9935 h 9977"/>
                                  <a:gd name="connsiteX4" fmla="*/ 9339 w 10000"/>
                                  <a:gd name="connsiteY4" fmla="*/ 9977 h 9977"/>
                                  <a:gd name="connsiteX0" fmla="*/ 14 w 10000"/>
                                  <a:gd name="connsiteY0" fmla="*/ 3297 h 9958"/>
                                  <a:gd name="connsiteX1" fmla="*/ 0 w 10000"/>
                                  <a:gd name="connsiteY1" fmla="*/ 48 h 9958"/>
                                  <a:gd name="connsiteX2" fmla="*/ 9998 w 10000"/>
                                  <a:gd name="connsiteY2" fmla="*/ 0 h 9958"/>
                                  <a:gd name="connsiteX3" fmla="*/ 9949 w 10000"/>
                                  <a:gd name="connsiteY3" fmla="*/ 9958 h 9958"/>
                                  <a:gd name="connsiteX4" fmla="*/ 9324 w 10000"/>
                                  <a:gd name="connsiteY4" fmla="*/ 9935 h 9958"/>
                                  <a:gd name="connsiteX0" fmla="*/ 14 w 10000"/>
                                  <a:gd name="connsiteY0" fmla="*/ 3311 h 10021"/>
                                  <a:gd name="connsiteX1" fmla="*/ 0 w 10000"/>
                                  <a:gd name="connsiteY1" fmla="*/ 48 h 10021"/>
                                  <a:gd name="connsiteX2" fmla="*/ 9998 w 10000"/>
                                  <a:gd name="connsiteY2" fmla="*/ 0 h 10021"/>
                                  <a:gd name="connsiteX3" fmla="*/ 9949 w 10000"/>
                                  <a:gd name="connsiteY3" fmla="*/ 10000 h 10021"/>
                                  <a:gd name="connsiteX4" fmla="*/ 6652 w 10000"/>
                                  <a:gd name="connsiteY4" fmla="*/ 10021 h 10021"/>
                                  <a:gd name="connsiteX0" fmla="*/ 14 w 10000"/>
                                  <a:gd name="connsiteY0" fmla="*/ 3311 h 10021"/>
                                  <a:gd name="connsiteX1" fmla="*/ 0 w 10000"/>
                                  <a:gd name="connsiteY1" fmla="*/ 48 h 10021"/>
                                  <a:gd name="connsiteX2" fmla="*/ 9998 w 10000"/>
                                  <a:gd name="connsiteY2" fmla="*/ 0 h 10021"/>
                                  <a:gd name="connsiteX3" fmla="*/ 9949 w 10000"/>
                                  <a:gd name="connsiteY3" fmla="*/ 10000 h 10021"/>
                                  <a:gd name="connsiteX4" fmla="*/ 9397 w 10000"/>
                                  <a:gd name="connsiteY4" fmla="*/ 10021 h 1002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</a:cxnLst>
                                <a:rect l="l" t="t" r="r" b="b"/>
                                <a:pathLst>
                                  <a:path w="10000" h="10021">
                                    <a:moveTo>
                                      <a:pt x="14" y="3311"/>
                                    </a:moveTo>
                                    <a:cubicBezTo>
                                      <a:pt x="9" y="2222"/>
                                      <a:pt x="5" y="1137"/>
                                      <a:pt x="0" y="48"/>
                                    </a:cubicBezTo>
                                    <a:lnTo>
                                      <a:pt x="9998" y="0"/>
                                    </a:lnTo>
                                    <a:cubicBezTo>
                                      <a:pt x="10017" y="3359"/>
                                      <a:pt x="9930" y="6641"/>
                                      <a:pt x="9949" y="10000"/>
                                    </a:cubicBezTo>
                                    <a:lnTo>
                                      <a:pt x="9397" y="10021"/>
                                    </a:lnTo>
                                  </a:path>
                                </a:pathLst>
                              </a:custGeom>
                              <a:noFill/>
                              <a:ln w="57150" cmpd="sng">
                                <a:solidFill>
                                  <a:srgbClr val="996633"/>
                                </a:solidFill>
                                <a:round/>
                                <a:headEnd type="none" w="med" len="med"/>
                                <a:tailEnd type="none" w="med" len="med"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pPr fontAlgn="base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</a:pPr>
                                <a:endParaRPr lang="nl-NL" sz="2400">
                                  <a:solidFill>
                                    <a:srgbClr val="00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81960" name="Freeform 40">
                                <a:extLst>
                                  <a:ext uri="{FF2B5EF4-FFF2-40B4-BE49-F238E27FC236}">
                                    <a16:creationId xmlns:a16="http://schemas.microsoft.com/office/drawing/2014/main" id="{DF0E51C0-92BA-038B-0FA5-6FCF506BF732}"/>
                                  </a:ext>
                                </a:extLst>
                              </p:cNvPr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2006" y="594"/>
                                <a:ext cx="1051" cy="942"/>
                              </a:xfrm>
                              <a:custGeom>
                                <a:avLst/>
                                <a:gdLst>
                                  <a:gd name="T0" fmla="*/ 0 w 1051"/>
                                  <a:gd name="T1" fmla="*/ 942 h 942"/>
                                  <a:gd name="T2" fmla="*/ 0 w 1051"/>
                                  <a:gd name="T3" fmla="*/ 0 h 942"/>
                                  <a:gd name="T4" fmla="*/ 1051 w 1051"/>
                                  <a:gd name="T5" fmla="*/ 0 h 942"/>
                                </a:gdLst>
                                <a:ahLst/>
                                <a:cxnLst>
                                  <a:cxn ang="0">
                                    <a:pos x="T0" y="T1"/>
                                  </a:cxn>
                                  <a:cxn ang="0">
                                    <a:pos x="T2" y="T3"/>
                                  </a:cxn>
                                  <a:cxn ang="0">
                                    <a:pos x="T4" y="T5"/>
                                  </a:cxn>
                                </a:cxnLst>
                                <a:rect l="0" t="0" r="r" b="b"/>
                                <a:pathLst>
                                  <a:path w="1051" h="942">
                                    <a:moveTo>
                                      <a:pt x="0" y="942"/>
                                    </a:moveTo>
                                    <a:lnTo>
                                      <a:pt x="0" y="0"/>
                                    </a:lnTo>
                                    <a:lnTo>
                                      <a:pt x="1051" y="0"/>
                                    </a:lnTo>
                                  </a:path>
                                </a:pathLst>
                              </a:custGeom>
                              <a:noFill/>
                              <a:ln w="57150" cmpd="sng">
                                <a:solidFill>
                                  <a:srgbClr val="996633"/>
                                </a:solidFill>
                                <a:round/>
                                <a:headEnd type="none" w="med" len="med"/>
                                <a:tailEnd type="none" w="med" len="med"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pPr fontAlgn="base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</a:pPr>
                                <a:endParaRPr lang="nl-NL" sz="2400">
                                  <a:solidFill>
                                    <a:srgbClr val="000000"/>
                                  </a:solidFill>
                                </a:endParaRPr>
                              </a:p>
                            </p:txBody>
                          </p:sp>
                        </p:grpSp>
                        <p:sp>
                          <p:nvSpPr>
                            <p:cNvPr id="81963" name="Line 43">
                              <a:extLst>
                                <a:ext uri="{FF2B5EF4-FFF2-40B4-BE49-F238E27FC236}">
                                  <a16:creationId xmlns:a16="http://schemas.microsoft.com/office/drawing/2014/main" id="{C6493FA8-D432-D764-65DF-5BFF40985909}"/>
                                </a:ext>
                              </a:extLst>
                            </p:cNvPr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3312" y="345"/>
                              <a:ext cx="528" cy="0"/>
                            </a:xfrm>
                            <a:prstGeom prst="line">
                              <a:avLst/>
                            </a:prstGeom>
                            <a:noFill/>
                            <a:ln w="57150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1944" name="Group 24">
                            <a:extLst>
                              <a:ext uri="{FF2B5EF4-FFF2-40B4-BE49-F238E27FC236}">
                                <a16:creationId xmlns:a16="http://schemas.microsoft.com/office/drawing/2014/main" id="{B81BA9BA-CE0E-39A0-CB26-182AFC4BBB8C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800600" y="762000"/>
                            <a:ext cx="457200" cy="457200"/>
                            <a:chOff x="2937" y="480"/>
                            <a:chExt cx="288" cy="288"/>
                          </a:xfrm>
                        </p:grpSpPr>
                        <p:sp>
                          <p:nvSpPr>
                            <p:cNvPr id="81945" name="Oval 25">
                              <a:extLst>
                                <a:ext uri="{FF2B5EF4-FFF2-40B4-BE49-F238E27FC236}">
                                  <a16:creationId xmlns:a16="http://schemas.microsoft.com/office/drawing/2014/main" id="{CF19744D-F366-B081-6395-C880DA47AEBE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37" y="480"/>
                              <a:ext cx="288" cy="288"/>
                            </a:xfrm>
                            <a:prstGeom prst="ellipse">
                              <a:avLst/>
                            </a:prstGeom>
                            <a:solidFill>
                              <a:schemeClr val="bg1"/>
                            </a:solidFill>
                            <a:ln w="31750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  <p:grpSp>
                          <p:nvGrpSpPr>
                            <p:cNvPr id="81946" name="Group 26">
                              <a:extLst>
                                <a:ext uri="{FF2B5EF4-FFF2-40B4-BE49-F238E27FC236}">
                                  <a16:creationId xmlns:a16="http://schemas.microsoft.com/office/drawing/2014/main" id="{2505E1DA-BD67-C438-D1BC-7629897EEC65}"/>
                                </a:ext>
                              </a:extLst>
                            </p:cNvPr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3057" y="549"/>
                              <a:ext cx="48" cy="153"/>
                              <a:chOff x="3057" y="549"/>
                              <a:chExt cx="48" cy="153"/>
                            </a:xfrm>
                          </p:grpSpPr>
                          <p:sp>
                            <p:nvSpPr>
                              <p:cNvPr id="81947" name="AutoShape 27">
                                <a:extLst>
                                  <a:ext uri="{FF2B5EF4-FFF2-40B4-BE49-F238E27FC236}">
                                    <a16:creationId xmlns:a16="http://schemas.microsoft.com/office/drawing/2014/main" id="{6055D00E-D492-2D34-2018-11676C97F539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57" y="654"/>
                                <a:ext cx="48" cy="48"/>
                              </a:xfrm>
                              <a:prstGeom prst="flowChartConnector">
                                <a:avLst/>
                              </a:prstGeom>
                              <a:solidFill>
                                <a:schemeClr val="tx1"/>
                              </a:solidFill>
                              <a:ln w="952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 wrap="none" anchor="ctr"/>
                              <a:lstStyle/>
                              <a:p>
                                <a:pPr fontAlgn="base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</a:pPr>
                                <a:endParaRPr lang="nl-NL" sz="2400">
                                  <a:solidFill>
                                    <a:srgbClr val="00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81948" name="AutoShape 28">
                                <a:extLst>
                                  <a:ext uri="{FF2B5EF4-FFF2-40B4-BE49-F238E27FC236}">
                                    <a16:creationId xmlns:a16="http://schemas.microsoft.com/office/drawing/2014/main" id="{6ED63CA9-66F9-1002-144D-DEA6A12616CA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3057" y="549"/>
                                <a:ext cx="48" cy="48"/>
                              </a:xfrm>
                              <a:prstGeom prst="flowChartConnector">
                                <a:avLst/>
                              </a:prstGeom>
                              <a:solidFill>
                                <a:schemeClr val="tx1"/>
                              </a:solidFill>
                              <a:ln w="9525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 wrap="none" anchor="ctr"/>
                              <a:lstStyle/>
                              <a:p>
                                <a:pPr fontAlgn="base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</a:pPr>
                                <a:endParaRPr lang="nl-NL" sz="2400">
                                  <a:solidFill>
                                    <a:srgbClr val="000000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</p:grpSp>
                  </p:grpSp>
                </p:grpSp>
              </p:grpSp>
              <p:grpSp>
                <p:nvGrpSpPr>
                  <p:cNvPr id="81971" name="Group 51">
                    <a:extLst>
                      <a:ext uri="{FF2B5EF4-FFF2-40B4-BE49-F238E27FC236}">
                        <a16:creationId xmlns:a16="http://schemas.microsoft.com/office/drawing/2014/main" id="{7959913C-D131-E27C-CA14-EE76819351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50736" y="1708151"/>
                    <a:ext cx="987001" cy="684213"/>
                    <a:chOff x="1878" y="960"/>
                    <a:chExt cx="611" cy="431"/>
                  </a:xfrm>
                </p:grpSpPr>
                <p:grpSp>
                  <p:nvGrpSpPr>
                    <p:cNvPr id="81972" name="Group 52">
                      <a:extLst>
                        <a:ext uri="{FF2B5EF4-FFF2-40B4-BE49-F238E27FC236}">
                          <a16:creationId xmlns:a16="http://schemas.microsoft.com/office/drawing/2014/main" id="{51CAC16E-4718-D0C4-8BD4-94A7C8169D4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78" y="960"/>
                      <a:ext cx="134" cy="431"/>
                      <a:chOff x="1727" y="1632"/>
                      <a:chExt cx="266" cy="814"/>
                    </a:xfrm>
                  </p:grpSpPr>
                  <p:sp>
                    <p:nvSpPr>
                      <p:cNvPr id="81973" name="Rectangle 53">
                        <a:extLst>
                          <a:ext uri="{FF2B5EF4-FFF2-40B4-BE49-F238E27FC236}">
                            <a16:creationId xmlns:a16="http://schemas.microsoft.com/office/drawing/2014/main" id="{11967509-1E83-1736-6512-0E8DA09E914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28" y="1632"/>
                        <a:ext cx="265" cy="814"/>
                      </a:xfrm>
                      <a:prstGeom prst="rect">
                        <a:avLst/>
                      </a:prstGeom>
                      <a:solidFill>
                        <a:srgbClr val="F5FFFF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81974" name="Line 54">
                        <a:extLst>
                          <a:ext uri="{FF2B5EF4-FFF2-40B4-BE49-F238E27FC236}">
                            <a16:creationId xmlns:a16="http://schemas.microsoft.com/office/drawing/2014/main" id="{93F1957C-004B-03A7-EB91-DBC0B630BB8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727" y="1632"/>
                        <a:ext cx="266" cy="814"/>
                      </a:xfrm>
                      <a:prstGeom prst="line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81976" name="Rectangle 56">
                      <a:extLst>
                        <a:ext uri="{FF2B5EF4-FFF2-40B4-BE49-F238E27FC236}">
                          <a16:creationId xmlns:a16="http://schemas.microsoft.com/office/drawing/2014/main" id="{5C491FCA-B9B8-B8A1-3BFD-C0D44B76EE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00" y="960"/>
                      <a:ext cx="133" cy="431"/>
                    </a:xfrm>
                    <a:prstGeom prst="rect">
                      <a:avLst/>
                    </a:prstGeom>
                    <a:solidFill>
                      <a:srgbClr val="F5FFFF"/>
                    </a:solidFill>
                    <a:ln w="254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81979" name="Rectangle 59">
                      <a:extLst>
                        <a:ext uri="{FF2B5EF4-FFF2-40B4-BE49-F238E27FC236}">
                          <a16:creationId xmlns:a16="http://schemas.microsoft.com/office/drawing/2014/main" id="{AB91B84A-80D2-1838-644D-6BAA5C784F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55" y="960"/>
                      <a:ext cx="134" cy="431"/>
                    </a:xfrm>
                    <a:prstGeom prst="rect">
                      <a:avLst/>
                    </a:prstGeom>
                    <a:solidFill>
                      <a:srgbClr val="F5FFFF"/>
                    </a:solidFill>
                    <a:ln w="254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81965" name="Group 45">
                    <a:extLst>
                      <a:ext uri="{FF2B5EF4-FFF2-40B4-BE49-F238E27FC236}">
                        <a16:creationId xmlns:a16="http://schemas.microsoft.com/office/drawing/2014/main" id="{5D66FD24-9313-75A9-AFF0-3F099E2895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101516" y="4229152"/>
                    <a:ext cx="228600" cy="685800"/>
                    <a:chOff x="1728" y="1632"/>
                    <a:chExt cx="288" cy="816"/>
                  </a:xfrm>
                  <a:solidFill>
                    <a:srgbClr val="F5FFFF">
                      <a:alpha val="50000"/>
                    </a:srgbClr>
                  </a:solidFill>
                </p:grpSpPr>
                <p:sp>
                  <p:nvSpPr>
                    <p:cNvPr id="81966" name="Rectangle 46">
                      <a:extLst>
                        <a:ext uri="{FF2B5EF4-FFF2-40B4-BE49-F238E27FC236}">
                          <a16:creationId xmlns:a16="http://schemas.microsoft.com/office/drawing/2014/main" id="{8A774B16-0669-63A6-800E-F46F5B67AA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28" y="1632"/>
                      <a:ext cx="288" cy="81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54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81967" name="Line 47">
                      <a:extLst>
                        <a:ext uri="{FF2B5EF4-FFF2-40B4-BE49-F238E27FC236}">
                          <a16:creationId xmlns:a16="http://schemas.microsoft.com/office/drawing/2014/main" id="{A0B213C1-0BF1-2504-4381-0089C23CB9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1632"/>
                      <a:ext cx="288" cy="816"/>
                    </a:xfrm>
                    <a:prstGeom prst="line">
                      <a:avLst/>
                    </a:prstGeom>
                    <a:grpFill/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81982" name="Rectangle 62">
                    <a:extLst>
                      <a:ext uri="{FF2B5EF4-FFF2-40B4-BE49-F238E27FC236}">
                        <a16:creationId xmlns:a16="http://schemas.microsoft.com/office/drawing/2014/main" id="{7D915C4F-1D47-2DF8-7B2C-969A5D7942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14663" y="2774950"/>
                    <a:ext cx="792000" cy="457200"/>
                  </a:xfrm>
                  <a:prstGeom prst="rect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" name="Text Box 146">
                    <a:extLst>
                      <a:ext uri="{FF2B5EF4-FFF2-40B4-BE49-F238E27FC236}">
                        <a16:creationId xmlns:a16="http://schemas.microsoft.com/office/drawing/2014/main" id="{6B20D67D-B3CA-2756-3318-23ED5C6DA9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243888" y="6495527"/>
                    <a:ext cx="90011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algn="r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F6600"/>
                      </a:buClr>
                    </a:pPr>
                    <a:r>
                      <a:rPr lang="en-US" altLang="nl-NL" sz="180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hlinkClick r:id="" action="ppaction://hlinkshowjump?jump=firstslide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rPr>
                      <a:t>menu</a:t>
                    </a:r>
                    <a:endParaRPr lang="nl-NL" altLang="nl-NL" sz="1800" baseline="30000" dirty="0">
                      <a:solidFill>
                        <a:srgbClr val="00B0F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1969" name="Rectangle 49">
                    <a:extLst>
                      <a:ext uri="{FF2B5EF4-FFF2-40B4-BE49-F238E27FC236}">
                        <a16:creationId xmlns:a16="http://schemas.microsoft.com/office/drawing/2014/main" id="{A34C004A-77D0-50FC-C4D0-87304B5DDF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44038" y="3411867"/>
                    <a:ext cx="533400" cy="540675"/>
                  </a:xfrm>
                  <a:prstGeom prst="rect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8B831A41-1B89-B097-5EAB-9DB812329185}"/>
                    </a:ext>
                  </a:extLst>
                </p:cNvPr>
                <p:cNvGrpSpPr/>
                <p:nvPr/>
              </p:nvGrpSpPr>
              <p:grpSpPr>
                <a:xfrm>
                  <a:off x="3048855" y="5476139"/>
                  <a:ext cx="778026" cy="1003338"/>
                  <a:chOff x="3048855" y="5476139"/>
                  <a:chExt cx="778026" cy="1003338"/>
                </a:xfrm>
              </p:grpSpPr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DD42B1A8-B0C9-451D-F135-1A1DFA7AC1E3}"/>
                      </a:ext>
                    </a:extLst>
                  </p:cNvPr>
                  <p:cNvSpPr/>
                  <p:nvPr/>
                </p:nvSpPr>
                <p:spPr>
                  <a:xfrm>
                    <a:off x="3048855" y="5476139"/>
                    <a:ext cx="778026" cy="338841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32" name="Vrije vorm: vorm 31">
                    <a:extLst>
                      <a:ext uri="{FF2B5EF4-FFF2-40B4-BE49-F238E27FC236}">
                        <a16:creationId xmlns:a16="http://schemas.microsoft.com/office/drawing/2014/main" id="{4992769C-5C9D-25E9-012E-057693AB9CA1}"/>
                      </a:ext>
                    </a:extLst>
                  </p:cNvPr>
                  <p:cNvSpPr/>
                  <p:nvPr/>
                </p:nvSpPr>
                <p:spPr>
                  <a:xfrm>
                    <a:off x="3459125" y="5759477"/>
                    <a:ext cx="0" cy="720000"/>
                  </a:xfrm>
                  <a:custGeom>
                    <a:avLst/>
                    <a:gdLst>
                      <a:gd name="connsiteX0" fmla="*/ 28575 w 7686675"/>
                      <a:gd name="connsiteY0" fmla="*/ 0 h 1533525"/>
                      <a:gd name="connsiteX1" fmla="*/ 0 w 7686675"/>
                      <a:gd name="connsiteY1" fmla="*/ 1533525 h 1533525"/>
                      <a:gd name="connsiteX2" fmla="*/ 7686675 w 7686675"/>
                      <a:gd name="connsiteY2" fmla="*/ 1504950 h 1533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686675" h="1533525">
                        <a:moveTo>
                          <a:pt x="28575" y="0"/>
                        </a:moveTo>
                        <a:lnTo>
                          <a:pt x="0" y="1533525"/>
                        </a:lnTo>
                        <a:lnTo>
                          <a:pt x="7686675" y="1504950"/>
                        </a:lnTo>
                      </a:path>
                    </a:pathLst>
                  </a:custGeom>
                  <a:noFill/>
                  <a:ln w="762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</p:grpSp>
          </p:grpSp>
        </p:grpSp>
      </p:grpSp>
      <p:sp>
        <p:nvSpPr>
          <p:cNvPr id="29" name="Text Box 66">
            <a:extLst>
              <a:ext uri="{FF2B5EF4-FFF2-40B4-BE49-F238E27FC236}">
                <a16:creationId xmlns:a16="http://schemas.microsoft.com/office/drawing/2014/main" id="{918340F1-A6F2-152E-8A5D-4E6F40726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9316" y="5054624"/>
            <a:ext cx="6479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</a:t>
            </a:r>
            <a:endParaRPr lang="nl-NL" altLang="nl-NL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ine 50">
            <a:extLst>
              <a:ext uri="{FF2B5EF4-FFF2-40B4-BE49-F238E27FC236}">
                <a16:creationId xmlns:a16="http://schemas.microsoft.com/office/drawing/2014/main" id="{3B7216C5-21EB-3073-6E73-500A6E46104C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542271" y="4339200"/>
            <a:ext cx="14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0" name="Line 50">
            <a:extLst>
              <a:ext uri="{FF2B5EF4-FFF2-40B4-BE49-F238E27FC236}">
                <a16:creationId xmlns:a16="http://schemas.microsoft.com/office/drawing/2014/main" id="{06A97462-CA51-8C14-10CF-B77819E39C9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165943" y="5157000"/>
            <a:ext cx="14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" name="Freeform 78">
            <a:extLst>
              <a:ext uri="{FF2B5EF4-FFF2-40B4-BE49-F238E27FC236}">
                <a16:creationId xmlns:a16="http://schemas.microsoft.com/office/drawing/2014/main" id="{E3260B5A-2C96-A3AB-B093-B06210DE7480}"/>
              </a:ext>
            </a:extLst>
          </p:cNvPr>
          <p:cNvSpPr>
            <a:spLocks/>
          </p:cNvSpPr>
          <p:nvPr/>
        </p:nvSpPr>
        <p:spPr bwMode="auto">
          <a:xfrm rot="5400000">
            <a:off x="3944654" y="820511"/>
            <a:ext cx="1588" cy="144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" name="Freeform 79">
            <a:extLst>
              <a:ext uri="{FF2B5EF4-FFF2-40B4-BE49-F238E27FC236}">
                <a16:creationId xmlns:a16="http://schemas.microsoft.com/office/drawing/2014/main" id="{D412D867-1E6B-8E20-2C59-896195DB77EB}"/>
              </a:ext>
            </a:extLst>
          </p:cNvPr>
          <p:cNvSpPr>
            <a:spLocks/>
          </p:cNvSpPr>
          <p:nvPr/>
        </p:nvSpPr>
        <p:spPr bwMode="auto">
          <a:xfrm rot="5400000" flipV="1">
            <a:off x="4091394" y="2531330"/>
            <a:ext cx="0" cy="144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E2C4097E-DFDF-8A82-1A9A-C0E99EB42EDD}"/>
              </a:ext>
            </a:extLst>
          </p:cNvPr>
          <p:cNvSpPr>
            <a:spLocks/>
          </p:cNvSpPr>
          <p:nvPr/>
        </p:nvSpPr>
        <p:spPr>
          <a:xfrm>
            <a:off x="3082057" y="3521293"/>
            <a:ext cx="36000" cy="18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Line 57">
            <a:extLst>
              <a:ext uri="{FF2B5EF4-FFF2-40B4-BE49-F238E27FC236}">
                <a16:creationId xmlns:a16="http://schemas.microsoft.com/office/drawing/2014/main" id="{5E7ACDAD-3FB8-C6CC-C8F3-32BAE96F4C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4333" y="1656919"/>
            <a:ext cx="214828" cy="684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A57972-1633-F1D0-B371-7CB27EBF8F89}"/>
              </a:ext>
            </a:extLst>
          </p:cNvPr>
          <p:cNvSpPr/>
          <p:nvPr/>
        </p:nvSpPr>
        <p:spPr>
          <a:xfrm>
            <a:off x="3036670" y="1567416"/>
            <a:ext cx="360000" cy="856948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57" name="Groep 56">
            <a:extLst>
              <a:ext uri="{FF2B5EF4-FFF2-40B4-BE49-F238E27FC236}">
                <a16:creationId xmlns:a16="http://schemas.microsoft.com/office/drawing/2014/main" id="{88F3EAA3-6706-FDE8-8DE3-090A733380A5}"/>
              </a:ext>
            </a:extLst>
          </p:cNvPr>
          <p:cNvGrpSpPr/>
          <p:nvPr/>
        </p:nvGrpSpPr>
        <p:grpSpPr>
          <a:xfrm>
            <a:off x="-287996" y="307181"/>
            <a:ext cx="9097087" cy="5678321"/>
            <a:chOff x="-287996" y="307181"/>
            <a:chExt cx="9097087" cy="5678321"/>
          </a:xfrm>
        </p:grpSpPr>
        <p:sp>
          <p:nvSpPr>
            <p:cNvPr id="22" name="Text Box 4">
              <a:extLst>
                <a:ext uri="{FF2B5EF4-FFF2-40B4-BE49-F238E27FC236}">
                  <a16:creationId xmlns:a16="http://schemas.microsoft.com/office/drawing/2014/main" id="{71BD8051-D709-DE7B-951B-2C8497F4C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748" y="1772175"/>
              <a:ext cx="235077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zekering</a:t>
              </a:r>
              <a:r>
                <a:rPr lang="en-US" altLang="nl-NL" sz="2200" dirty="0">
                  <a:latin typeface="Arial" panose="020B0604020202020204" pitchFamily="34" charset="0"/>
                  <a:cs typeface="Arial" panose="020B0604020202020204" pitchFamily="34" charset="0"/>
                </a:rPr>
                <a:t> 3 x 16 A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 Box 61">
              <a:extLst>
                <a:ext uri="{FF2B5EF4-FFF2-40B4-BE49-F238E27FC236}">
                  <a16:creationId xmlns:a16="http://schemas.microsoft.com/office/drawing/2014/main" id="{12CD3901-9D24-3154-E381-D53CA4DAF4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87996" y="4197855"/>
              <a:ext cx="2849516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Hoofdzekering</a:t>
              </a:r>
              <a:r>
                <a:rPr lang="en-US" altLang="nl-NL" sz="2200" dirty="0">
                  <a:latin typeface="Arial" panose="020B0604020202020204" pitchFamily="34" charset="0"/>
                  <a:cs typeface="Arial" panose="020B0604020202020204" pitchFamily="34" charset="0"/>
                </a:rPr>
                <a:t> 50 A 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 Box 63">
              <a:extLst>
                <a:ext uri="{FF2B5EF4-FFF2-40B4-BE49-F238E27FC236}">
                  <a16:creationId xmlns:a16="http://schemas.microsoft.com/office/drawing/2014/main" id="{29DDB5C9-C7A1-9E07-8BD5-0C159D0EC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3" y="2715308"/>
              <a:ext cx="2507417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Aardlekschakelaar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 Box 64">
              <a:extLst>
                <a:ext uri="{FF2B5EF4-FFF2-40B4-BE49-F238E27FC236}">
                  <a16:creationId xmlns:a16="http://schemas.microsoft.com/office/drawing/2014/main" id="{19D2955C-D86C-4CEF-281D-EB542D12E0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00" y="3394585"/>
              <a:ext cx="212952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200" dirty="0">
                  <a:latin typeface="Arial" panose="020B0604020202020204" pitchFamily="34" charset="0"/>
                  <a:cs typeface="Arial" panose="020B0604020202020204" pitchFamily="34" charset="0"/>
                </a:rPr>
                <a:t>kWh meter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 Box 67">
              <a:extLst>
                <a:ext uri="{FF2B5EF4-FFF2-40B4-BE49-F238E27FC236}">
                  <a16:creationId xmlns:a16="http://schemas.microsoft.com/office/drawing/2014/main" id="{D5D5861A-2C09-83F0-B9B4-121E0A8A6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5219" y="5054624"/>
              <a:ext cx="88678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 err="1">
                  <a:solidFill>
                    <a:srgbClr val="9966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Fase</a:t>
              </a:r>
              <a:endParaRPr lang="nl-NL" altLang="nl-NL" sz="2400" dirty="0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3" name="Groep 52">
              <a:extLst>
                <a:ext uri="{FF2B5EF4-FFF2-40B4-BE49-F238E27FC236}">
                  <a16:creationId xmlns:a16="http://schemas.microsoft.com/office/drawing/2014/main" id="{BAAD17F0-3A19-E39B-0A02-BA35770D5F44}"/>
                </a:ext>
              </a:extLst>
            </p:cNvPr>
            <p:cNvGrpSpPr/>
            <p:nvPr/>
          </p:nvGrpSpPr>
          <p:grpSpPr>
            <a:xfrm>
              <a:off x="3250265" y="307181"/>
              <a:ext cx="5558826" cy="5678321"/>
              <a:chOff x="3250265" y="307181"/>
              <a:chExt cx="5558826" cy="5678321"/>
            </a:xfrm>
          </p:grpSpPr>
          <p:grpSp>
            <p:nvGrpSpPr>
              <p:cNvPr id="82008" name="Groep 82007">
                <a:extLst>
                  <a:ext uri="{FF2B5EF4-FFF2-40B4-BE49-F238E27FC236}">
                    <a16:creationId xmlns:a16="http://schemas.microsoft.com/office/drawing/2014/main" id="{9C7A6744-4FEC-1D49-213F-5898E4B6D841}"/>
                  </a:ext>
                </a:extLst>
              </p:cNvPr>
              <p:cNvGrpSpPr/>
              <p:nvPr/>
            </p:nvGrpSpPr>
            <p:grpSpPr>
              <a:xfrm>
                <a:off x="3706423" y="2712848"/>
                <a:ext cx="4775179" cy="2709309"/>
                <a:chOff x="3716255" y="2458298"/>
                <a:chExt cx="4775179" cy="2797764"/>
              </a:xfrm>
            </p:grpSpPr>
            <p:cxnSp>
              <p:nvCxnSpPr>
                <p:cNvPr id="81995" name="Verbindingslijn: gebogen 81994">
                  <a:extLst>
                    <a:ext uri="{FF2B5EF4-FFF2-40B4-BE49-F238E27FC236}">
                      <a16:creationId xmlns:a16="http://schemas.microsoft.com/office/drawing/2014/main" id="{0C030969-164E-ABE6-411D-A12EBEA450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H="1" flipV="1">
                  <a:off x="2427885" y="3746668"/>
                  <a:ext cx="2797764" cy="221024"/>
                </a:xfrm>
                <a:prstGeom prst="bentConnector3">
                  <a:avLst>
                    <a:gd name="adj1" fmla="val 77422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005" name="Verbindingslijn: gebogen 82004">
                  <a:extLst>
                    <a:ext uri="{FF2B5EF4-FFF2-40B4-BE49-F238E27FC236}">
                      <a16:creationId xmlns:a16="http://schemas.microsoft.com/office/drawing/2014/main" id="{3539F1EC-D70F-60FA-0E84-FE5B376300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45129" y="2486125"/>
                  <a:ext cx="4546305" cy="1967031"/>
                </a:xfrm>
                <a:prstGeom prst="bentConnector3">
                  <a:avLst>
                    <a:gd name="adj1" fmla="val 103425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Freeform 42">
                <a:extLst>
                  <a:ext uri="{FF2B5EF4-FFF2-40B4-BE49-F238E27FC236}">
                    <a16:creationId xmlns:a16="http://schemas.microsoft.com/office/drawing/2014/main" id="{62276F0B-1D87-42A8-AAF0-E7DECCC3AA67}"/>
                  </a:ext>
                </a:extLst>
              </p:cNvPr>
              <p:cNvSpPr>
                <a:spLocks/>
              </p:cNvSpPr>
              <p:nvPr/>
            </p:nvSpPr>
            <p:spPr bwMode="auto">
              <a:xfrm rot="21360000">
                <a:off x="4856036" y="307181"/>
                <a:ext cx="468000" cy="185738"/>
              </a:xfrm>
              <a:custGeom>
                <a:avLst/>
                <a:gdLst>
                  <a:gd name="T0" fmla="*/ 0 w 229"/>
                  <a:gd name="T1" fmla="*/ 117 h 117"/>
                  <a:gd name="T2" fmla="*/ 229 w 229"/>
                  <a:gd name="T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29" h="117">
                    <a:moveTo>
                      <a:pt x="0" y="117"/>
                    </a:moveTo>
                    <a:lnTo>
                      <a:pt x="229" y="0"/>
                    </a:lnTo>
                  </a:path>
                </a:pathLst>
              </a:custGeom>
              <a:noFill/>
              <a:ln w="57150" cmpd="sng">
                <a:solidFill>
                  <a:schemeClr val="tx1"/>
                </a:solidFill>
                <a:round/>
                <a:headEnd type="oval" w="sm" len="sm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Line 60">
                <a:extLst>
                  <a:ext uri="{FF2B5EF4-FFF2-40B4-BE49-F238E27FC236}">
                    <a16:creationId xmlns:a16="http://schemas.microsoft.com/office/drawing/2014/main" id="{FAF86FE5-9B6E-BA61-82B7-EDB20F11E7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27985" y="1666819"/>
                <a:ext cx="216462" cy="68421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82029" name="Rechte verbindingslijn 82028">
                <a:extLst>
                  <a:ext uri="{FF2B5EF4-FFF2-40B4-BE49-F238E27FC236}">
                    <a16:creationId xmlns:a16="http://schemas.microsoft.com/office/drawing/2014/main" id="{E0E1236B-AA0D-27E4-DCCA-D855CB5C3933}"/>
                  </a:ext>
                </a:extLst>
              </p:cNvPr>
              <p:cNvCxnSpPr>
                <a:cxnSpLocks/>
              </p:cNvCxnSpPr>
              <p:nvPr/>
            </p:nvCxnSpPr>
            <p:spPr>
              <a:xfrm rot="420000" flipH="1" flipV="1">
                <a:off x="3250265" y="2786417"/>
                <a:ext cx="0" cy="324000"/>
              </a:xfrm>
              <a:prstGeom prst="line">
                <a:avLst/>
              </a:prstGeom>
              <a:ln w="44450">
                <a:solidFill>
                  <a:schemeClr val="tx1"/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30" name="Rechte verbindingslijn 82029">
                <a:extLst>
                  <a:ext uri="{FF2B5EF4-FFF2-40B4-BE49-F238E27FC236}">
                    <a16:creationId xmlns:a16="http://schemas.microsoft.com/office/drawing/2014/main" id="{4B37C700-C6B4-04B7-4EBA-558BB6A5D081}"/>
                  </a:ext>
                </a:extLst>
              </p:cNvPr>
              <p:cNvCxnSpPr>
                <a:cxnSpLocks/>
              </p:cNvCxnSpPr>
              <p:nvPr/>
            </p:nvCxnSpPr>
            <p:spPr>
              <a:xfrm rot="420000" flipH="1" flipV="1">
                <a:off x="3642567" y="2786417"/>
                <a:ext cx="0" cy="324000"/>
              </a:xfrm>
              <a:prstGeom prst="line">
                <a:avLst/>
              </a:prstGeom>
              <a:ln w="44450">
                <a:solidFill>
                  <a:schemeClr val="tx1"/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9EC407D3-F3C6-2310-DC27-69087BF4C663}"/>
                  </a:ext>
                </a:extLst>
              </p:cNvPr>
              <p:cNvGrpSpPr/>
              <p:nvPr/>
            </p:nvGrpSpPr>
            <p:grpSpPr>
              <a:xfrm>
                <a:off x="8449091" y="3989861"/>
                <a:ext cx="360000" cy="136279"/>
                <a:chOff x="7503760" y="933308"/>
                <a:chExt cx="1200062" cy="136279"/>
              </a:xfrm>
            </p:grpSpPr>
            <p:cxnSp>
              <p:nvCxnSpPr>
                <p:cNvPr id="82026" name="Rechte verbindingslijn 82025">
                  <a:extLst>
                    <a:ext uri="{FF2B5EF4-FFF2-40B4-BE49-F238E27FC236}">
                      <a16:creationId xmlns:a16="http://schemas.microsoft.com/office/drawing/2014/main" id="{D2EEF66D-BC64-4405-5E7B-5844CEF0F3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3760" y="1001448"/>
                  <a:ext cx="960050" cy="0"/>
                </a:xfrm>
                <a:prstGeom prst="line">
                  <a:avLst/>
                </a:prstGeom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echte verbindingslijn 37">
                  <a:extLst>
                    <a:ext uri="{FF2B5EF4-FFF2-40B4-BE49-F238E27FC236}">
                      <a16:creationId xmlns:a16="http://schemas.microsoft.com/office/drawing/2014/main" id="{A8A95983-2BC4-8A04-77BA-EB4832A2A4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3760" y="1069587"/>
                  <a:ext cx="1200062" cy="0"/>
                </a:xfrm>
                <a:prstGeom prst="line">
                  <a:avLst/>
                </a:prstGeom>
                <a:ln w="38100">
                  <a:solidFill>
                    <a:srgbClr val="99663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echte verbindingslijn 38">
                  <a:extLst>
                    <a:ext uri="{FF2B5EF4-FFF2-40B4-BE49-F238E27FC236}">
                      <a16:creationId xmlns:a16="http://schemas.microsoft.com/office/drawing/2014/main" id="{3AF677A0-BABD-815A-75D2-D6F3426C17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3760" y="933308"/>
                  <a:ext cx="600031" cy="0"/>
                </a:xfrm>
                <a:prstGeom prst="line">
                  <a:avLst/>
                </a:prstGeom>
                <a:ln w="38100">
                  <a:gradFill flip="none" rotWithShape="1">
                    <a:gsLst>
                      <a:gs pos="51000">
                        <a:srgbClr val="FFFF00"/>
                      </a:gs>
                      <a:gs pos="12000">
                        <a:srgbClr val="FFFF00"/>
                      </a:gs>
                      <a:gs pos="33000">
                        <a:srgbClr val="00B050"/>
                      </a:gs>
                      <a:gs pos="84000">
                        <a:srgbClr val="FFFF00"/>
                      </a:gs>
                      <a:gs pos="68000">
                        <a:srgbClr val="00B050"/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8BE9B310-341D-05AF-6406-94CD7CB17C9F}"/>
                  </a:ext>
                </a:extLst>
              </p:cNvPr>
              <p:cNvGrpSpPr/>
              <p:nvPr/>
            </p:nvGrpSpPr>
            <p:grpSpPr>
              <a:xfrm>
                <a:off x="7320556" y="3531097"/>
                <a:ext cx="1246495" cy="2454405"/>
                <a:chOff x="7320556" y="3531097"/>
                <a:chExt cx="1246495" cy="2454405"/>
              </a:xfrm>
            </p:grpSpPr>
            <p:grpSp>
              <p:nvGrpSpPr>
                <p:cNvPr id="41" name="Groep 40">
                  <a:extLst>
                    <a:ext uri="{FF2B5EF4-FFF2-40B4-BE49-F238E27FC236}">
                      <a16:creationId xmlns:a16="http://schemas.microsoft.com/office/drawing/2014/main" id="{27CD4EEF-6326-5E1E-4A11-6E8B4C4AF22E}"/>
                    </a:ext>
                  </a:extLst>
                </p:cNvPr>
                <p:cNvGrpSpPr/>
                <p:nvPr/>
              </p:nvGrpSpPr>
              <p:grpSpPr>
                <a:xfrm>
                  <a:off x="7320556" y="3531097"/>
                  <a:ext cx="1246495" cy="2454405"/>
                  <a:chOff x="7388726" y="3521235"/>
                  <a:chExt cx="1246495" cy="2454405"/>
                </a:xfrm>
              </p:grpSpPr>
              <p:pic>
                <p:nvPicPr>
                  <p:cNvPr id="37" name="Afbeelding 36">
                    <a:extLst>
                      <a:ext uri="{FF2B5EF4-FFF2-40B4-BE49-F238E27FC236}">
                        <a16:creationId xmlns:a16="http://schemas.microsoft.com/office/drawing/2014/main" id="{34E279E0-6905-ACDC-9B9D-181C967A1C79}"/>
                      </a:ext>
                    </a:extLst>
                  </p:cNvPr>
                  <p:cNvPicPr>
                    <a:picLocks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5941" r="16167"/>
                  <a:stretch/>
                </p:blipFill>
                <p:spPr>
                  <a:xfrm>
                    <a:off x="7388726" y="4139640"/>
                    <a:ext cx="1246495" cy="1836000"/>
                  </a:xfrm>
                  <a:prstGeom prst="rect">
                    <a:avLst/>
                  </a:prstGeom>
                </p:spPr>
              </p:pic>
              <p:pic>
                <p:nvPicPr>
                  <p:cNvPr id="33" name="Afbeelding 32">
                    <a:extLst>
                      <a:ext uri="{FF2B5EF4-FFF2-40B4-BE49-F238E27FC236}">
                        <a16:creationId xmlns:a16="http://schemas.microsoft.com/office/drawing/2014/main" id="{7C705860-EE26-5709-81DE-F1CFD73F64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168" t="16524" r="4228" b="19718"/>
                  <a:stretch/>
                </p:blipFill>
                <p:spPr>
                  <a:xfrm>
                    <a:off x="7471973" y="3521235"/>
                    <a:ext cx="1080000" cy="76000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858B97EC-9E73-2426-4C5C-C244081E5494}"/>
                    </a:ext>
                  </a:extLst>
                </p:cNvPr>
                <p:cNvGrpSpPr/>
                <p:nvPr/>
              </p:nvGrpSpPr>
              <p:grpSpPr>
                <a:xfrm>
                  <a:off x="8331377" y="4094971"/>
                  <a:ext cx="204374" cy="378612"/>
                  <a:chOff x="8330493" y="4095914"/>
                  <a:chExt cx="204374" cy="378612"/>
                </a:xfrm>
              </p:grpSpPr>
              <p:sp>
                <p:nvSpPr>
                  <p:cNvPr id="50" name="Ovaal 49">
                    <a:extLst>
                      <a:ext uri="{FF2B5EF4-FFF2-40B4-BE49-F238E27FC236}">
                        <a16:creationId xmlns:a16="http://schemas.microsoft.com/office/drawing/2014/main" id="{D45D2C08-7A8F-8079-5D87-3D1DA5E84D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462867" y="4402526"/>
                    <a:ext cx="72000" cy="7200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51" name="Ovaal 50">
                    <a:extLst>
                      <a:ext uri="{FF2B5EF4-FFF2-40B4-BE49-F238E27FC236}">
                        <a16:creationId xmlns:a16="http://schemas.microsoft.com/office/drawing/2014/main" id="{9FF87C92-6180-9553-75F1-47004E7E53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8330493" y="4095914"/>
                    <a:ext cx="72000" cy="7200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</p:grpSp>
          </p:grpSp>
        </p:grpSp>
      </p:grpSp>
      <p:sp>
        <p:nvSpPr>
          <p:cNvPr id="35" name="Rechthoek 34">
            <a:extLst>
              <a:ext uri="{FF2B5EF4-FFF2-40B4-BE49-F238E27FC236}">
                <a16:creationId xmlns:a16="http://schemas.microsoft.com/office/drawing/2014/main" id="{F8387A84-A420-5F8E-4383-B7783AA5AF7B}"/>
              </a:ext>
            </a:extLst>
          </p:cNvPr>
          <p:cNvSpPr/>
          <p:nvPr/>
        </p:nvSpPr>
        <p:spPr>
          <a:xfrm>
            <a:off x="3027808" y="3547436"/>
            <a:ext cx="396000" cy="14400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2050" name="Tekstvak 82049">
            <a:extLst>
              <a:ext uri="{FF2B5EF4-FFF2-40B4-BE49-F238E27FC236}">
                <a16:creationId xmlns:a16="http://schemas.microsoft.com/office/drawing/2014/main" id="{BF928429-F215-42AE-3A31-AA70DE34B4DE}"/>
              </a:ext>
            </a:extLst>
          </p:cNvPr>
          <p:cNvSpPr txBox="1"/>
          <p:nvPr/>
        </p:nvSpPr>
        <p:spPr>
          <a:xfrm>
            <a:off x="4196707" y="2820226"/>
            <a:ext cx="3831377" cy="70788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zekering heeft (binnen 0,1 s) gereageerd!</a:t>
            </a:r>
          </a:p>
        </p:txBody>
      </p:sp>
      <p:sp>
        <p:nvSpPr>
          <p:cNvPr id="6" name="Text Box 66">
            <a:extLst>
              <a:ext uri="{FF2B5EF4-FFF2-40B4-BE49-F238E27FC236}">
                <a16:creationId xmlns:a16="http://schemas.microsoft.com/office/drawing/2014/main" id="{C6A5BD17-D51B-F362-FF8F-A969B7343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242" y="4686667"/>
            <a:ext cx="10070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Aarde</a:t>
            </a:r>
            <a:endParaRPr lang="nl-NL" altLang="nl-NL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Groep 62">
            <a:extLst>
              <a:ext uri="{FF2B5EF4-FFF2-40B4-BE49-F238E27FC236}">
                <a16:creationId xmlns:a16="http://schemas.microsoft.com/office/drawing/2014/main" id="{B26C89F0-595B-ED3B-AE59-DA227EE94BF9}"/>
              </a:ext>
            </a:extLst>
          </p:cNvPr>
          <p:cNvGrpSpPr/>
          <p:nvPr/>
        </p:nvGrpSpPr>
        <p:grpSpPr>
          <a:xfrm>
            <a:off x="4773493" y="217125"/>
            <a:ext cx="4058653" cy="1057503"/>
            <a:chOff x="4773493" y="217125"/>
            <a:chExt cx="4058653" cy="1057503"/>
          </a:xfrm>
        </p:grpSpPr>
        <p:grpSp>
          <p:nvGrpSpPr>
            <p:cNvPr id="61" name="Groep 60">
              <a:extLst>
                <a:ext uri="{FF2B5EF4-FFF2-40B4-BE49-F238E27FC236}">
                  <a16:creationId xmlns:a16="http://schemas.microsoft.com/office/drawing/2014/main" id="{839B06DF-6360-A45B-0BDE-0C7EDBC569F7}"/>
                </a:ext>
              </a:extLst>
            </p:cNvPr>
            <p:cNvGrpSpPr/>
            <p:nvPr/>
          </p:nvGrpSpPr>
          <p:grpSpPr>
            <a:xfrm>
              <a:off x="4773493" y="217125"/>
              <a:ext cx="4058653" cy="1057503"/>
              <a:chOff x="4773493" y="217125"/>
              <a:chExt cx="4058653" cy="1057503"/>
            </a:xfrm>
          </p:grpSpPr>
          <p:sp>
            <p:nvSpPr>
              <p:cNvPr id="43" name="Vrije vorm: vorm 42">
                <a:extLst>
                  <a:ext uri="{FF2B5EF4-FFF2-40B4-BE49-F238E27FC236}">
                    <a16:creationId xmlns:a16="http://schemas.microsoft.com/office/drawing/2014/main" id="{3BD950CC-E7F3-7DCC-D127-E5EC90D170EB}"/>
                  </a:ext>
                </a:extLst>
              </p:cNvPr>
              <p:cNvSpPr/>
              <p:nvPr/>
            </p:nvSpPr>
            <p:spPr>
              <a:xfrm>
                <a:off x="5440663" y="864913"/>
                <a:ext cx="2700000" cy="360000"/>
              </a:xfrm>
              <a:custGeom>
                <a:avLst/>
                <a:gdLst>
                  <a:gd name="connsiteX0" fmla="*/ 0 w 1986116"/>
                  <a:gd name="connsiteY0" fmla="*/ 0 h 352311"/>
                  <a:gd name="connsiteX1" fmla="*/ 462116 w 1986116"/>
                  <a:gd name="connsiteY1" fmla="*/ 108155 h 352311"/>
                  <a:gd name="connsiteX2" fmla="*/ 983226 w 1986116"/>
                  <a:gd name="connsiteY2" fmla="*/ 344129 h 352311"/>
                  <a:gd name="connsiteX3" fmla="*/ 1986116 w 1986116"/>
                  <a:gd name="connsiteY3" fmla="*/ 275303 h 352311"/>
                  <a:gd name="connsiteX0" fmla="*/ 0 w 1986116"/>
                  <a:gd name="connsiteY0" fmla="*/ 0 h 352311"/>
                  <a:gd name="connsiteX1" fmla="*/ 454884 w 1986116"/>
                  <a:gd name="connsiteY1" fmla="*/ 108155 h 352311"/>
                  <a:gd name="connsiteX2" fmla="*/ 983226 w 1986116"/>
                  <a:gd name="connsiteY2" fmla="*/ 344129 h 352311"/>
                  <a:gd name="connsiteX3" fmla="*/ 1986116 w 1986116"/>
                  <a:gd name="connsiteY3" fmla="*/ 275303 h 352311"/>
                  <a:gd name="connsiteX0" fmla="*/ 0 w 1986116"/>
                  <a:gd name="connsiteY0" fmla="*/ 0 h 352311"/>
                  <a:gd name="connsiteX1" fmla="*/ 454884 w 1986116"/>
                  <a:gd name="connsiteY1" fmla="*/ 108155 h 352311"/>
                  <a:gd name="connsiteX2" fmla="*/ 983226 w 1986116"/>
                  <a:gd name="connsiteY2" fmla="*/ 344129 h 352311"/>
                  <a:gd name="connsiteX3" fmla="*/ 1986116 w 1986116"/>
                  <a:gd name="connsiteY3" fmla="*/ 275303 h 352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86116" h="352311">
                    <a:moveTo>
                      <a:pt x="0" y="0"/>
                    </a:moveTo>
                    <a:cubicBezTo>
                      <a:pt x="149122" y="25400"/>
                      <a:pt x="233152" y="2688"/>
                      <a:pt x="454884" y="108155"/>
                    </a:cubicBezTo>
                    <a:cubicBezTo>
                      <a:pt x="676616" y="213622"/>
                      <a:pt x="729226" y="316271"/>
                      <a:pt x="983226" y="344129"/>
                    </a:cubicBezTo>
                    <a:cubicBezTo>
                      <a:pt x="1237226" y="371987"/>
                      <a:pt x="1611671" y="323645"/>
                      <a:pt x="1986116" y="275303"/>
                    </a:cubicBezTo>
                  </a:path>
                </a:pathLst>
              </a:custGeom>
              <a:noFill/>
              <a:ln w="47625">
                <a:gradFill flip="none" rotWithShape="1">
                  <a:gsLst>
                    <a:gs pos="2200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  <a:gs pos="5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62000">
                      <a:schemeClr val="bg1">
                        <a:lumMod val="50000"/>
                      </a:schemeClr>
                    </a:gs>
                  </a:gsLst>
                  <a:lin ang="16200000" scaled="1"/>
                  <a:tileRect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pic>
            <p:nvPicPr>
              <p:cNvPr id="59" name="Afbeelding 58">
                <a:extLst>
                  <a:ext uri="{FF2B5EF4-FFF2-40B4-BE49-F238E27FC236}">
                    <a16:creationId xmlns:a16="http://schemas.microsoft.com/office/drawing/2014/main" id="{C91BE07C-3025-CA07-1EF6-3DEC2A3D2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5300"/>
                        </a14:imgEffect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-5400000">
                <a:off x="4841994" y="621833"/>
                <a:ext cx="540000" cy="677002"/>
              </a:xfrm>
              <a:prstGeom prst="rect">
                <a:avLst/>
              </a:prstGeom>
            </p:spPr>
          </p:pic>
          <p:pic>
            <p:nvPicPr>
              <p:cNvPr id="31" name="Afbeelding 30">
                <a:extLst>
                  <a:ext uri="{FF2B5EF4-FFF2-40B4-BE49-F238E27FC236}">
                    <a16:creationId xmlns:a16="http://schemas.microsoft.com/office/drawing/2014/main" id="{C8F0BC16-392E-722E-934B-7F15DC671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2146" y="217125"/>
                <a:ext cx="720000" cy="1057503"/>
              </a:xfrm>
              <a:prstGeom prst="rect">
                <a:avLst/>
              </a:prstGeom>
            </p:spPr>
          </p:pic>
        </p:grpSp>
        <p:pic>
          <p:nvPicPr>
            <p:cNvPr id="62" name="Afbeelding 61">
              <a:extLst>
                <a:ext uri="{FF2B5EF4-FFF2-40B4-BE49-F238E27FC236}">
                  <a16:creationId xmlns:a16="http://schemas.microsoft.com/office/drawing/2014/main" id="{7077AADB-8FE3-C54B-2918-E045964817E9}"/>
                </a:ext>
              </a:extLst>
            </p:cNvPr>
            <p:cNvPicPr>
              <a:picLocks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03" t="45226" r="26673" b="45513"/>
            <a:stretch/>
          </p:blipFill>
          <p:spPr>
            <a:xfrm rot="-180000">
              <a:off x="7639247" y="1168575"/>
              <a:ext cx="288000" cy="30196"/>
            </a:xfrm>
            <a:prstGeom prst="rect">
              <a:avLst/>
            </a:prstGeom>
          </p:spPr>
        </p:pic>
      </p:grpSp>
      <p:sp>
        <p:nvSpPr>
          <p:cNvPr id="81984" name="Ovaal 81983">
            <a:extLst>
              <a:ext uri="{FF2B5EF4-FFF2-40B4-BE49-F238E27FC236}">
                <a16:creationId xmlns:a16="http://schemas.microsoft.com/office/drawing/2014/main" id="{5EF1ABAE-BD3E-7D93-6D7E-C6633BD9DF5C}"/>
              </a:ext>
            </a:extLst>
          </p:cNvPr>
          <p:cNvSpPr>
            <a:spLocks noChangeAspect="1"/>
          </p:cNvSpPr>
          <p:nvPr/>
        </p:nvSpPr>
        <p:spPr>
          <a:xfrm>
            <a:off x="7555762" y="910007"/>
            <a:ext cx="504000" cy="50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2051" name="Line 50">
            <a:extLst>
              <a:ext uri="{FF2B5EF4-FFF2-40B4-BE49-F238E27FC236}">
                <a16:creationId xmlns:a16="http://schemas.microsoft.com/office/drawing/2014/main" id="{ECA1DD55-3264-A046-3AB5-94C4A4378813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463598" y="1209827"/>
            <a:ext cx="14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2052" name="Tekstvak 82051">
            <a:extLst>
              <a:ext uri="{FF2B5EF4-FFF2-40B4-BE49-F238E27FC236}">
                <a16:creationId xmlns:a16="http://schemas.microsoft.com/office/drawing/2014/main" id="{0C909397-D4AF-EC89-25CD-91D8FA011E9E}"/>
              </a:ext>
            </a:extLst>
          </p:cNvPr>
          <p:cNvSpPr txBox="1"/>
          <p:nvPr/>
        </p:nvSpPr>
        <p:spPr>
          <a:xfrm>
            <a:off x="3849881" y="3500640"/>
            <a:ext cx="3528000" cy="70788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 beschadiging raken de fasedraad en nuldraad elkaar.</a:t>
            </a:r>
          </a:p>
        </p:txBody>
      </p:sp>
      <p:grpSp>
        <p:nvGrpSpPr>
          <p:cNvPr id="82056" name="Groep 82055">
            <a:extLst>
              <a:ext uri="{FF2B5EF4-FFF2-40B4-BE49-F238E27FC236}">
                <a16:creationId xmlns:a16="http://schemas.microsoft.com/office/drawing/2014/main" id="{4266A6DE-B59B-CE99-029E-DFE5547CB768}"/>
              </a:ext>
            </a:extLst>
          </p:cNvPr>
          <p:cNvGrpSpPr/>
          <p:nvPr/>
        </p:nvGrpSpPr>
        <p:grpSpPr>
          <a:xfrm>
            <a:off x="4399918" y="1340198"/>
            <a:ext cx="3229653" cy="1951924"/>
            <a:chOff x="4399918" y="1340198"/>
            <a:chExt cx="3229653" cy="1951924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959248F7-4E8E-F57D-751A-8E3D89BA4C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146" b="32800"/>
            <a:stretch/>
          </p:blipFill>
          <p:spPr>
            <a:xfrm rot="-180000">
              <a:off x="4399918" y="2767041"/>
              <a:ext cx="2899202" cy="525081"/>
            </a:xfrm>
            <a:prstGeom prst="rect">
              <a:avLst/>
            </a:prstGeom>
          </p:spPr>
        </p:pic>
        <p:cxnSp>
          <p:nvCxnSpPr>
            <p:cNvPr id="82054" name="Rechte verbindingslijn 82053">
              <a:extLst>
                <a:ext uri="{FF2B5EF4-FFF2-40B4-BE49-F238E27FC236}">
                  <a16:creationId xmlns:a16="http://schemas.microsoft.com/office/drawing/2014/main" id="{9B82BE98-EEAE-0CAE-84C6-15A5CEBAA76D}"/>
                </a:ext>
              </a:extLst>
            </p:cNvPr>
            <p:cNvCxnSpPr>
              <a:cxnSpLocks/>
              <a:stCxn id="81984" idx="3"/>
            </p:cNvCxnSpPr>
            <p:nvPr/>
          </p:nvCxnSpPr>
          <p:spPr>
            <a:xfrm flipH="1">
              <a:off x="5942469" y="1340198"/>
              <a:ext cx="1687102" cy="1508692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000" name="Groep 81999">
            <a:extLst>
              <a:ext uri="{FF2B5EF4-FFF2-40B4-BE49-F238E27FC236}">
                <a16:creationId xmlns:a16="http://schemas.microsoft.com/office/drawing/2014/main" id="{E2495A87-8940-CCDF-28CF-1104BEC473C1}"/>
              </a:ext>
            </a:extLst>
          </p:cNvPr>
          <p:cNvGrpSpPr/>
          <p:nvPr/>
        </p:nvGrpSpPr>
        <p:grpSpPr>
          <a:xfrm>
            <a:off x="82570" y="4654664"/>
            <a:ext cx="9061430" cy="2262076"/>
            <a:chOff x="82570" y="4654664"/>
            <a:chExt cx="9061430" cy="2262076"/>
          </a:xfrm>
        </p:grpSpPr>
        <p:sp>
          <p:nvSpPr>
            <p:cNvPr id="24" name="Text Box 10">
              <a:extLst>
                <a:ext uri="{FF2B5EF4-FFF2-40B4-BE49-F238E27FC236}">
                  <a16:creationId xmlns:a16="http://schemas.microsoft.com/office/drawing/2014/main" id="{38BA5FEA-318F-320A-782E-4177C65C0E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70" y="4654664"/>
              <a:ext cx="1872000" cy="131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</a:pP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1998" name="Groep 81997">
              <a:extLst>
                <a:ext uri="{FF2B5EF4-FFF2-40B4-BE49-F238E27FC236}">
                  <a16:creationId xmlns:a16="http://schemas.microsoft.com/office/drawing/2014/main" id="{0329D6FB-9057-73B5-66C0-F21204F10DC4}"/>
                </a:ext>
              </a:extLst>
            </p:cNvPr>
            <p:cNvGrpSpPr/>
            <p:nvPr/>
          </p:nvGrpSpPr>
          <p:grpSpPr>
            <a:xfrm>
              <a:off x="626152" y="5004576"/>
              <a:ext cx="8517848" cy="1912164"/>
              <a:chOff x="626152" y="5004576"/>
              <a:chExt cx="8517848" cy="1912164"/>
            </a:xfrm>
          </p:grpSpPr>
          <p:cxnSp>
            <p:nvCxnSpPr>
              <p:cNvPr id="42" name="Verbindingslijn: gebogen 41">
                <a:extLst>
                  <a:ext uri="{FF2B5EF4-FFF2-40B4-BE49-F238E27FC236}">
                    <a16:creationId xmlns:a16="http://schemas.microsoft.com/office/drawing/2014/main" id="{67FDBB0E-4902-6691-914B-1624574DE7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2000" y="5721942"/>
                <a:ext cx="7992000" cy="720000"/>
              </a:xfrm>
              <a:prstGeom prst="bentConnector3">
                <a:avLst>
                  <a:gd name="adj1" fmla="val 153"/>
                </a:avLst>
              </a:prstGeom>
              <a:ln w="152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1997" name="Groep 81996">
                <a:extLst>
                  <a:ext uri="{FF2B5EF4-FFF2-40B4-BE49-F238E27FC236}">
                    <a16:creationId xmlns:a16="http://schemas.microsoft.com/office/drawing/2014/main" id="{B3257429-EDD3-6844-A1B5-2C962525E09C}"/>
                  </a:ext>
                </a:extLst>
              </p:cNvPr>
              <p:cNvGrpSpPr/>
              <p:nvPr/>
            </p:nvGrpSpPr>
            <p:grpSpPr>
              <a:xfrm>
                <a:off x="626152" y="5004576"/>
                <a:ext cx="3108816" cy="1912164"/>
                <a:chOff x="626152" y="5004576"/>
                <a:chExt cx="3108816" cy="1912164"/>
              </a:xfrm>
            </p:grpSpPr>
            <p:cxnSp>
              <p:nvCxnSpPr>
                <p:cNvPr id="81987" name="Verbindingslijn: gebogen 81986">
                  <a:extLst>
                    <a:ext uri="{FF2B5EF4-FFF2-40B4-BE49-F238E27FC236}">
                      <a16:creationId xmlns:a16="http://schemas.microsoft.com/office/drawing/2014/main" id="{2F1DF04F-762A-42F8-5417-8B3DBF8F7B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4968" y="5755973"/>
                  <a:ext cx="0" cy="1116000"/>
                </a:xfrm>
                <a:prstGeom prst="bentConnector3">
                  <a:avLst>
                    <a:gd name="adj1" fmla="val 103291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988" name="Verbindingslijn: gebogen 81987">
                  <a:extLst>
                    <a:ext uri="{FF2B5EF4-FFF2-40B4-BE49-F238E27FC236}">
                      <a16:creationId xmlns:a16="http://schemas.microsoft.com/office/drawing/2014/main" id="{F6476F0E-50B8-B21F-8C81-1B2270F5C1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29657" y="5512740"/>
                  <a:ext cx="0" cy="1404000"/>
                </a:xfrm>
                <a:prstGeom prst="bentConnector3">
                  <a:avLst>
                    <a:gd name="adj1" fmla="val 103291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1996" name="Groep 81995">
                  <a:extLst>
                    <a:ext uri="{FF2B5EF4-FFF2-40B4-BE49-F238E27FC236}">
                      <a16:creationId xmlns:a16="http://schemas.microsoft.com/office/drawing/2014/main" id="{2B6C5DE3-FCB5-CF84-380E-D06D4E7A0845}"/>
                    </a:ext>
                  </a:extLst>
                </p:cNvPr>
                <p:cNvGrpSpPr/>
                <p:nvPr/>
              </p:nvGrpSpPr>
              <p:grpSpPr>
                <a:xfrm>
                  <a:off x="626152" y="5004576"/>
                  <a:ext cx="900000" cy="720438"/>
                  <a:chOff x="626152" y="5004576"/>
                  <a:chExt cx="900000" cy="720438"/>
                </a:xfrm>
              </p:grpSpPr>
              <p:cxnSp>
                <p:nvCxnSpPr>
                  <p:cNvPr id="46" name="Verbindingslijn: gebogen 45">
                    <a:extLst>
                      <a:ext uri="{FF2B5EF4-FFF2-40B4-BE49-F238E27FC236}">
                        <a16:creationId xmlns:a16="http://schemas.microsoft.com/office/drawing/2014/main" id="{A8B2C955-D7C3-5120-5C97-D8ED78EF67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4669" y="5188317"/>
                    <a:ext cx="504000" cy="324000"/>
                  </a:xfrm>
                  <a:prstGeom prst="bentConnector3">
                    <a:avLst>
                      <a:gd name="adj1" fmla="val -22783"/>
                    </a:avLst>
                  </a:prstGeom>
                  <a:ln w="63500">
                    <a:solidFill>
                      <a:srgbClr val="99663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986" name="Verbindingslijn: gebogen 81985">
                    <a:extLst>
                      <a:ext uri="{FF2B5EF4-FFF2-40B4-BE49-F238E27FC236}">
                        <a16:creationId xmlns:a16="http://schemas.microsoft.com/office/drawing/2014/main" id="{AAAB6E10-B515-152B-808E-8D7F5CBD5A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200489" y="5188317"/>
                    <a:ext cx="324000" cy="324000"/>
                  </a:xfrm>
                  <a:prstGeom prst="bentConnector3">
                    <a:avLst>
                      <a:gd name="adj1" fmla="val -33474"/>
                    </a:avLst>
                  </a:prstGeom>
                  <a:ln w="6350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81991" name="Groep 81990">
                    <a:extLst>
                      <a:ext uri="{FF2B5EF4-FFF2-40B4-BE49-F238E27FC236}">
                        <a16:creationId xmlns:a16="http://schemas.microsoft.com/office/drawing/2014/main" id="{C55E83B5-36BF-55A8-0792-B1C1F365E5EB}"/>
                      </a:ext>
                    </a:extLst>
                  </p:cNvPr>
                  <p:cNvGrpSpPr/>
                  <p:nvPr/>
                </p:nvGrpSpPr>
                <p:grpSpPr>
                  <a:xfrm>
                    <a:off x="1127986" y="5482587"/>
                    <a:ext cx="75167" cy="242427"/>
                    <a:chOff x="1127986" y="5482587"/>
                    <a:chExt cx="75167" cy="242427"/>
                  </a:xfrm>
                </p:grpSpPr>
                <p:cxnSp>
                  <p:nvCxnSpPr>
                    <p:cNvPr id="81989" name="Rechte verbindingslijn 81988">
                      <a:extLst>
                        <a:ext uri="{FF2B5EF4-FFF2-40B4-BE49-F238E27FC236}">
                          <a16:creationId xmlns:a16="http://schemas.microsoft.com/office/drawing/2014/main" id="{2061E7BA-1B0D-A708-8666-2780C7BD9C6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27986" y="5482587"/>
                      <a:ext cx="0" cy="242427"/>
                    </a:xfrm>
                    <a:prstGeom prst="line">
                      <a:avLst/>
                    </a:prstGeom>
                    <a:ln w="63500">
                      <a:solidFill>
                        <a:srgbClr val="996633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990" name="Rechte verbindingslijn 81989">
                      <a:extLst>
                        <a:ext uri="{FF2B5EF4-FFF2-40B4-BE49-F238E27FC236}">
                          <a16:creationId xmlns:a16="http://schemas.microsoft.com/office/drawing/2014/main" id="{0D6E2E3C-A444-856D-29C0-6DC7B1AE022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03153" y="5482587"/>
                      <a:ext cx="0" cy="242427"/>
                    </a:xfrm>
                    <a:prstGeom prst="line">
                      <a:avLst/>
                    </a:prstGeom>
                    <a:ln w="6350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8" name="Tekstvak 47">
                    <a:extLst>
                      <a:ext uri="{FF2B5EF4-FFF2-40B4-BE49-F238E27FC236}">
                        <a16:creationId xmlns:a16="http://schemas.microsoft.com/office/drawing/2014/main" id="{4F30D7F9-2BC4-A15F-F5CB-48FBBDA403EC}"/>
                      </a:ext>
                    </a:extLst>
                  </p:cNvPr>
                  <p:cNvSpPr txBox="1"/>
                  <p:nvPr/>
                </p:nvSpPr>
                <p:spPr>
                  <a:xfrm>
                    <a:off x="626152" y="5004576"/>
                    <a:ext cx="900000" cy="38048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txBody>
                  <a:bodyPr wrap="square" lIns="36000" tIns="36000" rIns="36000" bIns="36000" rtlCol="0" anchor="ctr" anchorCtr="0">
                    <a:spAutoFit/>
                  </a:bodyPr>
                  <a:lstStyle/>
                  <a:p>
                    <a:pPr algn="ctr"/>
                    <a:r>
                      <a:rPr lang="nl-NL" sz="2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230 V</a:t>
                    </a:r>
                  </a:p>
                </p:txBody>
              </p:sp>
            </p:grpSp>
          </p:grpSp>
        </p:grpSp>
      </p:grpSp>
      <p:sp>
        <p:nvSpPr>
          <p:cNvPr id="82002" name="Line 50">
            <a:extLst>
              <a:ext uri="{FF2B5EF4-FFF2-40B4-BE49-F238E27FC236}">
                <a16:creationId xmlns:a16="http://schemas.microsoft.com/office/drawing/2014/main" id="{8788AC55-B4CD-62A3-EE9F-E5AABE67335C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35133" y="5344400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2003" name="Line 50">
            <a:extLst>
              <a:ext uri="{FF2B5EF4-FFF2-40B4-BE49-F238E27FC236}">
                <a16:creationId xmlns:a16="http://schemas.microsoft.com/office/drawing/2014/main" id="{478C2C03-0F6E-C0EF-FEE2-D564EEDCF466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538500" y="532693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0AC44E7D-607A-B41A-4F14-026F46652814}"/>
              </a:ext>
            </a:extLst>
          </p:cNvPr>
          <p:cNvGrpSpPr/>
          <p:nvPr/>
        </p:nvGrpSpPr>
        <p:grpSpPr>
          <a:xfrm>
            <a:off x="3222819" y="2723965"/>
            <a:ext cx="407726" cy="453274"/>
            <a:chOff x="3222819" y="2790640"/>
            <a:chExt cx="407726" cy="453274"/>
          </a:xfrm>
        </p:grpSpPr>
        <p:cxnSp>
          <p:nvCxnSpPr>
            <p:cNvPr id="19" name="Rechte verbindingslijn 18">
              <a:extLst>
                <a:ext uri="{FF2B5EF4-FFF2-40B4-BE49-F238E27FC236}">
                  <a16:creationId xmlns:a16="http://schemas.microsoft.com/office/drawing/2014/main" id="{D16A2A6F-39B6-5322-B202-6CB562B0F527}"/>
                </a:ext>
              </a:extLst>
            </p:cNvPr>
            <p:cNvCxnSpPr>
              <a:cxnSpLocks/>
            </p:cNvCxnSpPr>
            <p:nvPr/>
          </p:nvCxnSpPr>
          <p:spPr>
            <a:xfrm>
              <a:off x="3229570" y="2790640"/>
              <a:ext cx="0" cy="108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>
              <a:extLst>
                <a:ext uri="{FF2B5EF4-FFF2-40B4-BE49-F238E27FC236}">
                  <a16:creationId xmlns:a16="http://schemas.microsoft.com/office/drawing/2014/main" id="{979A324F-3002-57CB-F78A-C9E3DE6297D8}"/>
                </a:ext>
              </a:extLst>
            </p:cNvPr>
            <p:cNvCxnSpPr>
              <a:cxnSpLocks/>
            </p:cNvCxnSpPr>
            <p:nvPr/>
          </p:nvCxnSpPr>
          <p:spPr>
            <a:xfrm>
              <a:off x="3222819" y="3207914"/>
              <a:ext cx="0" cy="36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>
              <a:extLst>
                <a:ext uri="{FF2B5EF4-FFF2-40B4-BE49-F238E27FC236}">
                  <a16:creationId xmlns:a16="http://schemas.microsoft.com/office/drawing/2014/main" id="{60EB7844-E16C-4A30-D7F4-F3B4D992737A}"/>
                </a:ext>
              </a:extLst>
            </p:cNvPr>
            <p:cNvCxnSpPr>
              <a:cxnSpLocks/>
            </p:cNvCxnSpPr>
            <p:nvPr/>
          </p:nvCxnSpPr>
          <p:spPr>
            <a:xfrm>
              <a:off x="3622523" y="3207914"/>
              <a:ext cx="0" cy="36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chte verbindingslijn 53">
              <a:extLst>
                <a:ext uri="{FF2B5EF4-FFF2-40B4-BE49-F238E27FC236}">
                  <a16:creationId xmlns:a16="http://schemas.microsoft.com/office/drawing/2014/main" id="{0D5F5258-48C3-67FB-8DE4-B560407430CB}"/>
                </a:ext>
              </a:extLst>
            </p:cNvPr>
            <p:cNvCxnSpPr>
              <a:cxnSpLocks/>
            </p:cNvCxnSpPr>
            <p:nvPr/>
          </p:nvCxnSpPr>
          <p:spPr>
            <a:xfrm>
              <a:off x="3630545" y="2790640"/>
              <a:ext cx="0" cy="108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itel 55">
            <a:extLst>
              <a:ext uri="{FF2B5EF4-FFF2-40B4-BE49-F238E27FC236}">
                <a16:creationId xmlns:a16="http://schemas.microsoft.com/office/drawing/2014/main" id="{6B34C206-2C61-600C-9F90-D33CCF29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129" y="-5050"/>
            <a:ext cx="5028650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Huisinstallatie,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kortsluiting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3/6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108322021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"/>
                                        <p:tgtEl>
                                          <p:spTgt spid="8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"/>
                            </p:stCondLst>
                            <p:childTnLst>
                              <p:par>
                                <p:cTn id="3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8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10"/>
                                        <p:tgtEl>
                                          <p:spTgt spid="8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"/>
                            </p:stCondLst>
                            <p:childTnLst>
                              <p:par>
                                <p:cTn id="7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10"/>
                            </p:stCondLst>
                            <p:childTnLst>
                              <p:par>
                                <p:cTn id="84" presetID="35" presetClass="pat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29344E-17 L 0.03004 0.00023 " pathEditMode="relative" rAng="0" ptsTypes="AA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10"/>
                            </p:stCondLst>
                            <p:childTnLst>
                              <p:par>
                                <p:cTn id="89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77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78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8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9" grpId="0"/>
      <p:bldP spid="11" grpId="0" animBg="1"/>
      <p:bldP spid="11" grpId="1" animBg="1"/>
      <p:bldP spid="10" grpId="0" animBg="1"/>
      <p:bldP spid="10" grpId="1" animBg="1"/>
      <p:bldP spid="9" grpId="0" animBg="1"/>
      <p:bldP spid="9" grpId="1" animBg="1"/>
      <p:bldP spid="8" grpId="0" animBg="1"/>
      <p:bldP spid="8" grpId="1" animBg="1"/>
      <p:bldP spid="25" grpId="0" animBg="1"/>
      <p:bldP spid="25" grpId="1" animBg="1"/>
      <p:bldP spid="44" grpId="0" animBg="1"/>
      <p:bldP spid="44" grpId="1" animBg="1"/>
      <p:bldP spid="3" grpId="0" animBg="1"/>
      <p:bldP spid="35" grpId="0" animBg="1"/>
      <p:bldP spid="82050" grpId="0" animBg="1"/>
      <p:bldP spid="6" grpId="0"/>
      <p:bldP spid="81984" grpId="0" animBg="1"/>
      <p:bldP spid="82051" grpId="0" animBg="1"/>
      <p:bldP spid="82051" grpId="1" animBg="1"/>
      <p:bldP spid="82052" grpId="0" animBg="1"/>
      <p:bldP spid="82052" grpId="1" animBg="1"/>
      <p:bldP spid="82002" grpId="0" animBg="1"/>
      <p:bldP spid="82002" grpId="1" animBg="1"/>
      <p:bldP spid="82003" grpId="0" animBg="1"/>
      <p:bldP spid="82003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B6651-8206-523A-8AE8-8C8AB52EF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hoek 40">
            <a:extLst>
              <a:ext uri="{FF2B5EF4-FFF2-40B4-BE49-F238E27FC236}">
                <a16:creationId xmlns:a16="http://schemas.microsoft.com/office/drawing/2014/main" id="{8DF4B803-A4F5-9343-795A-FA6D9BD40CCC}"/>
              </a:ext>
            </a:extLst>
          </p:cNvPr>
          <p:cNvSpPr/>
          <p:nvPr/>
        </p:nvSpPr>
        <p:spPr>
          <a:xfrm>
            <a:off x="2559555" y="1477635"/>
            <a:ext cx="1545326" cy="457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2AFA0ED7-C774-9D5D-E6B7-0D700B2A8AC6}"/>
              </a:ext>
            </a:extLst>
          </p:cNvPr>
          <p:cNvGrpSpPr/>
          <p:nvPr/>
        </p:nvGrpSpPr>
        <p:grpSpPr>
          <a:xfrm>
            <a:off x="1636" y="204473"/>
            <a:ext cx="9198114" cy="6667500"/>
            <a:chOff x="-50801" y="183761"/>
            <a:chExt cx="9198114" cy="6667500"/>
          </a:xfrm>
        </p:grpSpPr>
        <p:grpSp>
          <p:nvGrpSpPr>
            <p:cNvPr id="58" name="Groep 57">
              <a:extLst>
                <a:ext uri="{FF2B5EF4-FFF2-40B4-BE49-F238E27FC236}">
                  <a16:creationId xmlns:a16="http://schemas.microsoft.com/office/drawing/2014/main" id="{CE5EF7D3-2966-9A13-A94D-A424683D281D}"/>
                </a:ext>
              </a:extLst>
            </p:cNvPr>
            <p:cNvGrpSpPr/>
            <p:nvPr/>
          </p:nvGrpSpPr>
          <p:grpSpPr>
            <a:xfrm>
              <a:off x="-50801" y="183761"/>
              <a:ext cx="9198114" cy="6667500"/>
              <a:chOff x="-50801" y="183761"/>
              <a:chExt cx="9198114" cy="6667500"/>
            </a:xfrm>
          </p:grpSpPr>
          <p:cxnSp>
            <p:nvCxnSpPr>
              <p:cNvPr id="26" name="Verbindingslijn: gebogen 25">
                <a:extLst>
                  <a:ext uri="{FF2B5EF4-FFF2-40B4-BE49-F238E27FC236}">
                    <a16:creationId xmlns:a16="http://schemas.microsoft.com/office/drawing/2014/main" id="{7210B537-2B1B-A17F-F8A6-DAFABD60E93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927480" y="1660414"/>
                <a:ext cx="1548000" cy="324000"/>
              </a:xfrm>
              <a:prstGeom prst="bentConnector3">
                <a:avLst>
                  <a:gd name="adj1" fmla="val 1286"/>
                </a:avLst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336535F6-6475-7142-E3D4-53827ADF819A}"/>
                  </a:ext>
                </a:extLst>
              </p:cNvPr>
              <p:cNvGrpSpPr/>
              <p:nvPr/>
            </p:nvGrpSpPr>
            <p:grpSpPr>
              <a:xfrm>
                <a:off x="-50801" y="183761"/>
                <a:ext cx="9198114" cy="6667500"/>
                <a:chOff x="-54114" y="227521"/>
                <a:chExt cx="9198114" cy="6667500"/>
              </a:xfrm>
            </p:grpSpPr>
            <p:cxnSp>
              <p:nvCxnSpPr>
                <p:cNvPr id="36" name="Verbindingslijn: gebogen 35">
                  <a:extLst>
                    <a:ext uri="{FF2B5EF4-FFF2-40B4-BE49-F238E27FC236}">
                      <a16:creationId xmlns:a16="http://schemas.microsoft.com/office/drawing/2014/main" id="{564A6D0D-D132-E57E-8974-44AEF2A759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576398" y="2641879"/>
                  <a:ext cx="0" cy="2879915"/>
                </a:xfrm>
                <a:prstGeom prst="bentConnector4">
                  <a:avLst>
                    <a:gd name="adj1" fmla="val 32098"/>
                    <a:gd name="adj2" fmla="val 84875"/>
                  </a:avLst>
                </a:prstGeom>
                <a:ln w="571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" name="Groep 4">
                  <a:extLst>
                    <a:ext uri="{FF2B5EF4-FFF2-40B4-BE49-F238E27FC236}">
                      <a16:creationId xmlns:a16="http://schemas.microsoft.com/office/drawing/2014/main" id="{DC63C645-9AB6-0937-E401-4705E79D3058}"/>
                    </a:ext>
                  </a:extLst>
                </p:cNvPr>
                <p:cNvGrpSpPr/>
                <p:nvPr/>
              </p:nvGrpSpPr>
              <p:grpSpPr>
                <a:xfrm>
                  <a:off x="-54114" y="227521"/>
                  <a:ext cx="9198114" cy="6667500"/>
                  <a:chOff x="-54114" y="227521"/>
                  <a:chExt cx="9198114" cy="6667500"/>
                </a:xfrm>
              </p:grpSpPr>
              <p:grpSp>
                <p:nvGrpSpPr>
                  <p:cNvPr id="4" name="Groep 3">
                    <a:extLst>
                      <a:ext uri="{FF2B5EF4-FFF2-40B4-BE49-F238E27FC236}">
                        <a16:creationId xmlns:a16="http://schemas.microsoft.com/office/drawing/2014/main" id="{332BDA00-5014-0C85-936A-25345B7EF0FB}"/>
                      </a:ext>
                    </a:extLst>
                  </p:cNvPr>
                  <p:cNvGrpSpPr/>
                  <p:nvPr/>
                </p:nvGrpSpPr>
                <p:grpSpPr>
                  <a:xfrm>
                    <a:off x="-54114" y="227521"/>
                    <a:ext cx="9198114" cy="6667500"/>
                    <a:chOff x="-54114" y="227521"/>
                    <a:chExt cx="9198114" cy="6667500"/>
                  </a:xfrm>
                </p:grpSpPr>
                <p:sp>
                  <p:nvSpPr>
                    <p:cNvPr id="81985" name="Text Box 65">
                      <a:extLst>
                        <a:ext uri="{FF2B5EF4-FFF2-40B4-BE49-F238E27FC236}">
                          <a16:creationId xmlns:a16="http://schemas.microsoft.com/office/drawing/2014/main" id="{7ACDC31A-4F00-3B49-EA43-7BC0FA3492F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67200" y="6202363"/>
                      <a:ext cx="989373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nl-NL" sz="2400" dirty="0" err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Aardl</a:t>
                      </a:r>
                      <a:r>
                        <a:rPr lang="en-US" altLang="nl-NL" sz="2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nl-NL" altLang="nl-NL" sz="24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20" name="Groep 19">
                      <a:extLst>
                        <a:ext uri="{FF2B5EF4-FFF2-40B4-BE49-F238E27FC236}">
                          <a16:creationId xmlns:a16="http://schemas.microsoft.com/office/drawing/2014/main" id="{A1C3ADD2-C678-3591-F2BC-1E9BDB0353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54114" y="227521"/>
                      <a:ext cx="9180000" cy="6667500"/>
                      <a:chOff x="-76222" y="228600"/>
                      <a:chExt cx="9180000" cy="6667500"/>
                    </a:xfrm>
                  </p:grpSpPr>
                  <p:sp>
                    <p:nvSpPr>
                      <p:cNvPr id="81931" name="AutoShape 11">
                        <a:extLst>
                          <a:ext uri="{FF2B5EF4-FFF2-40B4-BE49-F238E27FC236}">
                            <a16:creationId xmlns:a16="http://schemas.microsoft.com/office/drawing/2014/main" id="{7321CDC8-AE7B-90FB-65CD-69798D7B6B78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096000" y="228600"/>
                        <a:ext cx="609600" cy="609600"/>
                      </a:xfrm>
                      <a:prstGeom prst="flowChartSummingJunction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grpSp>
                    <p:nvGrpSpPr>
                      <p:cNvPr id="17" name="Groep 16">
                        <a:extLst>
                          <a:ext uri="{FF2B5EF4-FFF2-40B4-BE49-F238E27FC236}">
                            <a16:creationId xmlns:a16="http://schemas.microsoft.com/office/drawing/2014/main" id="{054B70FA-D700-2B42-236B-13F62D46C0B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76222" y="533298"/>
                        <a:ext cx="9180000" cy="6362802"/>
                        <a:chOff x="-76222" y="533298"/>
                        <a:chExt cx="9180000" cy="6362802"/>
                      </a:xfrm>
                    </p:grpSpPr>
                    <p:grpSp>
                      <p:nvGrpSpPr>
                        <p:cNvPr id="81932" name="Group 12">
                          <a:extLst>
                            <a:ext uri="{FF2B5EF4-FFF2-40B4-BE49-F238E27FC236}">
                              <a16:creationId xmlns:a16="http://schemas.microsoft.com/office/drawing/2014/main" id="{67CF19A6-87F3-7127-5A70-0F7B865BE944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554410" y="533400"/>
                          <a:ext cx="5256215" cy="2124077"/>
                          <a:chOff x="2239" y="336"/>
                          <a:chExt cx="3311" cy="1338"/>
                        </a:xfrm>
                      </p:grpSpPr>
                      <p:sp>
                        <p:nvSpPr>
                          <p:cNvPr id="81934" name="Freeform 14">
                            <a:extLst>
                              <a:ext uri="{FF2B5EF4-FFF2-40B4-BE49-F238E27FC236}">
                                <a16:creationId xmlns:a16="http://schemas.microsoft.com/office/drawing/2014/main" id="{5CD4ABDC-F913-171F-49C0-FB42E0BDF73B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2239" y="1673"/>
                            <a:ext cx="3311" cy="0"/>
                          </a:xfrm>
                          <a:custGeom>
                            <a:avLst/>
                            <a:gdLst>
                              <a:gd name="T0" fmla="*/ 0 w 3054"/>
                              <a:gd name="T1" fmla="*/ 384 h 1371"/>
                              <a:gd name="T2" fmla="*/ 0 w 3054"/>
                              <a:gd name="T3" fmla="*/ 0 h 1371"/>
                              <a:gd name="T4" fmla="*/ 3054 w 3054"/>
                              <a:gd name="T5" fmla="*/ 0 h 1371"/>
                              <a:gd name="T6" fmla="*/ 3054 w 3054"/>
                              <a:gd name="T7" fmla="*/ 1280 h 1371"/>
                              <a:gd name="T8" fmla="*/ 2569 w 3054"/>
                              <a:gd name="T9" fmla="*/ 1271 h 1371"/>
                              <a:gd name="T10" fmla="*/ 2569 w 3054"/>
                              <a:gd name="T11" fmla="*/ 1371 h 1371"/>
                              <a:gd name="connsiteX0" fmla="*/ 16 w 10000"/>
                              <a:gd name="connsiteY0" fmla="*/ 35 h 10000"/>
                              <a:gd name="connsiteX1" fmla="*/ 0 w 10000"/>
                              <a:gd name="connsiteY1" fmla="*/ 0 h 10000"/>
                              <a:gd name="connsiteX2" fmla="*/ 10000 w 10000"/>
                              <a:gd name="connsiteY2" fmla="*/ 0 h 10000"/>
                              <a:gd name="connsiteX3" fmla="*/ 10000 w 10000"/>
                              <a:gd name="connsiteY3" fmla="*/ 9336 h 10000"/>
                              <a:gd name="connsiteX4" fmla="*/ 8412 w 10000"/>
                              <a:gd name="connsiteY4" fmla="*/ 9271 h 10000"/>
                              <a:gd name="connsiteX5" fmla="*/ 8412 w 10000"/>
                              <a:gd name="connsiteY5" fmla="*/ 10000 h 10000"/>
                              <a:gd name="connsiteX0" fmla="*/ 16 w 10000"/>
                              <a:gd name="connsiteY0" fmla="*/ 35 h 10000"/>
                              <a:gd name="connsiteX1" fmla="*/ 0 w 10000"/>
                              <a:gd name="connsiteY1" fmla="*/ 0 h 10000"/>
                              <a:gd name="connsiteX2" fmla="*/ 10000 w 10000"/>
                              <a:gd name="connsiteY2" fmla="*/ 0 h 10000"/>
                              <a:gd name="connsiteX3" fmla="*/ 10000 w 10000"/>
                              <a:gd name="connsiteY3" fmla="*/ 9336 h 10000"/>
                              <a:gd name="connsiteX4" fmla="*/ 8423 w 10000"/>
                              <a:gd name="connsiteY4" fmla="*/ 9346 h 10000"/>
                              <a:gd name="connsiteX5" fmla="*/ 8412 w 10000"/>
                              <a:gd name="connsiteY5" fmla="*/ 10000 h 10000"/>
                              <a:gd name="connsiteX0" fmla="*/ 16 w 10000"/>
                              <a:gd name="connsiteY0" fmla="*/ 35 h 10025"/>
                              <a:gd name="connsiteX1" fmla="*/ 0 w 10000"/>
                              <a:gd name="connsiteY1" fmla="*/ 0 h 10025"/>
                              <a:gd name="connsiteX2" fmla="*/ 10000 w 10000"/>
                              <a:gd name="connsiteY2" fmla="*/ 0 h 10025"/>
                              <a:gd name="connsiteX3" fmla="*/ 10000 w 10000"/>
                              <a:gd name="connsiteY3" fmla="*/ 9336 h 10025"/>
                              <a:gd name="connsiteX4" fmla="*/ 8423 w 10000"/>
                              <a:gd name="connsiteY4" fmla="*/ 9346 h 10025"/>
                              <a:gd name="connsiteX5" fmla="*/ 8457 w 10000"/>
                              <a:gd name="connsiteY5" fmla="*/ 10025 h 10025"/>
                              <a:gd name="connsiteX0" fmla="*/ 16 w 10000"/>
                              <a:gd name="connsiteY0" fmla="*/ 35 h 10075"/>
                              <a:gd name="connsiteX1" fmla="*/ 0 w 10000"/>
                              <a:gd name="connsiteY1" fmla="*/ 0 h 10075"/>
                              <a:gd name="connsiteX2" fmla="*/ 10000 w 10000"/>
                              <a:gd name="connsiteY2" fmla="*/ 0 h 10075"/>
                              <a:gd name="connsiteX3" fmla="*/ 10000 w 10000"/>
                              <a:gd name="connsiteY3" fmla="*/ 9336 h 10075"/>
                              <a:gd name="connsiteX4" fmla="*/ 8423 w 10000"/>
                              <a:gd name="connsiteY4" fmla="*/ 9346 h 10075"/>
                              <a:gd name="connsiteX5" fmla="*/ 8423 w 10000"/>
                              <a:gd name="connsiteY5" fmla="*/ 10075 h 10075"/>
                              <a:gd name="connsiteX0" fmla="*/ 16 w 10000"/>
                              <a:gd name="connsiteY0" fmla="*/ 35 h 9346"/>
                              <a:gd name="connsiteX1" fmla="*/ 0 w 10000"/>
                              <a:gd name="connsiteY1" fmla="*/ 0 h 9346"/>
                              <a:gd name="connsiteX2" fmla="*/ 10000 w 10000"/>
                              <a:gd name="connsiteY2" fmla="*/ 0 h 9346"/>
                              <a:gd name="connsiteX3" fmla="*/ 10000 w 10000"/>
                              <a:gd name="connsiteY3" fmla="*/ 9336 h 9346"/>
                              <a:gd name="connsiteX4" fmla="*/ 8423 w 10000"/>
                              <a:gd name="connsiteY4" fmla="*/ 9346 h 9346"/>
                              <a:gd name="connsiteX0" fmla="*/ 16 w 10000"/>
                              <a:gd name="connsiteY0" fmla="*/ 37 h 10097"/>
                              <a:gd name="connsiteX1" fmla="*/ 0 w 10000"/>
                              <a:gd name="connsiteY1" fmla="*/ 0 h 10097"/>
                              <a:gd name="connsiteX2" fmla="*/ 10000 w 10000"/>
                              <a:gd name="connsiteY2" fmla="*/ 0 h 10097"/>
                              <a:gd name="connsiteX3" fmla="*/ 10000 w 10000"/>
                              <a:gd name="connsiteY3" fmla="*/ 9989 h 10097"/>
                              <a:gd name="connsiteX4" fmla="*/ 9371 w 10000"/>
                              <a:gd name="connsiteY4" fmla="*/ 10097 h 10097"/>
                              <a:gd name="connsiteX0" fmla="*/ 16 w 10000"/>
                              <a:gd name="connsiteY0" fmla="*/ 37 h 10097"/>
                              <a:gd name="connsiteX1" fmla="*/ 0 w 10000"/>
                              <a:gd name="connsiteY1" fmla="*/ 0 h 10097"/>
                              <a:gd name="connsiteX2" fmla="*/ 10000 w 10000"/>
                              <a:gd name="connsiteY2" fmla="*/ 0 h 10097"/>
                              <a:gd name="connsiteX3" fmla="*/ 10000 w 10000"/>
                              <a:gd name="connsiteY3" fmla="*/ 9989 h 10097"/>
                              <a:gd name="connsiteX4" fmla="*/ 9371 w 10000"/>
                              <a:gd name="connsiteY4" fmla="*/ 10097 h 10097"/>
                              <a:gd name="connsiteX0" fmla="*/ 16 w 10000"/>
                              <a:gd name="connsiteY0" fmla="*/ 37 h 9989"/>
                              <a:gd name="connsiteX1" fmla="*/ 0 w 10000"/>
                              <a:gd name="connsiteY1" fmla="*/ 0 h 9989"/>
                              <a:gd name="connsiteX2" fmla="*/ 10000 w 10000"/>
                              <a:gd name="connsiteY2" fmla="*/ 0 h 9989"/>
                              <a:gd name="connsiteX3" fmla="*/ 10000 w 10000"/>
                              <a:gd name="connsiteY3" fmla="*/ 9989 h 9989"/>
                              <a:gd name="connsiteX0" fmla="*/ 16 w 10000"/>
                              <a:gd name="connsiteY0" fmla="*/ 37 h 37"/>
                              <a:gd name="connsiteX1" fmla="*/ 0 w 10000"/>
                              <a:gd name="connsiteY1" fmla="*/ 0 h 37"/>
                              <a:gd name="connsiteX2" fmla="*/ 10000 w 10000"/>
                              <a:gd name="connsiteY2" fmla="*/ 0 h 3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</a:cxnLst>
                            <a:rect l="l" t="t" r="r" b="b"/>
                            <a:pathLst>
                              <a:path w="10000" h="37">
                                <a:moveTo>
                                  <a:pt x="16" y="37"/>
                                </a:moveTo>
                                <a:cubicBezTo>
                                  <a:pt x="11" y="25"/>
                                  <a:pt x="5" y="13"/>
                                  <a:pt x="0" y="0"/>
                                </a:cubicBezTo>
                                <a:lnTo>
                                  <a:pt x="10000" y="0"/>
                                </a:lnTo>
                              </a:path>
                            </a:pathLst>
                          </a:custGeom>
                          <a:noFill/>
                          <a:ln w="57150" cmpd="sng">
                            <a:solidFill>
                              <a:schemeClr val="accent2"/>
                            </a:solidFill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81937" name="Freeform 17">
                            <a:extLst>
                              <a:ext uri="{FF2B5EF4-FFF2-40B4-BE49-F238E27FC236}">
                                <a16:creationId xmlns:a16="http://schemas.microsoft.com/office/drawing/2014/main" id="{9DA316C7-D28E-6902-7C90-D469D9407442}"/>
                              </a:ext>
                            </a:extLst>
                          </p:cNvPr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4227" y="336"/>
                            <a:ext cx="283" cy="1338"/>
                          </a:xfrm>
                          <a:custGeom>
                            <a:avLst/>
                            <a:gdLst>
                              <a:gd name="T0" fmla="*/ 0 w 283"/>
                              <a:gd name="T1" fmla="*/ 0 h 486"/>
                              <a:gd name="T2" fmla="*/ 283 w 283"/>
                              <a:gd name="T3" fmla="*/ 2 h 486"/>
                              <a:gd name="T4" fmla="*/ 282 w 283"/>
                              <a:gd name="T5" fmla="*/ 486 h 48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</a:cxnLst>
                            <a:rect l="0" t="0" r="r" b="b"/>
                            <a:pathLst>
                              <a:path w="283" h="486">
                                <a:moveTo>
                                  <a:pt x="0" y="0"/>
                                </a:moveTo>
                                <a:lnTo>
                                  <a:pt x="283" y="2"/>
                                </a:lnTo>
                                <a:lnTo>
                                  <a:pt x="282" y="486"/>
                                </a:lnTo>
                              </a:path>
                            </a:pathLst>
                          </a:custGeom>
                          <a:noFill/>
                          <a:ln w="57150" cmpd="sng">
                            <a:solidFill>
                              <a:schemeClr val="accent2"/>
                            </a:solidFill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6" name="Groep 15">
                          <a:extLst>
                            <a:ext uri="{FF2B5EF4-FFF2-40B4-BE49-F238E27FC236}">
                              <a16:creationId xmlns:a16="http://schemas.microsoft.com/office/drawing/2014/main" id="{703915AB-5D49-EB04-C5DF-D46431F927E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-76222" y="533298"/>
                          <a:ext cx="9180000" cy="6362802"/>
                          <a:chOff x="-76222" y="533298"/>
                          <a:chExt cx="9180000" cy="6362802"/>
                        </a:xfrm>
                      </p:grpSpPr>
                      <p:sp>
                        <p:nvSpPr>
                          <p:cNvPr id="81922" name="Rectangle 2" descr="40%">
                            <a:extLst>
                              <a:ext uri="{FF2B5EF4-FFF2-40B4-BE49-F238E27FC236}">
                                <a16:creationId xmlns:a16="http://schemas.microsoft.com/office/drawing/2014/main" id="{3BC05577-BC31-B286-5E56-DC0E8030944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-76222" y="6057900"/>
                            <a:ext cx="9180000" cy="838200"/>
                          </a:xfrm>
                          <a:prstGeom prst="rect">
                            <a:avLst/>
                          </a:prstGeom>
                          <a:pattFill prst="pct40">
                            <a:fgClr>
                              <a:srgbClr val="CC9900"/>
                            </a:fgClr>
                            <a:bgClr>
                              <a:schemeClr val="bg1"/>
                            </a:bgClr>
                          </a:pattFill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grpSp>
                        <p:nvGrpSpPr>
                          <p:cNvPr id="15" name="Groep 14">
                            <a:extLst>
                              <a:ext uri="{FF2B5EF4-FFF2-40B4-BE49-F238E27FC236}">
                                <a16:creationId xmlns:a16="http://schemas.microsoft.com/office/drawing/2014/main" id="{D93E41FB-C654-76E2-558B-A2E5467633E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814639" y="533298"/>
                            <a:ext cx="6089652" cy="5024438"/>
                            <a:chOff x="2814639" y="533298"/>
                            <a:chExt cx="6089652" cy="5024438"/>
                          </a:xfrm>
                        </p:grpSpPr>
                        <p:grpSp>
                          <p:nvGrpSpPr>
                            <p:cNvPr id="81949" name="Group 29">
                              <a:extLst>
                                <a:ext uri="{FF2B5EF4-FFF2-40B4-BE49-F238E27FC236}">
                                  <a16:creationId xmlns:a16="http://schemas.microsoft.com/office/drawing/2014/main" id="{4BCB3E9C-46BC-0D72-05E2-5740F455F506}"/>
                                </a:ext>
                              </a:extLst>
                            </p:cNvPr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2814639" y="533298"/>
                              <a:ext cx="6089652" cy="5024438"/>
                              <a:chOff x="1761" y="338"/>
                              <a:chExt cx="3836" cy="3165"/>
                            </a:xfrm>
                          </p:grpSpPr>
                          <p:grpSp>
                            <p:nvGrpSpPr>
                              <p:cNvPr id="81950" name="Group 30">
                                <a:extLst>
                                  <a:ext uri="{FF2B5EF4-FFF2-40B4-BE49-F238E27FC236}">
                                    <a16:creationId xmlns:a16="http://schemas.microsoft.com/office/drawing/2014/main" id="{A09FCFB7-0DD6-F185-4FB6-EDF01BAC0C83}"/>
                                  </a:ext>
                                </a:extLst>
                              </p:cNvPr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1761" y="345"/>
                                <a:ext cx="3836" cy="3158"/>
                                <a:chOff x="1761" y="345"/>
                                <a:chExt cx="3836" cy="3158"/>
                              </a:xfrm>
                            </p:grpSpPr>
                            <p:grpSp>
                              <p:nvGrpSpPr>
                                <p:cNvPr id="81951" name="Group 31">
                                  <a:extLst>
                                    <a:ext uri="{FF2B5EF4-FFF2-40B4-BE49-F238E27FC236}">
                                      <a16:creationId xmlns:a16="http://schemas.microsoft.com/office/drawing/2014/main" id="{09CD475A-9BC8-0A6E-C2B2-004C80B43208}"/>
                                    </a:ext>
                                  </a:extLst>
                                </p:cNvPr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761" y="1507"/>
                                  <a:ext cx="522" cy="1996"/>
                                  <a:chOff x="1761" y="1199"/>
                                  <a:chExt cx="522" cy="1996"/>
                                </a:xfrm>
                              </p:grpSpPr>
                              <p:sp>
                                <p:nvSpPr>
                                  <p:cNvPr id="81953" name="Line 33">
                                    <a:extLst>
                                      <a:ext uri="{FF2B5EF4-FFF2-40B4-BE49-F238E27FC236}">
                                        <a16:creationId xmlns:a16="http://schemas.microsoft.com/office/drawing/2014/main" id="{1CA46978-85B4-D200-64FD-5604A1D40F6C}"/>
                                      </a:ext>
                                    </a:extLst>
                                  </p:cNvPr>
                                  <p:cNvSpPr>
                                    <a:spLocks noChangeShapeType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06" y="1199"/>
                                    <a:ext cx="0" cy="1996"/>
                                  </a:xfrm>
                                  <a:prstGeom prst="line">
                                    <a:avLst/>
                                  </a:prstGeom>
                                  <a:noFill/>
                                  <a:ln w="57150">
                                    <a:solidFill>
                                      <a:srgbClr val="996633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noFill/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81952" name="Freeform 32">
                                    <a:extLst>
                                      <a:ext uri="{FF2B5EF4-FFF2-40B4-BE49-F238E27FC236}">
                                        <a16:creationId xmlns:a16="http://schemas.microsoft.com/office/drawing/2014/main" id="{3376DE7A-4B9E-3C59-6F65-3C2067EE1433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761" y="1314"/>
                                    <a:ext cx="522" cy="0"/>
                                  </a:xfrm>
                                  <a:custGeom>
                                    <a:avLst/>
                                    <a:gdLst>
                                      <a:gd name="T0" fmla="*/ 0 w 498"/>
                                      <a:gd name="T1" fmla="*/ 0 h 6"/>
                                      <a:gd name="T2" fmla="*/ 498 w 498"/>
                                      <a:gd name="T3" fmla="*/ 6 h 6"/>
                                    </a:gdLst>
                                    <a:ahLst/>
                                    <a:cxnLst>
                                      <a:cxn ang="0">
                                        <a:pos x="T0" y="T1"/>
                                      </a:cxn>
                                      <a:cxn ang="0">
                                        <a:pos x="T2" y="T3"/>
                                      </a:cxn>
                                    </a:cxnLst>
                                    <a:rect l="0" t="0" r="r" b="b"/>
                                    <a:pathLst>
                                      <a:path w="498" h="6">
                                        <a:moveTo>
                                          <a:pt x="0" y="0"/>
                                        </a:moveTo>
                                        <a:lnTo>
                                          <a:pt x="498" y="6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57150" cmpd="sng">
                                    <a:solidFill>
                                      <a:srgbClr val="996633"/>
                                    </a:solidFill>
                                    <a:round/>
                                    <a:headEnd type="none" w="med" len="med"/>
                                    <a:tailEnd type="none" w="med" len="med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81958" name="Freeform 38">
                                  <a:extLst>
                                    <a:ext uri="{FF2B5EF4-FFF2-40B4-BE49-F238E27FC236}">
                                      <a16:creationId xmlns:a16="http://schemas.microsoft.com/office/drawing/2014/main" id="{0C461C6F-5D45-4BBB-38AD-3C272D77C919}"/>
                                    </a:ext>
                                  </a:extLst>
                                </p:cNvPr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1781" y="345"/>
                                  <a:ext cx="1280" cy="1293"/>
                                </a:xfrm>
                                <a:custGeom>
                                  <a:avLst/>
                                  <a:gdLst>
                                    <a:gd name="T0" fmla="*/ 0 w 1280"/>
                                    <a:gd name="T1" fmla="*/ 1180 h 1180"/>
                                    <a:gd name="T2" fmla="*/ 0 w 1280"/>
                                    <a:gd name="T3" fmla="*/ 0 h 1180"/>
                                    <a:gd name="T4" fmla="*/ 1280 w 1280"/>
                                    <a:gd name="T5" fmla="*/ 7 h 1180"/>
                                  </a:gdLst>
                                  <a:ahLst/>
                                  <a:cxnLst>
                                    <a:cxn ang="0">
                                      <a:pos x="T0" y="T1"/>
                                    </a:cxn>
                                    <a:cxn ang="0">
                                      <a:pos x="T2" y="T3"/>
                                    </a:cxn>
                                    <a:cxn ang="0">
                                      <a:pos x="T4" y="T5"/>
                                    </a:cxn>
                                  </a:cxnLst>
                                  <a:rect l="0" t="0" r="r" b="b"/>
                                  <a:pathLst>
                                    <a:path w="1280" h="1180">
                                      <a:moveTo>
                                        <a:pt x="0" y="1180"/>
                                      </a:moveTo>
                                      <a:lnTo>
                                        <a:pt x="0" y="0"/>
                                      </a:lnTo>
                                      <a:lnTo>
                                        <a:pt x="1280" y="7"/>
                                      </a:lnTo>
                                    </a:path>
                                  </a:pathLst>
                                </a:custGeom>
                                <a:noFill/>
                                <a:ln w="57150" cmpd="sng">
                                  <a:solidFill>
                                    <a:srgbClr val="996633"/>
                                  </a:solidFill>
                                  <a:round/>
                                  <a:headEnd type="none" w="med" len="med"/>
                                  <a:tailEnd type="none" w="med" len="med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959" name="Freeform 39">
                                  <a:extLst>
                                    <a:ext uri="{FF2B5EF4-FFF2-40B4-BE49-F238E27FC236}">
                                      <a16:creationId xmlns:a16="http://schemas.microsoft.com/office/drawing/2014/main" id="{92E4D7A4-A620-36D7-2B16-0FB36A4EF0F0}"/>
                                    </a:ext>
                                  </a:extLst>
                                </p:cNvPr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258" y="892"/>
                                  <a:ext cx="3339" cy="2132"/>
                                </a:xfrm>
                                <a:custGeom>
                                  <a:avLst/>
                                  <a:gdLst>
                                    <a:gd name="T0" fmla="*/ 0 w 3319"/>
                                    <a:gd name="T1" fmla="*/ 649 h 2597"/>
                                    <a:gd name="T2" fmla="*/ 0 w 3319"/>
                                    <a:gd name="T3" fmla="*/ 0 h 2597"/>
                                    <a:gd name="T4" fmla="*/ 3319 w 3319"/>
                                    <a:gd name="T5" fmla="*/ 0 h 2597"/>
                                    <a:gd name="T6" fmla="*/ 3319 w 3319"/>
                                    <a:gd name="T7" fmla="*/ 2597 h 2597"/>
                                    <a:gd name="T8" fmla="*/ 2734 w 3319"/>
                                    <a:gd name="T9" fmla="*/ 2597 h 2597"/>
                                    <a:gd name="T10" fmla="*/ 2734 w 3319"/>
                                    <a:gd name="T11" fmla="*/ 2505 h 2597"/>
                                    <a:gd name="connsiteX0" fmla="*/ 14 w 10000"/>
                                    <a:gd name="connsiteY0" fmla="*/ 2758 h 10000"/>
                                    <a:gd name="connsiteX1" fmla="*/ 0 w 10000"/>
                                    <a:gd name="connsiteY1" fmla="*/ 0 h 10000"/>
                                    <a:gd name="connsiteX2" fmla="*/ 10000 w 10000"/>
                                    <a:gd name="connsiteY2" fmla="*/ 0 h 10000"/>
                                    <a:gd name="connsiteX3" fmla="*/ 10000 w 10000"/>
                                    <a:gd name="connsiteY3" fmla="*/ 10000 h 10000"/>
                                    <a:gd name="connsiteX4" fmla="*/ 8237 w 10000"/>
                                    <a:gd name="connsiteY4" fmla="*/ 10000 h 10000"/>
                                    <a:gd name="connsiteX5" fmla="*/ 8237 w 10000"/>
                                    <a:gd name="connsiteY5" fmla="*/ 9646 h 10000"/>
                                    <a:gd name="connsiteX0" fmla="*/ 14 w 10000"/>
                                    <a:gd name="connsiteY0" fmla="*/ 2758 h 10000"/>
                                    <a:gd name="connsiteX1" fmla="*/ 0 w 10000"/>
                                    <a:gd name="connsiteY1" fmla="*/ 0 h 10000"/>
                                    <a:gd name="connsiteX2" fmla="*/ 10000 w 10000"/>
                                    <a:gd name="connsiteY2" fmla="*/ 0 h 10000"/>
                                    <a:gd name="connsiteX3" fmla="*/ 10000 w 10000"/>
                                    <a:gd name="connsiteY3" fmla="*/ 10000 h 10000"/>
                                    <a:gd name="connsiteX4" fmla="*/ 8237 w 10000"/>
                                    <a:gd name="connsiteY4" fmla="*/ 10000 h 10000"/>
                                    <a:gd name="connsiteX5" fmla="*/ 8237 w 10000"/>
                                    <a:gd name="connsiteY5" fmla="*/ 9488 h 10000"/>
                                    <a:gd name="connsiteX0" fmla="*/ 14 w 10000"/>
                                    <a:gd name="connsiteY0" fmla="*/ 2758 h 10000"/>
                                    <a:gd name="connsiteX1" fmla="*/ 0 w 10000"/>
                                    <a:gd name="connsiteY1" fmla="*/ 0 h 10000"/>
                                    <a:gd name="connsiteX2" fmla="*/ 10000 w 10000"/>
                                    <a:gd name="connsiteY2" fmla="*/ 0 h 10000"/>
                                    <a:gd name="connsiteX3" fmla="*/ 10000 w 10000"/>
                                    <a:gd name="connsiteY3" fmla="*/ 10000 h 10000"/>
                                    <a:gd name="connsiteX4" fmla="*/ 8237 w 10000"/>
                                    <a:gd name="connsiteY4" fmla="*/ 10000 h 10000"/>
                                    <a:gd name="connsiteX0" fmla="*/ 14 w 10037"/>
                                    <a:gd name="connsiteY0" fmla="*/ 2758 h 10000"/>
                                    <a:gd name="connsiteX1" fmla="*/ 0 w 10037"/>
                                    <a:gd name="connsiteY1" fmla="*/ 0 h 10000"/>
                                    <a:gd name="connsiteX2" fmla="*/ 10000 w 10037"/>
                                    <a:gd name="connsiteY2" fmla="*/ 0 h 10000"/>
                                    <a:gd name="connsiteX3" fmla="*/ 10037 w 10037"/>
                                    <a:gd name="connsiteY3" fmla="*/ 8092 h 10000"/>
                                    <a:gd name="connsiteX4" fmla="*/ 8237 w 10037"/>
                                    <a:gd name="connsiteY4" fmla="*/ 10000 h 10000"/>
                                    <a:gd name="connsiteX0" fmla="*/ 14 w 10037"/>
                                    <a:gd name="connsiteY0" fmla="*/ 2758 h 8164"/>
                                    <a:gd name="connsiteX1" fmla="*/ 0 w 10037"/>
                                    <a:gd name="connsiteY1" fmla="*/ 0 h 8164"/>
                                    <a:gd name="connsiteX2" fmla="*/ 10000 w 10037"/>
                                    <a:gd name="connsiteY2" fmla="*/ 0 h 8164"/>
                                    <a:gd name="connsiteX3" fmla="*/ 10037 w 10037"/>
                                    <a:gd name="connsiteY3" fmla="*/ 8092 h 8164"/>
                                    <a:gd name="connsiteX4" fmla="*/ 9259 w 10037"/>
                                    <a:gd name="connsiteY4" fmla="*/ 8164 h 8164"/>
                                    <a:gd name="connsiteX0" fmla="*/ 14 w 10000"/>
                                    <a:gd name="connsiteY0" fmla="*/ 3378 h 9918"/>
                                    <a:gd name="connsiteX1" fmla="*/ 0 w 10000"/>
                                    <a:gd name="connsiteY1" fmla="*/ 0 h 9918"/>
                                    <a:gd name="connsiteX2" fmla="*/ 9963 w 10000"/>
                                    <a:gd name="connsiteY2" fmla="*/ 0 h 9918"/>
                                    <a:gd name="connsiteX3" fmla="*/ 10000 w 10000"/>
                                    <a:gd name="connsiteY3" fmla="*/ 9912 h 9918"/>
                                    <a:gd name="connsiteX4" fmla="*/ 9244 w 10000"/>
                                    <a:gd name="connsiteY4" fmla="*/ 9883 h 9918"/>
                                    <a:gd name="connsiteX0" fmla="*/ 14 w 10000"/>
                                    <a:gd name="connsiteY0" fmla="*/ 3406 h 10083"/>
                                    <a:gd name="connsiteX1" fmla="*/ 0 w 10000"/>
                                    <a:gd name="connsiteY1" fmla="*/ 0 h 10083"/>
                                    <a:gd name="connsiteX2" fmla="*/ 9963 w 10000"/>
                                    <a:gd name="connsiteY2" fmla="*/ 0 h 10083"/>
                                    <a:gd name="connsiteX3" fmla="*/ 10000 w 10000"/>
                                    <a:gd name="connsiteY3" fmla="*/ 9994 h 10083"/>
                                    <a:gd name="connsiteX4" fmla="*/ 9244 w 10000"/>
                                    <a:gd name="connsiteY4" fmla="*/ 10083 h 10083"/>
                                    <a:gd name="connsiteX0" fmla="*/ 14 w 10000"/>
                                    <a:gd name="connsiteY0" fmla="*/ 3406 h 9994"/>
                                    <a:gd name="connsiteX1" fmla="*/ 0 w 10000"/>
                                    <a:gd name="connsiteY1" fmla="*/ 0 h 9994"/>
                                    <a:gd name="connsiteX2" fmla="*/ 9963 w 10000"/>
                                    <a:gd name="connsiteY2" fmla="*/ 0 h 9994"/>
                                    <a:gd name="connsiteX3" fmla="*/ 10000 w 10000"/>
                                    <a:gd name="connsiteY3" fmla="*/ 9994 h 9994"/>
                                    <a:gd name="connsiteX4" fmla="*/ 9281 w 10000"/>
                                    <a:gd name="connsiteY4" fmla="*/ 9965 h 9994"/>
                                    <a:gd name="connsiteX0" fmla="*/ 14 w 10000"/>
                                    <a:gd name="connsiteY0" fmla="*/ 3408 h 10000"/>
                                    <a:gd name="connsiteX1" fmla="*/ 0 w 10000"/>
                                    <a:gd name="connsiteY1" fmla="*/ 0 h 10000"/>
                                    <a:gd name="connsiteX2" fmla="*/ 9963 w 10000"/>
                                    <a:gd name="connsiteY2" fmla="*/ 0 h 10000"/>
                                    <a:gd name="connsiteX3" fmla="*/ 10000 w 10000"/>
                                    <a:gd name="connsiteY3" fmla="*/ 10000 h 10000"/>
                                    <a:gd name="connsiteX4" fmla="*/ 9262 w 10000"/>
                                    <a:gd name="connsiteY4" fmla="*/ 9942 h 10000"/>
                                    <a:gd name="connsiteX0" fmla="*/ 14 w 10000"/>
                                    <a:gd name="connsiteY0" fmla="*/ 3408 h 10060"/>
                                    <a:gd name="connsiteX1" fmla="*/ 0 w 10000"/>
                                    <a:gd name="connsiteY1" fmla="*/ 0 h 10060"/>
                                    <a:gd name="connsiteX2" fmla="*/ 9963 w 10000"/>
                                    <a:gd name="connsiteY2" fmla="*/ 0 h 10060"/>
                                    <a:gd name="connsiteX3" fmla="*/ 10000 w 10000"/>
                                    <a:gd name="connsiteY3" fmla="*/ 10000 h 10060"/>
                                    <a:gd name="connsiteX4" fmla="*/ 9262 w 10000"/>
                                    <a:gd name="connsiteY4" fmla="*/ 10060 h 10060"/>
                                    <a:gd name="connsiteX0" fmla="*/ 14 w 9965"/>
                                    <a:gd name="connsiteY0" fmla="*/ 3408 h 10060"/>
                                    <a:gd name="connsiteX1" fmla="*/ 0 w 9965"/>
                                    <a:gd name="connsiteY1" fmla="*/ 0 h 10060"/>
                                    <a:gd name="connsiteX2" fmla="*/ 9963 w 9965"/>
                                    <a:gd name="connsiteY2" fmla="*/ 0 h 10060"/>
                                    <a:gd name="connsiteX3" fmla="*/ 9944 w 9965"/>
                                    <a:gd name="connsiteY3" fmla="*/ 10000 h 10060"/>
                                    <a:gd name="connsiteX4" fmla="*/ 9262 w 9965"/>
                                    <a:gd name="connsiteY4" fmla="*/ 10060 h 10060"/>
                                    <a:gd name="connsiteX0" fmla="*/ 14 w 10016"/>
                                    <a:gd name="connsiteY0" fmla="*/ 3388 h 10028"/>
                                    <a:gd name="connsiteX1" fmla="*/ 0 w 10016"/>
                                    <a:gd name="connsiteY1" fmla="*/ 0 h 10028"/>
                                    <a:gd name="connsiteX2" fmla="*/ 9998 w 10016"/>
                                    <a:gd name="connsiteY2" fmla="*/ 0 h 10028"/>
                                    <a:gd name="connsiteX3" fmla="*/ 10016 w 10016"/>
                                    <a:gd name="connsiteY3" fmla="*/ 10028 h 10028"/>
                                    <a:gd name="connsiteX4" fmla="*/ 9295 w 10016"/>
                                    <a:gd name="connsiteY4" fmla="*/ 10000 h 10028"/>
                                    <a:gd name="connsiteX0" fmla="*/ 14 w 10016"/>
                                    <a:gd name="connsiteY0" fmla="*/ 3388 h 10176"/>
                                    <a:gd name="connsiteX1" fmla="*/ 0 w 10016"/>
                                    <a:gd name="connsiteY1" fmla="*/ 0 h 10176"/>
                                    <a:gd name="connsiteX2" fmla="*/ 9998 w 10016"/>
                                    <a:gd name="connsiteY2" fmla="*/ 0 h 10176"/>
                                    <a:gd name="connsiteX3" fmla="*/ 10016 w 10016"/>
                                    <a:gd name="connsiteY3" fmla="*/ 10028 h 10176"/>
                                    <a:gd name="connsiteX4" fmla="*/ 9035 w 10016"/>
                                    <a:gd name="connsiteY4" fmla="*/ 10176 h 10176"/>
                                    <a:gd name="connsiteX0" fmla="*/ 14 w 10016"/>
                                    <a:gd name="connsiteY0" fmla="*/ 3388 h 10182"/>
                                    <a:gd name="connsiteX1" fmla="*/ 0 w 10016"/>
                                    <a:gd name="connsiteY1" fmla="*/ 0 h 10182"/>
                                    <a:gd name="connsiteX2" fmla="*/ 9998 w 10016"/>
                                    <a:gd name="connsiteY2" fmla="*/ 0 h 10182"/>
                                    <a:gd name="connsiteX3" fmla="*/ 10016 w 10016"/>
                                    <a:gd name="connsiteY3" fmla="*/ 10028 h 10182"/>
                                    <a:gd name="connsiteX4" fmla="*/ 9035 w 10016"/>
                                    <a:gd name="connsiteY4" fmla="*/ 10176 h 10182"/>
                                    <a:gd name="connsiteX0" fmla="*/ 14 w 10016"/>
                                    <a:gd name="connsiteY0" fmla="*/ 3388 h 10041"/>
                                    <a:gd name="connsiteX1" fmla="*/ 0 w 10016"/>
                                    <a:gd name="connsiteY1" fmla="*/ 0 h 10041"/>
                                    <a:gd name="connsiteX2" fmla="*/ 9998 w 10016"/>
                                    <a:gd name="connsiteY2" fmla="*/ 0 h 10041"/>
                                    <a:gd name="connsiteX3" fmla="*/ 10016 w 10016"/>
                                    <a:gd name="connsiteY3" fmla="*/ 10028 h 10041"/>
                                    <a:gd name="connsiteX4" fmla="*/ 9072 w 10016"/>
                                    <a:gd name="connsiteY4" fmla="*/ 9942 h 10041"/>
                                    <a:gd name="connsiteX0" fmla="*/ 14 w 10016"/>
                                    <a:gd name="connsiteY0" fmla="*/ 3388 h 10128"/>
                                    <a:gd name="connsiteX1" fmla="*/ 0 w 10016"/>
                                    <a:gd name="connsiteY1" fmla="*/ 0 h 10128"/>
                                    <a:gd name="connsiteX2" fmla="*/ 9998 w 10016"/>
                                    <a:gd name="connsiteY2" fmla="*/ 0 h 10128"/>
                                    <a:gd name="connsiteX3" fmla="*/ 10016 w 10016"/>
                                    <a:gd name="connsiteY3" fmla="*/ 10028 h 10128"/>
                                    <a:gd name="connsiteX4" fmla="*/ 9072 w 10016"/>
                                    <a:gd name="connsiteY4" fmla="*/ 10118 h 10128"/>
                                    <a:gd name="connsiteX0" fmla="*/ 14 w 10016"/>
                                    <a:gd name="connsiteY0" fmla="*/ 3388 h 10045"/>
                                    <a:gd name="connsiteX1" fmla="*/ 0 w 10016"/>
                                    <a:gd name="connsiteY1" fmla="*/ 0 h 10045"/>
                                    <a:gd name="connsiteX2" fmla="*/ 9998 w 10016"/>
                                    <a:gd name="connsiteY2" fmla="*/ 0 h 10045"/>
                                    <a:gd name="connsiteX3" fmla="*/ 10016 w 10016"/>
                                    <a:gd name="connsiteY3" fmla="*/ 10028 h 10045"/>
                                    <a:gd name="connsiteX4" fmla="*/ 9035 w 10016"/>
                                    <a:gd name="connsiteY4" fmla="*/ 9971 h 10045"/>
                                    <a:gd name="connsiteX0" fmla="*/ 14 w 10016"/>
                                    <a:gd name="connsiteY0" fmla="*/ 3388 h 10128"/>
                                    <a:gd name="connsiteX1" fmla="*/ 0 w 10016"/>
                                    <a:gd name="connsiteY1" fmla="*/ 0 h 10128"/>
                                    <a:gd name="connsiteX2" fmla="*/ 9998 w 10016"/>
                                    <a:gd name="connsiteY2" fmla="*/ 0 h 10128"/>
                                    <a:gd name="connsiteX3" fmla="*/ 10016 w 10016"/>
                                    <a:gd name="connsiteY3" fmla="*/ 10028 h 10128"/>
                                    <a:gd name="connsiteX4" fmla="*/ 7326 w 10016"/>
                                    <a:gd name="connsiteY4" fmla="*/ 10118 h 10128"/>
                                    <a:gd name="connsiteX0" fmla="*/ 14 w 10016"/>
                                    <a:gd name="connsiteY0" fmla="*/ 3388 h 10062"/>
                                    <a:gd name="connsiteX1" fmla="*/ 0 w 10016"/>
                                    <a:gd name="connsiteY1" fmla="*/ 0 h 10062"/>
                                    <a:gd name="connsiteX2" fmla="*/ 9998 w 10016"/>
                                    <a:gd name="connsiteY2" fmla="*/ 0 h 10062"/>
                                    <a:gd name="connsiteX3" fmla="*/ 10016 w 10016"/>
                                    <a:gd name="connsiteY3" fmla="*/ 10028 h 10062"/>
                                    <a:gd name="connsiteX4" fmla="*/ 7326 w 10016"/>
                                    <a:gd name="connsiteY4" fmla="*/ 10030 h 10062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</a:cxnLst>
                                  <a:rect l="l" t="t" r="r" b="b"/>
                                  <a:pathLst>
                                    <a:path w="10016" h="10062">
                                      <a:moveTo>
                                        <a:pt x="14" y="3388"/>
                                      </a:moveTo>
                                      <a:cubicBezTo>
                                        <a:pt x="9" y="2259"/>
                                        <a:pt x="5" y="1129"/>
                                        <a:pt x="0" y="0"/>
                                      </a:cubicBezTo>
                                      <a:lnTo>
                                        <a:pt x="9998" y="0"/>
                                      </a:lnTo>
                                      <a:cubicBezTo>
                                        <a:pt x="10010" y="3313"/>
                                        <a:pt x="10004" y="6715"/>
                                        <a:pt x="10016" y="10028"/>
                                      </a:cubicBezTo>
                                      <a:cubicBezTo>
                                        <a:pt x="9689" y="10077"/>
                                        <a:pt x="7486" y="10069"/>
                                        <a:pt x="7326" y="10030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57150" cmpd="sng">
                                  <a:solidFill>
                                    <a:srgbClr val="996633"/>
                                  </a:solidFill>
                                  <a:round/>
                                  <a:headEnd type="none" w="med" len="med"/>
                                  <a:tailEnd type="none" w="med" len="med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960" name="Freeform 40">
                                  <a:extLst>
                                    <a:ext uri="{FF2B5EF4-FFF2-40B4-BE49-F238E27FC236}">
                                      <a16:creationId xmlns:a16="http://schemas.microsoft.com/office/drawing/2014/main" id="{17FBC253-50DA-8406-63F1-D3CC15FDD54E}"/>
                                    </a:ext>
                                  </a:extLst>
                                </p:cNvPr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>
                                  <a:off x="2006" y="594"/>
                                  <a:ext cx="1051" cy="942"/>
                                </a:xfrm>
                                <a:custGeom>
                                  <a:avLst/>
                                  <a:gdLst>
                                    <a:gd name="T0" fmla="*/ 0 w 1051"/>
                                    <a:gd name="T1" fmla="*/ 942 h 942"/>
                                    <a:gd name="T2" fmla="*/ 0 w 1051"/>
                                    <a:gd name="T3" fmla="*/ 0 h 942"/>
                                    <a:gd name="T4" fmla="*/ 1051 w 1051"/>
                                    <a:gd name="T5" fmla="*/ 0 h 942"/>
                                  </a:gdLst>
                                  <a:ahLst/>
                                  <a:cxnLst>
                                    <a:cxn ang="0">
                                      <a:pos x="T0" y="T1"/>
                                    </a:cxn>
                                    <a:cxn ang="0">
                                      <a:pos x="T2" y="T3"/>
                                    </a:cxn>
                                    <a:cxn ang="0">
                                      <a:pos x="T4" y="T5"/>
                                    </a:cxn>
                                  </a:cxnLst>
                                  <a:rect l="0" t="0" r="r" b="b"/>
                                  <a:pathLst>
                                    <a:path w="1051" h="942">
                                      <a:moveTo>
                                        <a:pt x="0" y="942"/>
                                      </a:moveTo>
                                      <a:lnTo>
                                        <a:pt x="0" y="0"/>
                                      </a:lnTo>
                                      <a:lnTo>
                                        <a:pt x="1051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57150" cmpd="sng">
                                  <a:solidFill>
                                    <a:srgbClr val="996633"/>
                                  </a:solidFill>
                                  <a:round/>
                                  <a:headEnd type="none" w="med" len="med"/>
                                  <a:tailEnd type="none" w="med" len="med"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</p:grpSp>
                          <p:sp>
                            <p:nvSpPr>
                              <p:cNvPr id="81963" name="Line 43">
                                <a:extLst>
                                  <a:ext uri="{FF2B5EF4-FFF2-40B4-BE49-F238E27FC236}">
                                    <a16:creationId xmlns:a16="http://schemas.microsoft.com/office/drawing/2014/main" id="{B5815249-957E-2A5A-3F3A-FB2BF1066A7E}"/>
                                  </a:ext>
                                </a:extLst>
                              </p:cNvPr>
                              <p:cNvSpPr>
                                <a:spLocks noChangeShapeType="1"/>
                              </p:cNvSpPr>
                              <p:nvPr/>
                            </p:nvSpPr>
                            <p:spPr bwMode="auto">
                              <a:xfrm>
                                <a:off x="3312" y="338"/>
                                <a:ext cx="528" cy="0"/>
                              </a:xfrm>
                              <a:prstGeom prst="line">
                                <a:avLst/>
                              </a:prstGeom>
                              <a:noFill/>
                              <a:ln w="57150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noFill/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/>
                              <a:lstStyle/>
                              <a:p>
                                <a:pPr fontAlgn="base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</a:pPr>
                                <a:endParaRPr lang="nl-NL" sz="2400">
                                  <a:solidFill>
                                    <a:srgbClr val="000000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81944" name="Group 24">
                              <a:extLst>
                                <a:ext uri="{FF2B5EF4-FFF2-40B4-BE49-F238E27FC236}">
                                  <a16:creationId xmlns:a16="http://schemas.microsoft.com/office/drawing/2014/main" id="{A5623259-3D35-69D5-8911-3A2B4D225F2A}"/>
                                </a:ext>
                              </a:extLst>
                            </p:cNvPr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4800600" y="762000"/>
                              <a:ext cx="457200" cy="457200"/>
                              <a:chOff x="2937" y="480"/>
                              <a:chExt cx="288" cy="288"/>
                            </a:xfrm>
                          </p:grpSpPr>
                          <p:sp>
                            <p:nvSpPr>
                              <p:cNvPr id="81945" name="Oval 25">
                                <a:extLst>
                                  <a:ext uri="{FF2B5EF4-FFF2-40B4-BE49-F238E27FC236}">
                                    <a16:creationId xmlns:a16="http://schemas.microsoft.com/office/drawing/2014/main" id="{81496905-0471-9D48-FB72-4589D15D06B8}"/>
                                  </a:ext>
                                </a:extLst>
                              </p:cNvPr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2937" y="480"/>
                                <a:ext cx="288" cy="288"/>
                              </a:xfrm>
                              <a:prstGeom prst="ellipse">
                                <a:avLst/>
                              </a:prstGeom>
                              <a:solidFill>
                                <a:schemeClr val="bg1"/>
                              </a:solidFill>
                              <a:ln w="31750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  <a:extLs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  <p:txBody>
                              <a:bodyPr wrap="none" anchor="ctr"/>
                              <a:lstStyle/>
                              <a:p>
                                <a:pPr fontAlgn="base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</a:pPr>
                                <a:endParaRPr lang="nl-NL" sz="2400">
                                  <a:solidFill>
                                    <a:srgbClr val="000000"/>
                                  </a:solidFill>
                                </a:endParaRPr>
                              </a:p>
                            </p:txBody>
                          </p:sp>
                          <p:grpSp>
                            <p:nvGrpSpPr>
                              <p:cNvPr id="81946" name="Group 26">
                                <a:extLst>
                                  <a:ext uri="{FF2B5EF4-FFF2-40B4-BE49-F238E27FC236}">
                                    <a16:creationId xmlns:a16="http://schemas.microsoft.com/office/drawing/2014/main" id="{F983C5B9-3F3B-916D-6994-C3A86F3FC8D3}"/>
                                  </a:ext>
                                </a:extLst>
                              </p:cNvPr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3057" y="549"/>
                                <a:ext cx="48" cy="153"/>
                                <a:chOff x="3057" y="549"/>
                                <a:chExt cx="48" cy="153"/>
                              </a:xfrm>
                            </p:grpSpPr>
                            <p:sp>
                              <p:nvSpPr>
                                <p:cNvPr id="81947" name="AutoShape 27">
                                  <a:extLst>
                                    <a:ext uri="{FF2B5EF4-FFF2-40B4-BE49-F238E27FC236}">
                                      <a16:creationId xmlns:a16="http://schemas.microsoft.com/office/drawing/2014/main" id="{C22E9CC6-560C-F9E8-01BF-243CF9AAB365}"/>
                                    </a:ext>
                                  </a:extLst>
                                </p:cNvPr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057" y="654"/>
                                  <a:ext cx="48" cy="48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  <a:ln w="9525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 wrap="none" anchor="ctr"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81948" name="AutoShape 28">
                                  <a:extLst>
                                    <a:ext uri="{FF2B5EF4-FFF2-40B4-BE49-F238E27FC236}">
                                      <a16:creationId xmlns:a16="http://schemas.microsoft.com/office/drawing/2014/main" id="{10489B87-2811-0A31-5190-D66792825BB6}"/>
                                    </a:ext>
                                  </a:extLst>
                                </p:cNvPr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057" y="549"/>
                                  <a:ext cx="48" cy="48"/>
                                </a:xfrm>
                                <a:prstGeom prst="flowChartConnector">
                                  <a:avLst/>
                                </a:prstGeom>
                                <a:solidFill>
                                  <a:schemeClr val="tx1"/>
                                </a:solidFill>
                                <a:ln w="9525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 wrap="none" anchor="ctr"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</p:grpSp>
                        </p:grpSp>
                      </p:grpSp>
                    </p:grpSp>
                  </p:grpSp>
                </p:grpSp>
                <p:grpSp>
                  <p:nvGrpSpPr>
                    <p:cNvPr id="81971" name="Group 51">
                      <a:extLst>
                        <a:ext uri="{FF2B5EF4-FFF2-40B4-BE49-F238E27FC236}">
                          <a16:creationId xmlns:a16="http://schemas.microsoft.com/office/drawing/2014/main" id="{90B8F540-F7D5-D349-45A8-23A6F09C2F7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50736" y="1708151"/>
                      <a:ext cx="987001" cy="684213"/>
                      <a:chOff x="1878" y="960"/>
                      <a:chExt cx="611" cy="431"/>
                    </a:xfrm>
                  </p:grpSpPr>
                  <p:grpSp>
                    <p:nvGrpSpPr>
                      <p:cNvPr id="81972" name="Group 52">
                        <a:extLst>
                          <a:ext uri="{FF2B5EF4-FFF2-40B4-BE49-F238E27FC236}">
                            <a16:creationId xmlns:a16="http://schemas.microsoft.com/office/drawing/2014/main" id="{A0F42050-5046-1523-7B10-D8EC33AC80CB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878" y="960"/>
                        <a:ext cx="134" cy="431"/>
                        <a:chOff x="1727" y="1632"/>
                        <a:chExt cx="266" cy="814"/>
                      </a:xfrm>
                    </p:grpSpPr>
                    <p:sp>
                      <p:nvSpPr>
                        <p:cNvPr id="81973" name="Rectangle 53">
                          <a:extLst>
                            <a:ext uri="{FF2B5EF4-FFF2-40B4-BE49-F238E27FC236}">
                              <a16:creationId xmlns:a16="http://schemas.microsoft.com/office/drawing/2014/main" id="{B9DFECFB-1DB2-520D-8248-1DCCBA9F737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28" y="1632"/>
                          <a:ext cx="265" cy="814"/>
                        </a:xfrm>
                        <a:prstGeom prst="rect">
                          <a:avLst/>
                        </a:prstGeom>
                        <a:solidFill>
                          <a:srgbClr val="F5FFFF"/>
                        </a:solidFill>
                        <a:ln w="254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81974" name="Line 54">
                          <a:extLst>
                            <a:ext uri="{FF2B5EF4-FFF2-40B4-BE49-F238E27FC236}">
                              <a16:creationId xmlns:a16="http://schemas.microsoft.com/office/drawing/2014/main" id="{4D380EB2-C21D-7714-FB21-BBCE2C32A18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27" y="1632"/>
                          <a:ext cx="266" cy="814"/>
                        </a:xfrm>
                        <a:prstGeom prst="lin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81975" name="Group 55">
                        <a:extLst>
                          <a:ext uri="{FF2B5EF4-FFF2-40B4-BE49-F238E27FC236}">
                            <a16:creationId xmlns:a16="http://schemas.microsoft.com/office/drawing/2014/main" id="{522CDB6B-6244-062E-7B6C-E7AF56A23F9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099" y="960"/>
                        <a:ext cx="134" cy="431"/>
                        <a:chOff x="1683" y="1632"/>
                        <a:chExt cx="265" cy="814"/>
                      </a:xfrm>
                    </p:grpSpPr>
                    <p:sp>
                      <p:nvSpPr>
                        <p:cNvPr id="81976" name="Rectangle 56">
                          <a:extLst>
                            <a:ext uri="{FF2B5EF4-FFF2-40B4-BE49-F238E27FC236}">
                              <a16:creationId xmlns:a16="http://schemas.microsoft.com/office/drawing/2014/main" id="{175865DA-2D01-8564-9B58-27B48936DC32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85" y="1632"/>
                          <a:ext cx="263" cy="814"/>
                        </a:xfrm>
                        <a:prstGeom prst="rect">
                          <a:avLst/>
                        </a:prstGeom>
                        <a:solidFill>
                          <a:srgbClr val="F5FFFF"/>
                        </a:solidFill>
                        <a:ln w="254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81977" name="Line 57">
                          <a:extLst>
                            <a:ext uri="{FF2B5EF4-FFF2-40B4-BE49-F238E27FC236}">
                              <a16:creationId xmlns:a16="http://schemas.microsoft.com/office/drawing/2014/main" id="{7D0EDF75-4B3C-816A-FCF0-9CB380871A6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683" y="1632"/>
                          <a:ext cx="263" cy="814"/>
                        </a:xfrm>
                        <a:prstGeom prst="lin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81979" name="Rectangle 59">
                        <a:extLst>
                          <a:ext uri="{FF2B5EF4-FFF2-40B4-BE49-F238E27FC236}">
                            <a16:creationId xmlns:a16="http://schemas.microsoft.com/office/drawing/2014/main" id="{1D8E4711-89C6-B207-B95C-BA9C21EA88A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355" y="960"/>
                        <a:ext cx="134" cy="431"/>
                      </a:xfrm>
                      <a:prstGeom prst="rect">
                        <a:avLst/>
                      </a:prstGeom>
                      <a:solidFill>
                        <a:srgbClr val="F5FFFF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81965" name="Group 45">
                      <a:extLst>
                        <a:ext uri="{FF2B5EF4-FFF2-40B4-BE49-F238E27FC236}">
                          <a16:creationId xmlns:a16="http://schemas.microsoft.com/office/drawing/2014/main" id="{F2060B76-427C-3FE7-AAE9-926CD700338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01516" y="4229152"/>
                      <a:ext cx="228600" cy="685800"/>
                      <a:chOff x="1728" y="1632"/>
                      <a:chExt cx="288" cy="816"/>
                    </a:xfrm>
                    <a:solidFill>
                      <a:srgbClr val="F5FFFF">
                        <a:alpha val="50000"/>
                      </a:srgbClr>
                    </a:solidFill>
                  </p:grpSpPr>
                  <p:sp>
                    <p:nvSpPr>
                      <p:cNvPr id="81966" name="Rectangle 46">
                        <a:extLst>
                          <a:ext uri="{FF2B5EF4-FFF2-40B4-BE49-F238E27FC236}">
                            <a16:creationId xmlns:a16="http://schemas.microsoft.com/office/drawing/2014/main" id="{9C68B5B8-9188-446C-7CD4-24690B115F7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728" y="1632"/>
                        <a:ext cx="288" cy="816"/>
                      </a:xfrm>
                      <a:prstGeom prst="rect">
                        <a:avLst/>
                      </a:prstGeom>
                      <a:solidFill>
                        <a:srgbClr val="F5FFFF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81967" name="Line 47">
                        <a:extLst>
                          <a:ext uri="{FF2B5EF4-FFF2-40B4-BE49-F238E27FC236}">
                            <a16:creationId xmlns:a16="http://schemas.microsoft.com/office/drawing/2014/main" id="{7D7D58EE-034A-D6C2-DF45-85CDB024FF3D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728" y="1632"/>
                        <a:ext cx="288" cy="816"/>
                      </a:xfrm>
                      <a:prstGeom prst="line">
                        <a:avLst/>
                      </a:prstGeom>
                      <a:grpFill/>
                      <a:ln w="25400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81982" name="Rectangle 62">
                      <a:extLst>
                        <a:ext uri="{FF2B5EF4-FFF2-40B4-BE49-F238E27FC236}">
                          <a16:creationId xmlns:a16="http://schemas.microsoft.com/office/drawing/2014/main" id="{E0A1EDD2-CBF8-AB97-4689-231144E766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4687" y="2806029"/>
                      <a:ext cx="864000" cy="4572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54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" name="Text Box 146">
                      <a:extLst>
                        <a:ext uri="{FF2B5EF4-FFF2-40B4-BE49-F238E27FC236}">
                          <a16:creationId xmlns:a16="http://schemas.microsoft.com/office/drawing/2014/main" id="{05305AE7-2B04-FEA1-89BC-921964FF731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243888" y="6495527"/>
                      <a:ext cx="900112" cy="36933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pPr algn="r" fontAlgn="base"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</a:pPr>
                      <a:r>
                        <a:rPr lang="en-US" altLang="nl-NL" sz="180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" action="ppaction://hlinkshowjump?jump=firstslid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menu</a:t>
                      </a:r>
                      <a:endParaRPr lang="nl-NL" altLang="nl-NL" sz="1800" baseline="30000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1969" name="Rectangle 49">
                      <a:extLst>
                        <a:ext uri="{FF2B5EF4-FFF2-40B4-BE49-F238E27FC236}">
                          <a16:creationId xmlns:a16="http://schemas.microsoft.com/office/drawing/2014/main" id="{55FCE6A4-66E4-EC6A-0549-5382905ABB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3641" y="3420165"/>
                      <a:ext cx="533400" cy="540675"/>
                    </a:xfrm>
                    <a:prstGeom prst="rect">
                      <a:avLst/>
                    </a:prstGeom>
                    <a:solidFill>
                      <a:srgbClr val="F5FFFF"/>
                    </a:solidFill>
                    <a:ln w="254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55" name="Groep 54">
                    <a:extLst>
                      <a:ext uri="{FF2B5EF4-FFF2-40B4-BE49-F238E27FC236}">
                        <a16:creationId xmlns:a16="http://schemas.microsoft.com/office/drawing/2014/main" id="{37205219-7F24-DF73-07A2-76C3B8A81B12}"/>
                      </a:ext>
                    </a:extLst>
                  </p:cNvPr>
                  <p:cNvGrpSpPr/>
                  <p:nvPr/>
                </p:nvGrpSpPr>
                <p:grpSpPr>
                  <a:xfrm>
                    <a:off x="3040251" y="5476139"/>
                    <a:ext cx="824746" cy="967338"/>
                    <a:chOff x="3040251" y="5476139"/>
                    <a:chExt cx="824746" cy="967338"/>
                  </a:xfrm>
                </p:grpSpPr>
                <p:sp>
                  <p:nvSpPr>
                    <p:cNvPr id="32" name="Vrije vorm: vorm 31">
                      <a:extLst>
                        <a:ext uri="{FF2B5EF4-FFF2-40B4-BE49-F238E27FC236}">
                          <a16:creationId xmlns:a16="http://schemas.microsoft.com/office/drawing/2014/main" id="{B188BEE0-E856-0B14-4475-263CFBC59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53284" y="5759477"/>
                      <a:ext cx="0" cy="684000"/>
                    </a:xfrm>
                    <a:custGeom>
                      <a:avLst/>
                      <a:gdLst>
                        <a:gd name="connsiteX0" fmla="*/ 28575 w 7686675"/>
                        <a:gd name="connsiteY0" fmla="*/ 0 h 1533525"/>
                        <a:gd name="connsiteX1" fmla="*/ 0 w 7686675"/>
                        <a:gd name="connsiteY1" fmla="*/ 1533525 h 1533525"/>
                        <a:gd name="connsiteX2" fmla="*/ 7686675 w 7686675"/>
                        <a:gd name="connsiteY2" fmla="*/ 1504950 h 1533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686675" h="1533525">
                          <a:moveTo>
                            <a:pt x="28575" y="0"/>
                          </a:moveTo>
                          <a:lnTo>
                            <a:pt x="0" y="1533525"/>
                          </a:lnTo>
                          <a:lnTo>
                            <a:pt x="7686675" y="1504950"/>
                          </a:lnTo>
                        </a:path>
                      </a:pathLst>
                    </a:custGeom>
                    <a:noFill/>
                    <a:ln w="762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  <p:sp>
                  <p:nvSpPr>
                    <p:cNvPr id="34" name="Rechthoek 33">
                      <a:extLst>
                        <a:ext uri="{FF2B5EF4-FFF2-40B4-BE49-F238E27FC236}">
                          <a16:creationId xmlns:a16="http://schemas.microsoft.com/office/drawing/2014/main" id="{9BB605F7-CC9E-BEA0-623B-0E7CCC7A72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0251" y="5476139"/>
                      <a:ext cx="824746" cy="338841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12700"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/>
                    </a:p>
                  </p:txBody>
                </p:sp>
              </p:grpSp>
            </p:grpSp>
          </p:grpSp>
        </p:grpSp>
        <p:cxnSp>
          <p:nvCxnSpPr>
            <p:cNvPr id="18" name="Verbindingslijn: gebogen 17">
              <a:extLst>
                <a:ext uri="{FF2B5EF4-FFF2-40B4-BE49-F238E27FC236}">
                  <a16:creationId xmlns:a16="http://schemas.microsoft.com/office/drawing/2014/main" id="{6C31F6B5-E33B-56E3-8035-3D0EAF96FB1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643118" y="3461753"/>
              <a:ext cx="2033439" cy="301276"/>
            </a:xfrm>
            <a:prstGeom prst="bentConnector3">
              <a:avLst>
                <a:gd name="adj1" fmla="val 99184"/>
              </a:avLst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4">
            <a:extLst>
              <a:ext uri="{FF2B5EF4-FFF2-40B4-BE49-F238E27FC236}">
                <a16:creationId xmlns:a16="http://schemas.microsoft.com/office/drawing/2014/main" id="{850D1528-AFDF-81DE-051D-8D9C4661F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56" y="1772175"/>
            <a:ext cx="235077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zekering</a:t>
            </a:r>
            <a:r>
              <a:rPr lang="en-US" alt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3 x 16 A</a:t>
            </a:r>
            <a:endParaRPr lang="nl-NL" altLang="nl-NL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61">
            <a:extLst>
              <a:ext uri="{FF2B5EF4-FFF2-40B4-BE49-F238E27FC236}">
                <a16:creationId xmlns:a16="http://schemas.microsoft.com/office/drawing/2014/main" id="{C816962B-9782-B96C-0AE7-C482209AD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2389" y="4256913"/>
            <a:ext cx="299261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Hoofdzekering</a:t>
            </a:r>
            <a:r>
              <a:rPr lang="en-US" altLang="nl-NL" sz="2200" dirty="0">
                <a:latin typeface="Arial" panose="020B0604020202020204" pitchFamily="34" charset="0"/>
                <a:cs typeface="Arial" panose="020B0604020202020204" pitchFamily="34" charset="0"/>
              </a:rPr>
              <a:t> 50 A </a:t>
            </a:r>
            <a:endParaRPr lang="nl-NL" altLang="nl-NL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63">
            <a:extLst>
              <a:ext uri="{FF2B5EF4-FFF2-40B4-BE49-F238E27FC236}">
                <a16:creationId xmlns:a16="http://schemas.microsoft.com/office/drawing/2014/main" id="{A7F71E80-07AA-1165-0518-E1E72CF15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0" y="2734972"/>
            <a:ext cx="250741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Aardlekschakelaar</a:t>
            </a:r>
            <a:endParaRPr lang="nl-NL" altLang="nl-NL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Box 64">
            <a:extLst>
              <a:ext uri="{FF2B5EF4-FFF2-40B4-BE49-F238E27FC236}">
                <a16:creationId xmlns:a16="http://schemas.microsoft.com/office/drawing/2014/main" id="{BF00CB03-B306-941E-2E5F-D57BEA632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59" y="3429000"/>
            <a:ext cx="20083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200" dirty="0">
                <a:latin typeface="Arial" panose="020B0604020202020204" pitchFamily="34" charset="0"/>
                <a:cs typeface="Arial" panose="020B0604020202020204" pitchFamily="34" charset="0"/>
              </a:rPr>
              <a:t>kWh meter</a:t>
            </a:r>
            <a:endParaRPr lang="nl-NL" altLang="nl-NL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50">
            <a:extLst>
              <a:ext uri="{FF2B5EF4-FFF2-40B4-BE49-F238E27FC236}">
                <a16:creationId xmlns:a16="http://schemas.microsoft.com/office/drawing/2014/main" id="{EBAE6330-4FF0-063B-E675-AAD1D3FB9F5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135684" y="513643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" name="Freeform 78">
            <a:extLst>
              <a:ext uri="{FF2B5EF4-FFF2-40B4-BE49-F238E27FC236}">
                <a16:creationId xmlns:a16="http://schemas.microsoft.com/office/drawing/2014/main" id="{C7E30778-7740-7446-B6D2-9D52EEC254FA}"/>
              </a:ext>
            </a:extLst>
          </p:cNvPr>
          <p:cNvSpPr>
            <a:spLocks/>
          </p:cNvSpPr>
          <p:nvPr/>
        </p:nvSpPr>
        <p:spPr bwMode="auto">
          <a:xfrm rot="5400000">
            <a:off x="5970065" y="1307611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" name="Freeform 79">
            <a:extLst>
              <a:ext uri="{FF2B5EF4-FFF2-40B4-BE49-F238E27FC236}">
                <a16:creationId xmlns:a16="http://schemas.microsoft.com/office/drawing/2014/main" id="{24ED902C-0D99-88AE-B64A-9B53A035FB86}"/>
              </a:ext>
            </a:extLst>
          </p:cNvPr>
          <p:cNvSpPr>
            <a:spLocks/>
          </p:cNvSpPr>
          <p:nvPr/>
        </p:nvSpPr>
        <p:spPr bwMode="auto">
          <a:xfrm flipV="1">
            <a:off x="8975790" y="3636500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4" name="Freeform 42">
            <a:extLst>
              <a:ext uri="{FF2B5EF4-FFF2-40B4-BE49-F238E27FC236}">
                <a16:creationId xmlns:a16="http://schemas.microsoft.com/office/drawing/2014/main" id="{FF32CBF6-9CCD-4736-471F-415386E4006F}"/>
              </a:ext>
            </a:extLst>
          </p:cNvPr>
          <p:cNvSpPr>
            <a:spLocks/>
          </p:cNvSpPr>
          <p:nvPr/>
        </p:nvSpPr>
        <p:spPr bwMode="auto">
          <a:xfrm rot="21360000">
            <a:off x="4895364" y="331110"/>
            <a:ext cx="468000" cy="185738"/>
          </a:xfrm>
          <a:custGeom>
            <a:avLst/>
            <a:gdLst>
              <a:gd name="T0" fmla="*/ 0 w 229"/>
              <a:gd name="T1" fmla="*/ 117 h 117"/>
              <a:gd name="T2" fmla="*/ 229 w 229"/>
              <a:gd name="T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9" h="117">
                <a:moveTo>
                  <a:pt x="0" y="117"/>
                </a:moveTo>
                <a:lnTo>
                  <a:pt x="229" y="0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 type="oval" w="sm" len="sm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D83DFB8A-BFAE-9107-60E7-A7EEA088AEC0}"/>
              </a:ext>
            </a:extLst>
          </p:cNvPr>
          <p:cNvSpPr>
            <a:spLocks/>
          </p:cNvSpPr>
          <p:nvPr/>
        </p:nvSpPr>
        <p:spPr>
          <a:xfrm>
            <a:off x="3112680" y="3564419"/>
            <a:ext cx="36000" cy="144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657BB9B9-783B-12F4-8843-598FE5FBBB04}"/>
              </a:ext>
            </a:extLst>
          </p:cNvPr>
          <p:cNvSpPr/>
          <p:nvPr/>
        </p:nvSpPr>
        <p:spPr>
          <a:xfrm>
            <a:off x="3086918" y="3581438"/>
            <a:ext cx="396000" cy="14400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2" name="Verbindingslijn: gebogen 41">
            <a:extLst>
              <a:ext uri="{FF2B5EF4-FFF2-40B4-BE49-F238E27FC236}">
                <a16:creationId xmlns:a16="http://schemas.microsoft.com/office/drawing/2014/main" id="{26E6AEAC-BC1D-75DF-3FA5-14E733334CE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552132" y="3977805"/>
            <a:ext cx="2684121" cy="190892"/>
          </a:xfrm>
          <a:prstGeom prst="bentConnector3">
            <a:avLst>
              <a:gd name="adj1" fmla="val 76118"/>
            </a:avLst>
          </a:prstGeom>
          <a:ln w="50800">
            <a:gradFill flip="none" rotWithShape="1">
              <a:gsLst>
                <a:gs pos="57000">
                  <a:srgbClr val="00B050"/>
                </a:gs>
                <a:gs pos="17000">
                  <a:srgbClr val="FFFF00"/>
                </a:gs>
                <a:gs pos="49000">
                  <a:srgbClr val="FFFF00"/>
                </a:gs>
                <a:gs pos="34000">
                  <a:srgbClr val="00B050"/>
                </a:gs>
                <a:gs pos="83000">
                  <a:srgbClr val="FFFF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Verbindingslijn: gebogen 42">
            <a:extLst>
              <a:ext uri="{FF2B5EF4-FFF2-40B4-BE49-F238E27FC236}">
                <a16:creationId xmlns:a16="http://schemas.microsoft.com/office/drawing/2014/main" id="{6A36AFE7-F134-1374-1F04-24ED393BC801}"/>
              </a:ext>
            </a:extLst>
          </p:cNvPr>
          <p:cNvCxnSpPr>
            <a:cxnSpLocks/>
          </p:cNvCxnSpPr>
          <p:nvPr/>
        </p:nvCxnSpPr>
        <p:spPr>
          <a:xfrm>
            <a:off x="3989636" y="2731190"/>
            <a:ext cx="4572000" cy="1777810"/>
          </a:xfrm>
          <a:prstGeom prst="bentConnector3">
            <a:avLst>
              <a:gd name="adj1" fmla="val 103291"/>
            </a:avLst>
          </a:prstGeom>
          <a:ln w="50800">
            <a:gradFill flip="none" rotWithShape="1">
              <a:gsLst>
                <a:gs pos="57000">
                  <a:srgbClr val="00B050"/>
                </a:gs>
                <a:gs pos="17000">
                  <a:srgbClr val="FFFF00"/>
                </a:gs>
                <a:gs pos="49000">
                  <a:srgbClr val="FFFF00"/>
                </a:gs>
                <a:gs pos="34000">
                  <a:srgbClr val="00B050"/>
                </a:gs>
                <a:gs pos="83000">
                  <a:srgbClr val="FFFF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43">
            <a:extLst>
              <a:ext uri="{FF2B5EF4-FFF2-40B4-BE49-F238E27FC236}">
                <a16:creationId xmlns:a16="http://schemas.microsoft.com/office/drawing/2014/main" id="{A1BBCC36-7A84-FB26-7C54-E3EC63B704D0}"/>
              </a:ext>
            </a:extLst>
          </p:cNvPr>
          <p:cNvCxnSpPr>
            <a:cxnSpLocks/>
          </p:cNvCxnSpPr>
          <p:nvPr/>
        </p:nvCxnSpPr>
        <p:spPr>
          <a:xfrm rot="420000" flipH="1" flipV="1">
            <a:off x="3300398" y="2850016"/>
            <a:ext cx="0" cy="324000"/>
          </a:xfrm>
          <a:prstGeom prst="line">
            <a:avLst/>
          </a:prstGeom>
          <a:ln w="44450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chte verbindingslijn 45">
            <a:extLst>
              <a:ext uri="{FF2B5EF4-FFF2-40B4-BE49-F238E27FC236}">
                <a16:creationId xmlns:a16="http://schemas.microsoft.com/office/drawing/2014/main" id="{E244047F-068B-3FD6-1892-3F452F0449F7}"/>
              </a:ext>
            </a:extLst>
          </p:cNvPr>
          <p:cNvCxnSpPr>
            <a:cxnSpLocks/>
          </p:cNvCxnSpPr>
          <p:nvPr/>
        </p:nvCxnSpPr>
        <p:spPr>
          <a:xfrm rot="420000" flipH="1" flipV="1">
            <a:off x="3655512" y="2850016"/>
            <a:ext cx="0" cy="324000"/>
          </a:xfrm>
          <a:prstGeom prst="line">
            <a:avLst/>
          </a:prstGeom>
          <a:ln w="44450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FB485B57-6B0C-185E-5B27-AC76D6E26BE5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1" r="16167"/>
          <a:stretch/>
        </p:blipFill>
        <p:spPr>
          <a:xfrm>
            <a:off x="7398945" y="4179965"/>
            <a:ext cx="1246495" cy="1836000"/>
          </a:xfrm>
          <a:prstGeom prst="rect">
            <a:avLst/>
          </a:prstGeom>
        </p:spPr>
      </p:pic>
      <p:sp>
        <p:nvSpPr>
          <p:cNvPr id="29" name="Text Box 66">
            <a:extLst>
              <a:ext uri="{FF2B5EF4-FFF2-40B4-BE49-F238E27FC236}">
                <a16:creationId xmlns:a16="http://schemas.microsoft.com/office/drawing/2014/main" id="{37E790F7-09E0-BB48-A3E7-62937A6F9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480" y="5007193"/>
            <a:ext cx="6479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</a:t>
            </a:r>
            <a:endParaRPr lang="nl-NL" altLang="nl-NL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Box 66">
            <a:extLst>
              <a:ext uri="{FF2B5EF4-FFF2-40B4-BE49-F238E27FC236}">
                <a16:creationId xmlns:a16="http://schemas.microsoft.com/office/drawing/2014/main" id="{7369F6A9-C50F-3797-66FB-17EBAB0CE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98" y="4649823"/>
            <a:ext cx="10070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Aarde</a:t>
            </a:r>
            <a:endParaRPr lang="nl-NL" altLang="nl-NL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84" name="Ovaal 81983">
            <a:extLst>
              <a:ext uri="{FF2B5EF4-FFF2-40B4-BE49-F238E27FC236}">
                <a16:creationId xmlns:a16="http://schemas.microsoft.com/office/drawing/2014/main" id="{3713A4A9-F3DF-6D22-CF64-EBE1BAF46DC8}"/>
              </a:ext>
            </a:extLst>
          </p:cNvPr>
          <p:cNvSpPr>
            <a:spLocks noChangeAspect="1"/>
          </p:cNvSpPr>
          <p:nvPr/>
        </p:nvSpPr>
        <p:spPr>
          <a:xfrm>
            <a:off x="8539375" y="4391817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xt Box 67">
            <a:extLst>
              <a:ext uri="{FF2B5EF4-FFF2-40B4-BE49-F238E27FC236}">
                <a16:creationId xmlns:a16="http://schemas.microsoft.com/office/drawing/2014/main" id="{3854B374-8F95-7464-57A8-5BF2257EC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000" y="5054624"/>
            <a:ext cx="8867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endParaRPr lang="nl-NL" altLang="nl-NL" sz="2400" dirty="0">
              <a:solidFill>
                <a:srgbClr val="9966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al 30">
            <a:extLst>
              <a:ext uri="{FF2B5EF4-FFF2-40B4-BE49-F238E27FC236}">
                <a16:creationId xmlns:a16="http://schemas.microsoft.com/office/drawing/2014/main" id="{FA86417C-36B7-422C-AD5F-C2A0898C8D6B}"/>
              </a:ext>
            </a:extLst>
          </p:cNvPr>
          <p:cNvSpPr>
            <a:spLocks noChangeAspect="1"/>
          </p:cNvSpPr>
          <p:nvPr/>
        </p:nvSpPr>
        <p:spPr>
          <a:xfrm>
            <a:off x="8411440" y="4435470"/>
            <a:ext cx="468000" cy="46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Boog 11">
            <a:extLst>
              <a:ext uri="{FF2B5EF4-FFF2-40B4-BE49-F238E27FC236}">
                <a16:creationId xmlns:a16="http://schemas.microsoft.com/office/drawing/2014/main" id="{6724E684-3CEC-A870-1784-6D0E8B61DA48}"/>
              </a:ext>
            </a:extLst>
          </p:cNvPr>
          <p:cNvSpPr>
            <a:spLocks noChangeAspect="1"/>
          </p:cNvSpPr>
          <p:nvPr/>
        </p:nvSpPr>
        <p:spPr>
          <a:xfrm>
            <a:off x="8499776" y="4522333"/>
            <a:ext cx="252000" cy="252000"/>
          </a:xfrm>
          <a:prstGeom prst="arc">
            <a:avLst>
              <a:gd name="adj1" fmla="val 5166219"/>
              <a:gd name="adj2" fmla="val 16419709"/>
            </a:avLst>
          </a:prstGeom>
          <a:ln w="57150" cmpd="sng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Bijschrift: lijn 12">
            <a:extLst>
              <a:ext uri="{FF2B5EF4-FFF2-40B4-BE49-F238E27FC236}">
                <a16:creationId xmlns:a16="http://schemas.microsoft.com/office/drawing/2014/main" id="{A6B32FB8-07DF-D5DE-F2E0-032EA3B4F904}"/>
              </a:ext>
            </a:extLst>
          </p:cNvPr>
          <p:cNvSpPr/>
          <p:nvPr/>
        </p:nvSpPr>
        <p:spPr>
          <a:xfrm>
            <a:off x="4217756" y="2902266"/>
            <a:ext cx="4411619" cy="1200329"/>
          </a:xfrm>
          <a:prstGeom prst="borderCallout1">
            <a:avLst>
              <a:gd name="adj1" fmla="val 99457"/>
              <a:gd name="adj2" fmla="val 49426"/>
              <a:gd name="adj3" fmla="val 134714"/>
              <a:gd name="adj4" fmla="val 99901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aardleiding is verbonden met het metalen omhulsel van de wasmachine.</a:t>
            </a:r>
          </a:p>
        </p:txBody>
      </p:sp>
      <p:sp>
        <p:nvSpPr>
          <p:cNvPr id="24" name="Line 50">
            <a:extLst>
              <a:ext uri="{FF2B5EF4-FFF2-40B4-BE49-F238E27FC236}">
                <a16:creationId xmlns:a16="http://schemas.microsoft.com/office/drawing/2014/main" id="{D8BD2FFF-6F7C-815E-CD65-68CEAFF95EA9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6352336" y="2735320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38" name="Freeform 79">
            <a:extLst>
              <a:ext uri="{FF2B5EF4-FFF2-40B4-BE49-F238E27FC236}">
                <a16:creationId xmlns:a16="http://schemas.microsoft.com/office/drawing/2014/main" id="{9A918E5C-6D3A-3823-97D6-502731D4D0A8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8715131" y="3675398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1" name="Line 50">
            <a:extLst>
              <a:ext uri="{FF2B5EF4-FFF2-40B4-BE49-F238E27FC236}">
                <a16:creationId xmlns:a16="http://schemas.microsoft.com/office/drawing/2014/main" id="{5625F1F9-0A36-D09F-8F60-A409A6CF945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721944" y="4357200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39" name="Bijschrift: lijn 38">
            <a:extLst>
              <a:ext uri="{FF2B5EF4-FFF2-40B4-BE49-F238E27FC236}">
                <a16:creationId xmlns:a16="http://schemas.microsoft.com/office/drawing/2014/main" id="{5089C1B6-A10B-2886-6718-834272293127}"/>
              </a:ext>
            </a:extLst>
          </p:cNvPr>
          <p:cNvSpPr/>
          <p:nvPr/>
        </p:nvSpPr>
        <p:spPr>
          <a:xfrm>
            <a:off x="4222830" y="2901425"/>
            <a:ext cx="4411619" cy="1200329"/>
          </a:xfrm>
          <a:prstGeom prst="borderCallout1">
            <a:avLst>
              <a:gd name="adj1" fmla="val 99457"/>
              <a:gd name="adj2" fmla="val 49426"/>
              <a:gd name="adj3" fmla="val 156692"/>
              <a:gd name="adj4" fmla="val 100406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 trillen is de fasedraad beschadigd en raakt het omhulsel.</a:t>
            </a:r>
          </a:p>
        </p:txBody>
      </p:sp>
      <p:sp>
        <p:nvSpPr>
          <p:cNvPr id="40" name="Line 60">
            <a:extLst>
              <a:ext uri="{FF2B5EF4-FFF2-40B4-BE49-F238E27FC236}">
                <a16:creationId xmlns:a16="http://schemas.microsoft.com/office/drawing/2014/main" id="{A2611D6A-EB91-6D2A-5096-264F8DBD06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3887" y="1681674"/>
            <a:ext cx="216462" cy="684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C878ADCE-AFD4-F71E-BC4B-9A11F1469F30}"/>
              </a:ext>
            </a:extLst>
          </p:cNvPr>
          <p:cNvGrpSpPr/>
          <p:nvPr/>
        </p:nvGrpSpPr>
        <p:grpSpPr>
          <a:xfrm>
            <a:off x="82570" y="4684160"/>
            <a:ext cx="9061430" cy="2232580"/>
            <a:chOff x="82570" y="4684160"/>
            <a:chExt cx="9061430" cy="2232580"/>
          </a:xfrm>
        </p:grpSpPr>
        <p:sp>
          <p:nvSpPr>
            <p:cNvPr id="6" name="Text Box 10">
              <a:extLst>
                <a:ext uri="{FF2B5EF4-FFF2-40B4-BE49-F238E27FC236}">
                  <a16:creationId xmlns:a16="http://schemas.microsoft.com/office/drawing/2014/main" id="{0D2A216C-02F1-6D31-DBF0-DC77EFD8AE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70" y="4684160"/>
              <a:ext cx="1872000" cy="131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</a:pP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E14449DD-2CFF-125A-AC72-ACF25414B9EF}"/>
                </a:ext>
              </a:extLst>
            </p:cNvPr>
            <p:cNvGrpSpPr/>
            <p:nvPr/>
          </p:nvGrpSpPr>
          <p:grpSpPr>
            <a:xfrm>
              <a:off x="626152" y="5004576"/>
              <a:ext cx="8517848" cy="1912164"/>
              <a:chOff x="626152" y="5004576"/>
              <a:chExt cx="8517848" cy="1912164"/>
            </a:xfrm>
          </p:grpSpPr>
          <p:cxnSp>
            <p:nvCxnSpPr>
              <p:cNvPr id="37" name="Verbindingslijn: gebogen 36">
                <a:extLst>
                  <a:ext uri="{FF2B5EF4-FFF2-40B4-BE49-F238E27FC236}">
                    <a16:creationId xmlns:a16="http://schemas.microsoft.com/office/drawing/2014/main" id="{EB43AE8C-5CC5-69BB-2562-78EC638028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2000" y="5721942"/>
                <a:ext cx="7992000" cy="720000"/>
              </a:xfrm>
              <a:prstGeom prst="bentConnector3">
                <a:avLst>
                  <a:gd name="adj1" fmla="val 153"/>
                </a:avLst>
              </a:prstGeom>
              <a:ln w="152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0EE7A52B-4702-FFD1-DC52-9E4294FCF7E0}"/>
                  </a:ext>
                </a:extLst>
              </p:cNvPr>
              <p:cNvGrpSpPr/>
              <p:nvPr/>
            </p:nvGrpSpPr>
            <p:grpSpPr>
              <a:xfrm>
                <a:off x="626152" y="5004576"/>
                <a:ext cx="3108816" cy="1912164"/>
                <a:chOff x="626152" y="5004576"/>
                <a:chExt cx="3108816" cy="1912164"/>
              </a:xfrm>
            </p:grpSpPr>
            <p:cxnSp>
              <p:nvCxnSpPr>
                <p:cNvPr id="48" name="Verbindingslijn: gebogen 47">
                  <a:extLst>
                    <a:ext uri="{FF2B5EF4-FFF2-40B4-BE49-F238E27FC236}">
                      <a16:creationId xmlns:a16="http://schemas.microsoft.com/office/drawing/2014/main" id="{E658334A-BC4C-ADBE-B20E-3B537E7651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4968" y="5799517"/>
                  <a:ext cx="0" cy="1116000"/>
                </a:xfrm>
                <a:prstGeom prst="bentConnector3">
                  <a:avLst>
                    <a:gd name="adj1" fmla="val 103291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Verbindingslijn: gebogen 48">
                  <a:extLst>
                    <a:ext uri="{FF2B5EF4-FFF2-40B4-BE49-F238E27FC236}">
                      <a16:creationId xmlns:a16="http://schemas.microsoft.com/office/drawing/2014/main" id="{D1EA0CEF-6590-36B2-73C8-BA9E271967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29657" y="5512740"/>
                  <a:ext cx="0" cy="1404000"/>
                </a:xfrm>
                <a:prstGeom prst="bentConnector3">
                  <a:avLst>
                    <a:gd name="adj1" fmla="val 103291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37C8EF32-AF56-8145-9396-558B815BDED5}"/>
                    </a:ext>
                  </a:extLst>
                </p:cNvPr>
                <p:cNvGrpSpPr/>
                <p:nvPr/>
              </p:nvGrpSpPr>
              <p:grpSpPr>
                <a:xfrm>
                  <a:off x="626152" y="5004576"/>
                  <a:ext cx="900000" cy="720438"/>
                  <a:chOff x="626152" y="5004576"/>
                  <a:chExt cx="900000" cy="720438"/>
                </a:xfrm>
              </p:grpSpPr>
              <p:cxnSp>
                <p:nvCxnSpPr>
                  <p:cNvPr id="51" name="Verbindingslijn: gebogen 50">
                    <a:extLst>
                      <a:ext uri="{FF2B5EF4-FFF2-40B4-BE49-F238E27FC236}">
                        <a16:creationId xmlns:a16="http://schemas.microsoft.com/office/drawing/2014/main" id="{5DC89C8A-A207-26C0-5A55-B52EEDB3CB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4669" y="5188317"/>
                    <a:ext cx="504000" cy="324000"/>
                  </a:xfrm>
                  <a:prstGeom prst="bentConnector3">
                    <a:avLst>
                      <a:gd name="adj1" fmla="val -22783"/>
                    </a:avLst>
                  </a:prstGeom>
                  <a:ln w="63500">
                    <a:solidFill>
                      <a:srgbClr val="99663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Verbindingslijn: gebogen 51">
                    <a:extLst>
                      <a:ext uri="{FF2B5EF4-FFF2-40B4-BE49-F238E27FC236}">
                        <a16:creationId xmlns:a16="http://schemas.microsoft.com/office/drawing/2014/main" id="{22855A0D-0929-CA6E-02C2-5A74F31D72B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200489" y="5188317"/>
                    <a:ext cx="324000" cy="324000"/>
                  </a:xfrm>
                  <a:prstGeom prst="bentConnector3">
                    <a:avLst>
                      <a:gd name="adj1" fmla="val -33474"/>
                    </a:avLst>
                  </a:prstGeom>
                  <a:ln w="6350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98BF0FF3-EFEE-A4B7-D5F6-DC6987BD11E1}"/>
                      </a:ext>
                    </a:extLst>
                  </p:cNvPr>
                  <p:cNvGrpSpPr/>
                  <p:nvPr/>
                </p:nvGrpSpPr>
                <p:grpSpPr>
                  <a:xfrm>
                    <a:off x="1127986" y="5482587"/>
                    <a:ext cx="75167" cy="242427"/>
                    <a:chOff x="1127986" y="5482587"/>
                    <a:chExt cx="75167" cy="242427"/>
                  </a:xfrm>
                </p:grpSpPr>
                <p:cxnSp>
                  <p:nvCxnSpPr>
                    <p:cNvPr id="61" name="Rechte verbindingslijn 60">
                      <a:extLst>
                        <a:ext uri="{FF2B5EF4-FFF2-40B4-BE49-F238E27FC236}">
                          <a16:creationId xmlns:a16="http://schemas.microsoft.com/office/drawing/2014/main" id="{296B8DC6-6795-1519-FC0E-A8D54B1EF8D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27986" y="5482587"/>
                      <a:ext cx="0" cy="242427"/>
                    </a:xfrm>
                    <a:prstGeom prst="line">
                      <a:avLst/>
                    </a:prstGeom>
                    <a:ln w="63500">
                      <a:solidFill>
                        <a:srgbClr val="996633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Rechte verbindingslijn 61">
                      <a:extLst>
                        <a:ext uri="{FF2B5EF4-FFF2-40B4-BE49-F238E27FC236}">
                          <a16:creationId xmlns:a16="http://schemas.microsoft.com/office/drawing/2014/main" id="{1537882C-B7B9-E290-41F3-D296B050DC4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03153" y="5482587"/>
                      <a:ext cx="0" cy="242427"/>
                    </a:xfrm>
                    <a:prstGeom prst="line">
                      <a:avLst/>
                    </a:prstGeom>
                    <a:ln w="6350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0" name="Tekstvak 59">
                    <a:extLst>
                      <a:ext uri="{FF2B5EF4-FFF2-40B4-BE49-F238E27FC236}">
                        <a16:creationId xmlns:a16="http://schemas.microsoft.com/office/drawing/2014/main" id="{0E658285-714F-A2E1-14AC-607D4945C917}"/>
                      </a:ext>
                    </a:extLst>
                  </p:cNvPr>
                  <p:cNvSpPr txBox="1"/>
                  <p:nvPr/>
                </p:nvSpPr>
                <p:spPr>
                  <a:xfrm>
                    <a:off x="626152" y="5004576"/>
                    <a:ext cx="900000" cy="38048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txBody>
                  <a:bodyPr wrap="square" lIns="36000" tIns="36000" rIns="36000" bIns="36000" rtlCol="0" anchor="ctr" anchorCtr="0">
                    <a:spAutoFit/>
                  </a:bodyPr>
                  <a:lstStyle/>
                  <a:p>
                    <a:pPr algn="ctr"/>
                    <a:r>
                      <a:rPr lang="nl-NL" sz="2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230 V</a:t>
                    </a:r>
                  </a:p>
                </p:txBody>
              </p:sp>
            </p:grpSp>
          </p:grpSp>
        </p:grpSp>
      </p:grpSp>
      <p:sp>
        <p:nvSpPr>
          <p:cNvPr id="63" name="Line 50">
            <a:extLst>
              <a:ext uri="{FF2B5EF4-FFF2-40B4-BE49-F238E27FC236}">
                <a16:creationId xmlns:a16="http://schemas.microsoft.com/office/drawing/2014/main" id="{6375E6BD-FBB5-FAB5-F754-757C3BF7FF96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35133" y="5344400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1986" name="Line 50">
            <a:extLst>
              <a:ext uri="{FF2B5EF4-FFF2-40B4-BE49-F238E27FC236}">
                <a16:creationId xmlns:a16="http://schemas.microsoft.com/office/drawing/2014/main" id="{13D3409F-ADC2-F526-45C2-628C815FD9B8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538500" y="5766088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1990" name="Tekstvak 81989">
            <a:extLst>
              <a:ext uri="{FF2B5EF4-FFF2-40B4-BE49-F238E27FC236}">
                <a16:creationId xmlns:a16="http://schemas.microsoft.com/office/drawing/2014/main" id="{5EFEA377-3766-9AF6-58D8-372E28918482}"/>
              </a:ext>
            </a:extLst>
          </p:cNvPr>
          <p:cNvSpPr txBox="1"/>
          <p:nvPr/>
        </p:nvSpPr>
        <p:spPr>
          <a:xfrm>
            <a:off x="4209483" y="2861460"/>
            <a:ext cx="3922527" cy="70788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zekering heeft (binnen 0,1 s) gereageerd!</a:t>
            </a:r>
          </a:p>
        </p:txBody>
      </p:sp>
      <p:sp>
        <p:nvSpPr>
          <p:cNvPr id="45" name="Line 50">
            <a:extLst>
              <a:ext uri="{FF2B5EF4-FFF2-40B4-BE49-F238E27FC236}">
                <a16:creationId xmlns:a16="http://schemas.microsoft.com/office/drawing/2014/main" id="{E6E353E3-278C-DFA2-8856-62DE87573B46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607825" y="6755689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54" name="Line 50">
            <a:extLst>
              <a:ext uri="{FF2B5EF4-FFF2-40B4-BE49-F238E27FC236}">
                <a16:creationId xmlns:a16="http://schemas.microsoft.com/office/drawing/2014/main" id="{8B1A9F8E-ADCD-B9F9-FCC5-20238C3A1F67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791711" y="6755689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56" name="Line 50">
            <a:extLst>
              <a:ext uri="{FF2B5EF4-FFF2-40B4-BE49-F238E27FC236}">
                <a16:creationId xmlns:a16="http://schemas.microsoft.com/office/drawing/2014/main" id="{2275147A-67F5-8991-A340-C2167FFDD565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476376" y="677640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1987" name="Line 50">
            <a:extLst>
              <a:ext uri="{FF2B5EF4-FFF2-40B4-BE49-F238E27FC236}">
                <a16:creationId xmlns:a16="http://schemas.microsoft.com/office/drawing/2014/main" id="{23B200B7-1538-7845-1FFD-983745BB2241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640255" y="6269315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1991" name="Rechthoek: afgeronde hoeken 81990">
            <a:extLst>
              <a:ext uri="{FF2B5EF4-FFF2-40B4-BE49-F238E27FC236}">
                <a16:creationId xmlns:a16="http://schemas.microsoft.com/office/drawing/2014/main" id="{07771171-19A4-4817-4FB4-175E8D459CC7}"/>
              </a:ext>
            </a:extLst>
          </p:cNvPr>
          <p:cNvSpPr/>
          <p:nvPr/>
        </p:nvSpPr>
        <p:spPr>
          <a:xfrm>
            <a:off x="3504117" y="1587448"/>
            <a:ext cx="360000" cy="856948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1988" name="Groep 81987">
            <a:extLst>
              <a:ext uri="{FF2B5EF4-FFF2-40B4-BE49-F238E27FC236}">
                <a16:creationId xmlns:a16="http://schemas.microsoft.com/office/drawing/2014/main" id="{697AE2E7-C680-14C3-0030-DF6C68D23D57}"/>
              </a:ext>
            </a:extLst>
          </p:cNvPr>
          <p:cNvGrpSpPr/>
          <p:nvPr/>
        </p:nvGrpSpPr>
        <p:grpSpPr>
          <a:xfrm>
            <a:off x="3273691" y="2782618"/>
            <a:ext cx="362875" cy="453274"/>
            <a:chOff x="3229570" y="2790640"/>
            <a:chExt cx="362875" cy="453274"/>
          </a:xfrm>
        </p:grpSpPr>
        <p:cxnSp>
          <p:nvCxnSpPr>
            <p:cNvPr id="81989" name="Rechte verbindingslijn 81988">
              <a:extLst>
                <a:ext uri="{FF2B5EF4-FFF2-40B4-BE49-F238E27FC236}">
                  <a16:creationId xmlns:a16="http://schemas.microsoft.com/office/drawing/2014/main" id="{16A55DD9-7E5B-88BD-3FA3-60AC6B18EE0C}"/>
                </a:ext>
              </a:extLst>
            </p:cNvPr>
            <p:cNvCxnSpPr>
              <a:cxnSpLocks/>
            </p:cNvCxnSpPr>
            <p:nvPr/>
          </p:nvCxnSpPr>
          <p:spPr>
            <a:xfrm>
              <a:off x="3229570" y="2790640"/>
              <a:ext cx="0" cy="108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92" name="Rechte verbindingslijn 81991">
              <a:extLst>
                <a:ext uri="{FF2B5EF4-FFF2-40B4-BE49-F238E27FC236}">
                  <a16:creationId xmlns:a16="http://schemas.microsoft.com/office/drawing/2014/main" id="{647670E1-FA2C-0EDE-D994-8EDD78E4D0DF}"/>
                </a:ext>
              </a:extLst>
            </p:cNvPr>
            <p:cNvCxnSpPr>
              <a:cxnSpLocks/>
            </p:cNvCxnSpPr>
            <p:nvPr/>
          </p:nvCxnSpPr>
          <p:spPr>
            <a:xfrm>
              <a:off x="3232344" y="3207914"/>
              <a:ext cx="0" cy="36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93" name="Rechte verbindingslijn 81992">
              <a:extLst>
                <a:ext uri="{FF2B5EF4-FFF2-40B4-BE49-F238E27FC236}">
                  <a16:creationId xmlns:a16="http://schemas.microsoft.com/office/drawing/2014/main" id="{8D074741-CE4A-148E-6873-8B158BA52CA6}"/>
                </a:ext>
              </a:extLst>
            </p:cNvPr>
            <p:cNvCxnSpPr>
              <a:cxnSpLocks/>
            </p:cNvCxnSpPr>
            <p:nvPr/>
          </p:nvCxnSpPr>
          <p:spPr>
            <a:xfrm>
              <a:off x="3592445" y="3207914"/>
              <a:ext cx="0" cy="36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94" name="Rechte verbindingslijn 81993">
              <a:extLst>
                <a:ext uri="{FF2B5EF4-FFF2-40B4-BE49-F238E27FC236}">
                  <a16:creationId xmlns:a16="http://schemas.microsoft.com/office/drawing/2014/main" id="{746F69A8-50C6-E24C-8E64-2E426F83D25F}"/>
                </a:ext>
              </a:extLst>
            </p:cNvPr>
            <p:cNvCxnSpPr>
              <a:cxnSpLocks/>
            </p:cNvCxnSpPr>
            <p:nvPr/>
          </p:nvCxnSpPr>
          <p:spPr>
            <a:xfrm>
              <a:off x="3592445" y="2790640"/>
              <a:ext cx="0" cy="108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995" name="Titel 81994">
            <a:extLst>
              <a:ext uri="{FF2B5EF4-FFF2-40B4-BE49-F238E27FC236}">
                <a16:creationId xmlns:a16="http://schemas.microsoft.com/office/drawing/2014/main" id="{CFD7B890-878C-1A2D-B1D2-5982A76B5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13" y="16140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Huisinstallatie,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aarding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4/6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25505501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"/>
                                        <p:tgtEl>
                                          <p:spTgt spid="8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"/>
                                        <p:tgtEl>
                                          <p:spTgt spid="8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35" presetClass="pat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0.03004 0.00023 " pathEditMode="relative" rAng="0" ptsTypes="AA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5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50"/>
                                        <p:tgtEl>
                                          <p:spTgt spid="8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75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750"/>
                            </p:stCondLst>
                            <p:childTnLst>
                              <p:par>
                                <p:cTn id="15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8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8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22" grpId="0"/>
      <p:bldP spid="23" grpId="0"/>
      <p:bldP spid="27" grpId="0"/>
      <p:bldP spid="28" grpId="0"/>
      <p:bldP spid="10" grpId="0" animBg="1"/>
      <p:bldP spid="10" grpId="1" animBg="1"/>
      <p:bldP spid="9" grpId="0" animBg="1"/>
      <p:bldP spid="9" grpId="1" animBg="1"/>
      <p:bldP spid="8" grpId="0" animBg="1"/>
      <p:bldP spid="8" grpId="1" animBg="1"/>
      <p:bldP spid="14" grpId="0" animBg="1"/>
      <p:bldP spid="25" grpId="0" animBg="1"/>
      <p:bldP spid="25" grpId="1" animBg="1"/>
      <p:bldP spid="35" grpId="0" animBg="1"/>
      <p:bldP spid="29" grpId="0"/>
      <p:bldP spid="59" grpId="0"/>
      <p:bldP spid="81984" grpId="0" animBg="1"/>
      <p:bldP spid="30" grpId="0"/>
      <p:bldP spid="31" grpId="0" animBg="1"/>
      <p:bldP spid="12" grpId="0" animBg="1"/>
      <p:bldP spid="13" grpId="0" animBg="1"/>
      <p:bldP spid="24" grpId="0" animBg="1"/>
      <p:bldP spid="24" grpId="1" animBg="1"/>
      <p:bldP spid="38" grpId="0" animBg="1"/>
      <p:bldP spid="38" grpId="1" animBg="1"/>
      <p:bldP spid="11" grpId="0" animBg="1"/>
      <p:bldP spid="11" grpId="1" animBg="1"/>
      <p:bldP spid="39" grpId="0" animBg="1"/>
      <p:bldP spid="40" grpId="0" animBg="1"/>
      <p:bldP spid="40" grpId="1" animBg="1"/>
      <p:bldP spid="63" grpId="0" animBg="1"/>
      <p:bldP spid="63" grpId="1" animBg="1"/>
      <p:bldP spid="81986" grpId="0" animBg="1"/>
      <p:bldP spid="81986" grpId="1" animBg="1"/>
      <p:bldP spid="81990" grpId="0" animBg="1"/>
      <p:bldP spid="45" grpId="0" animBg="1"/>
      <p:bldP spid="45" grpId="1" animBg="1"/>
      <p:bldP spid="54" grpId="0" animBg="1"/>
      <p:bldP spid="54" grpId="1" animBg="1"/>
      <p:bldP spid="56" grpId="0" animBg="1"/>
      <p:bldP spid="56" grpId="1" animBg="1"/>
      <p:bldP spid="81987" grpId="0" animBg="1"/>
      <p:bldP spid="81987" grpId="1" animBg="1"/>
      <p:bldP spid="8199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E89E1-CAA3-058A-D25D-68055C2AC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hoek 40">
            <a:extLst>
              <a:ext uri="{FF2B5EF4-FFF2-40B4-BE49-F238E27FC236}">
                <a16:creationId xmlns:a16="http://schemas.microsoft.com/office/drawing/2014/main" id="{07A5B88B-E380-9ABB-A02C-81AA52D9EEF4}"/>
              </a:ext>
            </a:extLst>
          </p:cNvPr>
          <p:cNvSpPr/>
          <p:nvPr/>
        </p:nvSpPr>
        <p:spPr>
          <a:xfrm>
            <a:off x="2559555" y="1677660"/>
            <a:ext cx="1545326" cy="4536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1992" name="Groep 81991">
            <a:extLst>
              <a:ext uri="{FF2B5EF4-FFF2-40B4-BE49-F238E27FC236}">
                <a16:creationId xmlns:a16="http://schemas.microsoft.com/office/drawing/2014/main" id="{8A61DC6B-9CED-27DA-F916-3E01CF6A6A61}"/>
              </a:ext>
            </a:extLst>
          </p:cNvPr>
          <p:cNvGrpSpPr/>
          <p:nvPr/>
        </p:nvGrpSpPr>
        <p:grpSpPr>
          <a:xfrm>
            <a:off x="0" y="383786"/>
            <a:ext cx="9147313" cy="6542088"/>
            <a:chOff x="0" y="183761"/>
            <a:chExt cx="9147313" cy="6542088"/>
          </a:xfrm>
        </p:grpSpPr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A6E818EF-9F73-D252-5970-51C64F8ADF67}"/>
                </a:ext>
              </a:extLst>
            </p:cNvPr>
            <p:cNvGrpSpPr/>
            <p:nvPr/>
          </p:nvGrpSpPr>
          <p:grpSpPr>
            <a:xfrm>
              <a:off x="0" y="183761"/>
              <a:ext cx="9147313" cy="6542088"/>
              <a:chOff x="0" y="183761"/>
              <a:chExt cx="9147313" cy="6542088"/>
            </a:xfrm>
          </p:grpSpPr>
          <p:grpSp>
            <p:nvGrpSpPr>
              <p:cNvPr id="58" name="Groep 57">
                <a:extLst>
                  <a:ext uri="{FF2B5EF4-FFF2-40B4-BE49-F238E27FC236}">
                    <a16:creationId xmlns:a16="http://schemas.microsoft.com/office/drawing/2014/main" id="{3E508AAE-E42E-12C4-220C-97FB8E3D43AE}"/>
                  </a:ext>
                </a:extLst>
              </p:cNvPr>
              <p:cNvGrpSpPr/>
              <p:nvPr/>
            </p:nvGrpSpPr>
            <p:grpSpPr>
              <a:xfrm>
                <a:off x="0" y="183761"/>
                <a:ext cx="9147313" cy="6542088"/>
                <a:chOff x="0" y="183761"/>
                <a:chExt cx="9147313" cy="6542088"/>
              </a:xfrm>
            </p:grpSpPr>
            <p:cxnSp>
              <p:nvCxnSpPr>
                <p:cNvPr id="26" name="Verbindingslijn: gebogen 25">
                  <a:extLst>
                    <a:ext uri="{FF2B5EF4-FFF2-40B4-BE49-F238E27FC236}">
                      <a16:creationId xmlns:a16="http://schemas.microsoft.com/office/drawing/2014/main" id="{9D3363DC-9A5A-876C-E00A-B5BE3A31B7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927480" y="1660414"/>
                  <a:ext cx="1548000" cy="324000"/>
                </a:xfrm>
                <a:prstGeom prst="bentConnector3">
                  <a:avLst>
                    <a:gd name="adj1" fmla="val 1286"/>
                  </a:avLst>
                </a:prstGeom>
                <a:ln w="571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" name="Groep 20">
                  <a:extLst>
                    <a:ext uri="{FF2B5EF4-FFF2-40B4-BE49-F238E27FC236}">
                      <a16:creationId xmlns:a16="http://schemas.microsoft.com/office/drawing/2014/main" id="{FF8C064A-8509-6244-F6D8-0D5C0C129715}"/>
                    </a:ext>
                  </a:extLst>
                </p:cNvPr>
                <p:cNvGrpSpPr/>
                <p:nvPr/>
              </p:nvGrpSpPr>
              <p:grpSpPr>
                <a:xfrm>
                  <a:off x="0" y="183761"/>
                  <a:ext cx="9147313" cy="6542088"/>
                  <a:chOff x="-3313" y="227521"/>
                  <a:chExt cx="9147313" cy="6542088"/>
                </a:xfrm>
              </p:grpSpPr>
              <p:cxnSp>
                <p:nvCxnSpPr>
                  <p:cNvPr id="36" name="Verbindingslijn: gebogen 35">
                    <a:extLst>
                      <a:ext uri="{FF2B5EF4-FFF2-40B4-BE49-F238E27FC236}">
                        <a16:creationId xmlns:a16="http://schemas.microsoft.com/office/drawing/2014/main" id="{43CEC734-F07F-CB2A-CE56-704ACD6100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600892" y="2641879"/>
                    <a:ext cx="0" cy="2879915"/>
                  </a:xfrm>
                  <a:prstGeom prst="bentConnector4">
                    <a:avLst>
                      <a:gd name="adj1" fmla="val 32098"/>
                      <a:gd name="adj2" fmla="val 84875"/>
                    </a:avLst>
                  </a:prstGeom>
                  <a:ln w="571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" name="Groep 4">
                    <a:extLst>
                      <a:ext uri="{FF2B5EF4-FFF2-40B4-BE49-F238E27FC236}">
                        <a16:creationId xmlns:a16="http://schemas.microsoft.com/office/drawing/2014/main" id="{5EF9C70A-1869-2A13-CE8F-CAD5B83E52E7}"/>
                      </a:ext>
                    </a:extLst>
                  </p:cNvPr>
                  <p:cNvGrpSpPr/>
                  <p:nvPr/>
                </p:nvGrpSpPr>
                <p:grpSpPr>
                  <a:xfrm>
                    <a:off x="-3313" y="227521"/>
                    <a:ext cx="9147313" cy="6542088"/>
                    <a:chOff x="-3313" y="227521"/>
                    <a:chExt cx="9147313" cy="6542088"/>
                  </a:xfrm>
                </p:grpSpPr>
                <p:grpSp>
                  <p:nvGrpSpPr>
                    <p:cNvPr id="4" name="Groep 3">
                      <a:extLst>
                        <a:ext uri="{FF2B5EF4-FFF2-40B4-BE49-F238E27FC236}">
                          <a16:creationId xmlns:a16="http://schemas.microsoft.com/office/drawing/2014/main" id="{91010F79-0FDB-6140-11CE-F24ECF9AF43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3313" y="227521"/>
                      <a:ext cx="9147313" cy="6542088"/>
                      <a:chOff x="-3313" y="227521"/>
                      <a:chExt cx="9147313" cy="6542088"/>
                    </a:xfrm>
                  </p:grpSpPr>
                  <p:sp>
                    <p:nvSpPr>
                      <p:cNvPr id="81985" name="Text Box 65">
                        <a:extLst>
                          <a:ext uri="{FF2B5EF4-FFF2-40B4-BE49-F238E27FC236}">
                            <a16:creationId xmlns:a16="http://schemas.microsoft.com/office/drawing/2014/main" id="{2E3EC683-2ACC-3038-3313-C9989DEA220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67200" y="6202363"/>
                        <a:ext cx="989373" cy="461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nl-NL" sz="2400" dirty="0" err="1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Aardl</a:t>
                        </a:r>
                        <a:r>
                          <a:rPr lang="en-US" altLang="nl-NL" sz="24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.</a:t>
                        </a:r>
                        <a:endParaRPr lang="nl-NL" altLang="nl-NL" sz="2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20" name="Groep 19">
                        <a:extLst>
                          <a:ext uri="{FF2B5EF4-FFF2-40B4-BE49-F238E27FC236}">
                            <a16:creationId xmlns:a16="http://schemas.microsoft.com/office/drawing/2014/main" id="{7A8CE3AB-847D-1D06-F042-D7918E7EE4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3313" y="227521"/>
                        <a:ext cx="9145213" cy="6513300"/>
                        <a:chOff x="-25421" y="228600"/>
                        <a:chExt cx="9145213" cy="6513300"/>
                      </a:xfrm>
                    </p:grpSpPr>
                    <p:sp>
                      <p:nvSpPr>
                        <p:cNvPr id="81931" name="AutoShape 11">
                          <a:extLst>
                            <a:ext uri="{FF2B5EF4-FFF2-40B4-BE49-F238E27FC236}">
                              <a16:creationId xmlns:a16="http://schemas.microsoft.com/office/drawing/2014/main" id="{67E990CD-BB98-6495-B3D2-226207289BD8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096000" y="228600"/>
                          <a:ext cx="609600" cy="609600"/>
                        </a:xfrm>
                        <a:prstGeom prst="flowChartSummingJunction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17" name="Groep 16">
                          <a:extLst>
                            <a:ext uri="{FF2B5EF4-FFF2-40B4-BE49-F238E27FC236}">
                              <a16:creationId xmlns:a16="http://schemas.microsoft.com/office/drawing/2014/main" id="{72BFC015-F0F4-CA23-4944-DB997C351D1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-25421" y="533298"/>
                          <a:ext cx="9145213" cy="6208602"/>
                          <a:chOff x="-25421" y="533298"/>
                          <a:chExt cx="9145213" cy="6208602"/>
                        </a:xfrm>
                      </p:grpSpPr>
                      <p:grpSp>
                        <p:nvGrpSpPr>
                          <p:cNvPr id="81932" name="Group 12">
                            <a:extLst>
                              <a:ext uri="{FF2B5EF4-FFF2-40B4-BE49-F238E27FC236}">
                                <a16:creationId xmlns:a16="http://schemas.microsoft.com/office/drawing/2014/main" id="{D90C6050-25A8-DC17-F846-D26C9454540F}"/>
                              </a:ext>
                            </a:extLst>
                          </p:cNvPr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3589337" y="533400"/>
                            <a:ext cx="5238752" cy="2130427"/>
                            <a:chOff x="2261" y="336"/>
                            <a:chExt cx="3300" cy="1342"/>
                          </a:xfrm>
                        </p:grpSpPr>
                        <p:sp>
                          <p:nvSpPr>
                            <p:cNvPr id="81934" name="Freeform 14">
                              <a:extLst>
                                <a:ext uri="{FF2B5EF4-FFF2-40B4-BE49-F238E27FC236}">
                                  <a16:creationId xmlns:a16="http://schemas.microsoft.com/office/drawing/2014/main" id="{A7ADF857-F5E5-9695-645C-B45BCCEE6C69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2261" y="1673"/>
                              <a:ext cx="3300" cy="5"/>
                            </a:xfrm>
                            <a:custGeom>
                              <a:avLst/>
                              <a:gdLst>
                                <a:gd name="T0" fmla="*/ 0 w 3054"/>
                                <a:gd name="T1" fmla="*/ 384 h 1371"/>
                                <a:gd name="T2" fmla="*/ 0 w 3054"/>
                                <a:gd name="T3" fmla="*/ 0 h 1371"/>
                                <a:gd name="T4" fmla="*/ 3054 w 3054"/>
                                <a:gd name="T5" fmla="*/ 0 h 1371"/>
                                <a:gd name="T6" fmla="*/ 3054 w 3054"/>
                                <a:gd name="T7" fmla="*/ 1280 h 1371"/>
                                <a:gd name="T8" fmla="*/ 2569 w 3054"/>
                                <a:gd name="T9" fmla="*/ 1271 h 1371"/>
                                <a:gd name="T10" fmla="*/ 2569 w 3054"/>
                                <a:gd name="T11" fmla="*/ 1371 h 1371"/>
                                <a:gd name="connsiteX0" fmla="*/ 16 w 10000"/>
                                <a:gd name="connsiteY0" fmla="*/ 35 h 10000"/>
                                <a:gd name="connsiteX1" fmla="*/ 0 w 10000"/>
                                <a:gd name="connsiteY1" fmla="*/ 0 h 10000"/>
                                <a:gd name="connsiteX2" fmla="*/ 10000 w 10000"/>
                                <a:gd name="connsiteY2" fmla="*/ 0 h 10000"/>
                                <a:gd name="connsiteX3" fmla="*/ 10000 w 10000"/>
                                <a:gd name="connsiteY3" fmla="*/ 9336 h 10000"/>
                                <a:gd name="connsiteX4" fmla="*/ 8412 w 10000"/>
                                <a:gd name="connsiteY4" fmla="*/ 9271 h 10000"/>
                                <a:gd name="connsiteX5" fmla="*/ 8412 w 10000"/>
                                <a:gd name="connsiteY5" fmla="*/ 10000 h 10000"/>
                                <a:gd name="connsiteX0" fmla="*/ 16 w 10000"/>
                                <a:gd name="connsiteY0" fmla="*/ 35 h 10000"/>
                                <a:gd name="connsiteX1" fmla="*/ 0 w 10000"/>
                                <a:gd name="connsiteY1" fmla="*/ 0 h 10000"/>
                                <a:gd name="connsiteX2" fmla="*/ 10000 w 10000"/>
                                <a:gd name="connsiteY2" fmla="*/ 0 h 10000"/>
                                <a:gd name="connsiteX3" fmla="*/ 10000 w 10000"/>
                                <a:gd name="connsiteY3" fmla="*/ 9336 h 10000"/>
                                <a:gd name="connsiteX4" fmla="*/ 8423 w 10000"/>
                                <a:gd name="connsiteY4" fmla="*/ 9346 h 10000"/>
                                <a:gd name="connsiteX5" fmla="*/ 8412 w 10000"/>
                                <a:gd name="connsiteY5" fmla="*/ 10000 h 10000"/>
                                <a:gd name="connsiteX0" fmla="*/ 16 w 10000"/>
                                <a:gd name="connsiteY0" fmla="*/ 35 h 10025"/>
                                <a:gd name="connsiteX1" fmla="*/ 0 w 10000"/>
                                <a:gd name="connsiteY1" fmla="*/ 0 h 10025"/>
                                <a:gd name="connsiteX2" fmla="*/ 10000 w 10000"/>
                                <a:gd name="connsiteY2" fmla="*/ 0 h 10025"/>
                                <a:gd name="connsiteX3" fmla="*/ 10000 w 10000"/>
                                <a:gd name="connsiteY3" fmla="*/ 9336 h 10025"/>
                                <a:gd name="connsiteX4" fmla="*/ 8423 w 10000"/>
                                <a:gd name="connsiteY4" fmla="*/ 9346 h 10025"/>
                                <a:gd name="connsiteX5" fmla="*/ 8457 w 10000"/>
                                <a:gd name="connsiteY5" fmla="*/ 10025 h 10025"/>
                                <a:gd name="connsiteX0" fmla="*/ 16 w 10000"/>
                                <a:gd name="connsiteY0" fmla="*/ 35 h 10075"/>
                                <a:gd name="connsiteX1" fmla="*/ 0 w 10000"/>
                                <a:gd name="connsiteY1" fmla="*/ 0 h 10075"/>
                                <a:gd name="connsiteX2" fmla="*/ 10000 w 10000"/>
                                <a:gd name="connsiteY2" fmla="*/ 0 h 10075"/>
                                <a:gd name="connsiteX3" fmla="*/ 10000 w 10000"/>
                                <a:gd name="connsiteY3" fmla="*/ 9336 h 10075"/>
                                <a:gd name="connsiteX4" fmla="*/ 8423 w 10000"/>
                                <a:gd name="connsiteY4" fmla="*/ 9346 h 10075"/>
                                <a:gd name="connsiteX5" fmla="*/ 8423 w 10000"/>
                                <a:gd name="connsiteY5" fmla="*/ 10075 h 10075"/>
                                <a:gd name="connsiteX0" fmla="*/ 16 w 10000"/>
                                <a:gd name="connsiteY0" fmla="*/ 35 h 9346"/>
                                <a:gd name="connsiteX1" fmla="*/ 0 w 10000"/>
                                <a:gd name="connsiteY1" fmla="*/ 0 h 9346"/>
                                <a:gd name="connsiteX2" fmla="*/ 10000 w 10000"/>
                                <a:gd name="connsiteY2" fmla="*/ 0 h 9346"/>
                                <a:gd name="connsiteX3" fmla="*/ 10000 w 10000"/>
                                <a:gd name="connsiteY3" fmla="*/ 9336 h 9346"/>
                                <a:gd name="connsiteX4" fmla="*/ 8423 w 10000"/>
                                <a:gd name="connsiteY4" fmla="*/ 9346 h 9346"/>
                                <a:gd name="connsiteX0" fmla="*/ 16 w 10000"/>
                                <a:gd name="connsiteY0" fmla="*/ 37 h 10097"/>
                                <a:gd name="connsiteX1" fmla="*/ 0 w 10000"/>
                                <a:gd name="connsiteY1" fmla="*/ 0 h 10097"/>
                                <a:gd name="connsiteX2" fmla="*/ 10000 w 10000"/>
                                <a:gd name="connsiteY2" fmla="*/ 0 h 10097"/>
                                <a:gd name="connsiteX3" fmla="*/ 10000 w 10000"/>
                                <a:gd name="connsiteY3" fmla="*/ 9989 h 10097"/>
                                <a:gd name="connsiteX4" fmla="*/ 9371 w 10000"/>
                                <a:gd name="connsiteY4" fmla="*/ 10097 h 10097"/>
                                <a:gd name="connsiteX0" fmla="*/ 16 w 10000"/>
                                <a:gd name="connsiteY0" fmla="*/ 37 h 10097"/>
                                <a:gd name="connsiteX1" fmla="*/ 0 w 10000"/>
                                <a:gd name="connsiteY1" fmla="*/ 0 h 10097"/>
                                <a:gd name="connsiteX2" fmla="*/ 10000 w 10000"/>
                                <a:gd name="connsiteY2" fmla="*/ 0 h 10097"/>
                                <a:gd name="connsiteX3" fmla="*/ 10000 w 10000"/>
                                <a:gd name="connsiteY3" fmla="*/ 9989 h 10097"/>
                                <a:gd name="connsiteX4" fmla="*/ 9371 w 10000"/>
                                <a:gd name="connsiteY4" fmla="*/ 10097 h 10097"/>
                                <a:gd name="connsiteX0" fmla="*/ 16 w 10000"/>
                                <a:gd name="connsiteY0" fmla="*/ 37 h 9989"/>
                                <a:gd name="connsiteX1" fmla="*/ 0 w 10000"/>
                                <a:gd name="connsiteY1" fmla="*/ 0 h 9989"/>
                                <a:gd name="connsiteX2" fmla="*/ 10000 w 10000"/>
                                <a:gd name="connsiteY2" fmla="*/ 0 h 9989"/>
                                <a:gd name="connsiteX3" fmla="*/ 10000 w 10000"/>
                                <a:gd name="connsiteY3" fmla="*/ 9989 h 9989"/>
                                <a:gd name="connsiteX0" fmla="*/ 16 w 10000"/>
                                <a:gd name="connsiteY0" fmla="*/ 37 h 37"/>
                                <a:gd name="connsiteX1" fmla="*/ 0 w 10000"/>
                                <a:gd name="connsiteY1" fmla="*/ 0 h 37"/>
                                <a:gd name="connsiteX2" fmla="*/ 10000 w 10000"/>
                                <a:gd name="connsiteY2" fmla="*/ 0 h 3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</a:cxnLst>
                              <a:rect l="l" t="t" r="r" b="b"/>
                              <a:pathLst>
                                <a:path w="10000" h="37">
                                  <a:moveTo>
                                    <a:pt x="16" y="37"/>
                                  </a:moveTo>
                                  <a:cubicBezTo>
                                    <a:pt x="11" y="25"/>
                                    <a:pt x="5" y="13"/>
                                    <a:pt x="0" y="0"/>
                                  </a:cubicBezTo>
                                  <a:lnTo>
                                    <a:pt x="10000" y="0"/>
                                  </a:lnTo>
                                </a:path>
                              </a:pathLst>
                            </a:custGeom>
                            <a:noFill/>
                            <a:ln w="57150" cmpd="sng">
                              <a:solidFill>
                                <a:schemeClr val="accent2"/>
                              </a:solidFill>
                              <a:round/>
                              <a:headEnd type="none" w="med" len="med"/>
                              <a:tailEnd type="none" w="med" len="med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81937" name="Freeform 17">
                              <a:extLst>
                                <a:ext uri="{FF2B5EF4-FFF2-40B4-BE49-F238E27FC236}">
                                  <a16:creationId xmlns:a16="http://schemas.microsoft.com/office/drawing/2014/main" id="{F49AA92E-090B-BAD4-D4F5-5D7C622ACD97}"/>
                                </a:ext>
                              </a:extLst>
                            </p:cNvPr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4227" y="336"/>
                              <a:ext cx="283" cy="1338"/>
                            </a:xfrm>
                            <a:custGeom>
                              <a:avLst/>
                              <a:gdLst>
                                <a:gd name="T0" fmla="*/ 0 w 283"/>
                                <a:gd name="T1" fmla="*/ 0 h 486"/>
                                <a:gd name="T2" fmla="*/ 283 w 283"/>
                                <a:gd name="T3" fmla="*/ 2 h 486"/>
                                <a:gd name="T4" fmla="*/ 282 w 283"/>
                                <a:gd name="T5" fmla="*/ 486 h 486"/>
                              </a:gdLst>
                              <a:ahLst/>
                              <a:cxnLst>
                                <a:cxn ang="0">
                                  <a:pos x="T0" y="T1"/>
                                </a:cxn>
                                <a:cxn ang="0">
                                  <a:pos x="T2" y="T3"/>
                                </a:cxn>
                                <a:cxn ang="0">
                                  <a:pos x="T4" y="T5"/>
                                </a:cxn>
                              </a:cxnLst>
                              <a:rect l="0" t="0" r="r" b="b"/>
                              <a:pathLst>
                                <a:path w="283" h="486">
                                  <a:moveTo>
                                    <a:pt x="0" y="0"/>
                                  </a:moveTo>
                                  <a:lnTo>
                                    <a:pt x="283" y="2"/>
                                  </a:lnTo>
                                  <a:lnTo>
                                    <a:pt x="282" y="486"/>
                                  </a:lnTo>
                                </a:path>
                              </a:pathLst>
                            </a:custGeom>
                            <a:noFill/>
                            <a:ln w="57150" cmpd="sng">
                              <a:solidFill>
                                <a:schemeClr val="accent2"/>
                              </a:solidFill>
                              <a:round/>
                              <a:headEnd type="none" w="med" len="med"/>
                              <a:tailEnd type="none" w="med" len="med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6" name="Groep 15">
                            <a:extLst>
                              <a:ext uri="{FF2B5EF4-FFF2-40B4-BE49-F238E27FC236}">
                                <a16:creationId xmlns:a16="http://schemas.microsoft.com/office/drawing/2014/main" id="{845C4401-F2D9-17CE-690D-89F74C12C23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-25421" y="533298"/>
                            <a:ext cx="9145213" cy="6208602"/>
                            <a:chOff x="-25421" y="533298"/>
                            <a:chExt cx="9145213" cy="6208602"/>
                          </a:xfrm>
                        </p:grpSpPr>
                        <p:sp>
                          <p:nvSpPr>
                            <p:cNvPr id="81922" name="Rectangle 2" descr="40%">
                              <a:extLst>
                                <a:ext uri="{FF2B5EF4-FFF2-40B4-BE49-F238E27FC236}">
                                  <a16:creationId xmlns:a16="http://schemas.microsoft.com/office/drawing/2014/main" id="{45EC8EDB-9278-20C9-C0BA-BE57C8AF2740}"/>
                                </a:ext>
                              </a:extLst>
                            </p:cNvPr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-25421" y="6057900"/>
                              <a:ext cx="9145213" cy="684000"/>
                            </a:xfrm>
                            <a:prstGeom prst="rect">
                              <a:avLst/>
                            </a:prstGeom>
                            <a:pattFill prst="pct40">
                              <a:fgClr>
                                <a:srgbClr val="CC9900"/>
                              </a:fgClr>
                              <a:bgClr>
                                <a:schemeClr val="bg1"/>
                              </a:bgClr>
                            </a:pattFill>
                            <a:ln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:ln>
                            <a:effectLst/>
                            <a:extLs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  <p:txBody>
                            <a:bodyPr wrap="none" anchor="ctr"/>
                            <a:lstStyle/>
                            <a:p>
                              <a:pPr fontAlgn="base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</a:pPr>
                              <a:endParaRPr lang="nl-NL" sz="2400">
                                <a:solidFill>
                                  <a:srgbClr val="000000"/>
                                </a:solidFill>
                              </a:endParaRPr>
                            </a:p>
                          </p:txBody>
                        </p:sp>
                        <p:grpSp>
                          <p:nvGrpSpPr>
                            <p:cNvPr id="15" name="Groep 14">
                              <a:extLst>
                                <a:ext uri="{FF2B5EF4-FFF2-40B4-BE49-F238E27FC236}">
                                  <a16:creationId xmlns:a16="http://schemas.microsoft.com/office/drawing/2014/main" id="{26C17A95-A958-02D2-BB6A-2346A6A40788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814639" y="533298"/>
                              <a:ext cx="6089652" cy="5024438"/>
                              <a:chOff x="2814639" y="533298"/>
                              <a:chExt cx="6089652" cy="5024438"/>
                            </a:xfrm>
                          </p:grpSpPr>
                          <p:grpSp>
                            <p:nvGrpSpPr>
                              <p:cNvPr id="81949" name="Group 29">
                                <a:extLst>
                                  <a:ext uri="{FF2B5EF4-FFF2-40B4-BE49-F238E27FC236}">
                                    <a16:creationId xmlns:a16="http://schemas.microsoft.com/office/drawing/2014/main" id="{6377E87A-2CA2-96B7-E815-C6EE28B3BEA8}"/>
                                  </a:ext>
                                </a:extLst>
                              </p:cNvPr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2814639" y="533298"/>
                                <a:ext cx="6089652" cy="5024438"/>
                                <a:chOff x="1761" y="338"/>
                                <a:chExt cx="3836" cy="3165"/>
                              </a:xfrm>
                            </p:grpSpPr>
                            <p:grpSp>
                              <p:nvGrpSpPr>
                                <p:cNvPr id="81950" name="Group 30">
                                  <a:extLst>
                                    <a:ext uri="{FF2B5EF4-FFF2-40B4-BE49-F238E27FC236}">
                                      <a16:creationId xmlns:a16="http://schemas.microsoft.com/office/drawing/2014/main" id="{C4F434DF-5E3D-77C1-6AA7-68F9BDADBC6E}"/>
                                    </a:ext>
                                  </a:extLst>
                                </p:cNvPr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1761" y="345"/>
                                  <a:ext cx="3836" cy="3158"/>
                                  <a:chOff x="1761" y="345"/>
                                  <a:chExt cx="3836" cy="3158"/>
                                </a:xfrm>
                              </p:grpSpPr>
                              <p:grpSp>
                                <p:nvGrpSpPr>
                                  <p:cNvPr id="81951" name="Group 31">
                                    <a:extLst>
                                      <a:ext uri="{FF2B5EF4-FFF2-40B4-BE49-F238E27FC236}">
                                        <a16:creationId xmlns:a16="http://schemas.microsoft.com/office/drawing/2014/main" id="{D44C6220-9DF0-7252-BE49-7A7140A2AA7D}"/>
                                      </a:ext>
                                    </a:extLst>
                                  </p:cNvPr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1761" y="1507"/>
                                    <a:ext cx="510" cy="1996"/>
                                    <a:chOff x="1761" y="1199"/>
                                    <a:chExt cx="510" cy="1996"/>
                                  </a:xfrm>
                                </p:grpSpPr>
                                <p:sp>
                                  <p:nvSpPr>
                                    <p:cNvPr id="81953" name="Line 33">
                                      <a:extLst>
                                        <a:ext uri="{FF2B5EF4-FFF2-40B4-BE49-F238E27FC236}">
                                          <a16:creationId xmlns:a16="http://schemas.microsoft.com/office/drawing/2014/main" id="{0FFAD29D-5B5D-8708-F016-D0851F28509B}"/>
                                        </a:ext>
                                      </a:extLst>
                                    </p:cNvPr>
                                    <p:cNvSpPr>
                                      <a:spLocks noChangeShapeType="1"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2006" y="1199"/>
                                      <a:ext cx="0" cy="1996"/>
                                    </a:xfrm>
                                    <a:prstGeom prst="line">
                                      <a:avLst/>
                                    </a:prstGeom>
                                    <a:noFill/>
                                    <a:ln w="57150">
                                      <a:solidFill>
                                        <a:srgbClr val="996633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noFill/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pPr fontAlgn="base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</a:pPr>
                                      <a:endParaRPr lang="nl-NL" sz="2400">
                                        <a:solidFill>
                                          <a:srgbClr val="000000"/>
                                        </a:solidFill>
                                      </a:endParaRPr>
                                    </a:p>
                                  </p:txBody>
                                </p:sp>
                                <p:sp>
                                  <p:nvSpPr>
                                    <p:cNvPr id="81952" name="Freeform 32">
                                      <a:extLst>
                                        <a:ext uri="{FF2B5EF4-FFF2-40B4-BE49-F238E27FC236}">
                                          <a16:creationId xmlns:a16="http://schemas.microsoft.com/office/drawing/2014/main" id="{DC30FA79-BEF0-6D81-2362-7436B960E08C}"/>
                                        </a:ext>
                                      </a:extLst>
                                    </p:cNvPr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1761" y="1314"/>
                                      <a:ext cx="510" cy="0"/>
                                    </a:xfrm>
                                    <a:custGeom>
                                      <a:avLst/>
                                      <a:gdLst>
                                        <a:gd name="T0" fmla="*/ 0 w 498"/>
                                        <a:gd name="T1" fmla="*/ 0 h 6"/>
                                        <a:gd name="T2" fmla="*/ 498 w 498"/>
                                        <a:gd name="T3" fmla="*/ 6 h 6"/>
                                      </a:gdLst>
                                      <a:ahLst/>
                                      <a:cxnLst>
                                        <a:cxn ang="0">
                                          <a:pos x="T0" y="T1"/>
                                        </a:cxn>
                                        <a:cxn ang="0">
                                          <a:pos x="T2" y="T3"/>
                                        </a:cxn>
                                      </a:cxnLst>
                                      <a:rect l="0" t="0" r="r" b="b"/>
                                      <a:pathLst>
                                        <a:path w="498" h="6">
                                          <a:moveTo>
                                            <a:pt x="0" y="0"/>
                                          </a:moveTo>
                                          <a:lnTo>
                                            <a:pt x="498" y="6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57150" cmpd="sng">
                                      <a:solidFill>
                                        <a:srgbClr val="CC9900"/>
                                      </a:solidFill>
                                      <a:round/>
                                      <a:headEnd type="none" w="med" len="med"/>
                                      <a:tailEnd type="none" w="med" len="med"/>
                                    </a:ln>
                                    <a:effectLst/>
                                    <a:extLst>
                                      <a:ext uri="{909E8E84-426E-40DD-AFC4-6F175D3DCCD1}">
                                        <a14:hiddenFill xmlns:a14="http://schemas.microsoft.com/office/drawing/2010/main">
                                          <a:solidFill>
                                            <a:srgbClr val="FFFFFF"/>
                                          </a:solidFill>
                                        </a14:hiddenFill>
                                      </a:ext>
                                      <a:ext uri="{AF507438-7753-43E0-B8FC-AC1667EBCBE1}">
                                        <a14:hiddenEffects xmlns:a14="http://schemas.microsoft.com/office/drawing/2010/main">
                                          <a:effectLst>
                                            <a:outerShdw dist="35921" dir="2700000" algn="ctr" rotWithShape="0">
                                              <a:schemeClr val="bg2"/>
                                            </a:outerShdw>
                                          </a:effectLst>
                                        </a14:hiddenEffects>
                                      </a:ext>
                                    </a:extLst>
                                  </p:spPr>
                                  <p:txBody>
                                    <a:bodyPr/>
                                    <a:lstStyle/>
                                    <a:p>
                                      <a:pPr fontAlgn="base">
                                        <a:spcBef>
                                          <a:spcPct val="0"/>
                                        </a:spcBef>
                                        <a:spcAft>
                                          <a:spcPct val="0"/>
                                        </a:spcAft>
                                      </a:pPr>
                                      <a:endParaRPr lang="nl-NL" sz="2400">
                                        <a:solidFill>
                                          <a:srgbClr val="000000"/>
                                        </a:solidFill>
                                      </a:endParaRPr>
                                    </a:p>
                                  </p:txBody>
                                </p:sp>
                              </p:grpSp>
                              <p:sp>
                                <p:nvSpPr>
                                  <p:cNvPr id="81958" name="Freeform 38">
                                    <a:extLst>
                                      <a:ext uri="{FF2B5EF4-FFF2-40B4-BE49-F238E27FC236}">
                                        <a16:creationId xmlns:a16="http://schemas.microsoft.com/office/drawing/2014/main" id="{FAD347DA-026F-3122-8FB3-0E55586B89FB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1781" y="345"/>
                                    <a:ext cx="1280" cy="1293"/>
                                  </a:xfrm>
                                  <a:custGeom>
                                    <a:avLst/>
                                    <a:gdLst>
                                      <a:gd name="T0" fmla="*/ 0 w 1280"/>
                                      <a:gd name="T1" fmla="*/ 1180 h 1180"/>
                                      <a:gd name="T2" fmla="*/ 0 w 1280"/>
                                      <a:gd name="T3" fmla="*/ 0 h 1180"/>
                                      <a:gd name="T4" fmla="*/ 1280 w 1280"/>
                                      <a:gd name="T5" fmla="*/ 7 h 1180"/>
                                    </a:gdLst>
                                    <a:ahLst/>
                                    <a:cxnLst>
                                      <a:cxn ang="0">
                                        <a:pos x="T0" y="T1"/>
                                      </a:cxn>
                                      <a:cxn ang="0">
                                        <a:pos x="T2" y="T3"/>
                                      </a:cxn>
                                      <a:cxn ang="0">
                                        <a:pos x="T4" y="T5"/>
                                      </a:cxn>
                                    </a:cxnLst>
                                    <a:rect l="0" t="0" r="r" b="b"/>
                                    <a:pathLst>
                                      <a:path w="1280" h="1180">
                                        <a:moveTo>
                                          <a:pt x="0" y="1180"/>
                                        </a:moveTo>
                                        <a:lnTo>
                                          <a:pt x="0" y="0"/>
                                        </a:lnTo>
                                        <a:lnTo>
                                          <a:pt x="1280" y="7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57150" cmpd="sng">
                                    <a:solidFill>
                                      <a:srgbClr val="996633"/>
                                    </a:solidFill>
                                    <a:round/>
                                    <a:headEnd type="none" w="med" len="med"/>
                                    <a:tailEnd type="none" w="med" len="med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81959" name="Freeform 39">
                                    <a:extLst>
                                      <a:ext uri="{FF2B5EF4-FFF2-40B4-BE49-F238E27FC236}">
                                        <a16:creationId xmlns:a16="http://schemas.microsoft.com/office/drawing/2014/main" id="{C3EEBD69-D99E-D475-6A42-D33B8CCC300B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258" y="914"/>
                                    <a:ext cx="3339" cy="2126"/>
                                  </a:xfrm>
                                  <a:custGeom>
                                    <a:avLst/>
                                    <a:gdLst>
                                      <a:gd name="T0" fmla="*/ 0 w 3319"/>
                                      <a:gd name="T1" fmla="*/ 649 h 2597"/>
                                      <a:gd name="T2" fmla="*/ 0 w 3319"/>
                                      <a:gd name="T3" fmla="*/ 0 h 2597"/>
                                      <a:gd name="T4" fmla="*/ 3319 w 3319"/>
                                      <a:gd name="T5" fmla="*/ 0 h 2597"/>
                                      <a:gd name="T6" fmla="*/ 3319 w 3319"/>
                                      <a:gd name="T7" fmla="*/ 2597 h 2597"/>
                                      <a:gd name="T8" fmla="*/ 2734 w 3319"/>
                                      <a:gd name="T9" fmla="*/ 2597 h 2597"/>
                                      <a:gd name="T10" fmla="*/ 2734 w 3319"/>
                                      <a:gd name="T11" fmla="*/ 2505 h 2597"/>
                                      <a:gd name="connsiteX0" fmla="*/ 14 w 10000"/>
                                      <a:gd name="connsiteY0" fmla="*/ 2758 h 10000"/>
                                      <a:gd name="connsiteX1" fmla="*/ 0 w 10000"/>
                                      <a:gd name="connsiteY1" fmla="*/ 0 h 10000"/>
                                      <a:gd name="connsiteX2" fmla="*/ 10000 w 10000"/>
                                      <a:gd name="connsiteY2" fmla="*/ 0 h 10000"/>
                                      <a:gd name="connsiteX3" fmla="*/ 10000 w 10000"/>
                                      <a:gd name="connsiteY3" fmla="*/ 10000 h 10000"/>
                                      <a:gd name="connsiteX4" fmla="*/ 8237 w 10000"/>
                                      <a:gd name="connsiteY4" fmla="*/ 10000 h 10000"/>
                                      <a:gd name="connsiteX5" fmla="*/ 8237 w 10000"/>
                                      <a:gd name="connsiteY5" fmla="*/ 9646 h 10000"/>
                                      <a:gd name="connsiteX0" fmla="*/ 14 w 10000"/>
                                      <a:gd name="connsiteY0" fmla="*/ 2758 h 10000"/>
                                      <a:gd name="connsiteX1" fmla="*/ 0 w 10000"/>
                                      <a:gd name="connsiteY1" fmla="*/ 0 h 10000"/>
                                      <a:gd name="connsiteX2" fmla="*/ 10000 w 10000"/>
                                      <a:gd name="connsiteY2" fmla="*/ 0 h 10000"/>
                                      <a:gd name="connsiteX3" fmla="*/ 10000 w 10000"/>
                                      <a:gd name="connsiteY3" fmla="*/ 10000 h 10000"/>
                                      <a:gd name="connsiteX4" fmla="*/ 8237 w 10000"/>
                                      <a:gd name="connsiteY4" fmla="*/ 10000 h 10000"/>
                                      <a:gd name="connsiteX5" fmla="*/ 8237 w 10000"/>
                                      <a:gd name="connsiteY5" fmla="*/ 9488 h 10000"/>
                                      <a:gd name="connsiteX0" fmla="*/ 14 w 10000"/>
                                      <a:gd name="connsiteY0" fmla="*/ 2758 h 10000"/>
                                      <a:gd name="connsiteX1" fmla="*/ 0 w 10000"/>
                                      <a:gd name="connsiteY1" fmla="*/ 0 h 10000"/>
                                      <a:gd name="connsiteX2" fmla="*/ 10000 w 10000"/>
                                      <a:gd name="connsiteY2" fmla="*/ 0 h 10000"/>
                                      <a:gd name="connsiteX3" fmla="*/ 10000 w 10000"/>
                                      <a:gd name="connsiteY3" fmla="*/ 10000 h 10000"/>
                                      <a:gd name="connsiteX4" fmla="*/ 8237 w 10000"/>
                                      <a:gd name="connsiteY4" fmla="*/ 10000 h 10000"/>
                                      <a:gd name="connsiteX0" fmla="*/ 14 w 10037"/>
                                      <a:gd name="connsiteY0" fmla="*/ 2758 h 10000"/>
                                      <a:gd name="connsiteX1" fmla="*/ 0 w 10037"/>
                                      <a:gd name="connsiteY1" fmla="*/ 0 h 10000"/>
                                      <a:gd name="connsiteX2" fmla="*/ 10000 w 10037"/>
                                      <a:gd name="connsiteY2" fmla="*/ 0 h 10000"/>
                                      <a:gd name="connsiteX3" fmla="*/ 10037 w 10037"/>
                                      <a:gd name="connsiteY3" fmla="*/ 8092 h 10000"/>
                                      <a:gd name="connsiteX4" fmla="*/ 8237 w 10037"/>
                                      <a:gd name="connsiteY4" fmla="*/ 10000 h 10000"/>
                                      <a:gd name="connsiteX0" fmla="*/ 14 w 10037"/>
                                      <a:gd name="connsiteY0" fmla="*/ 2758 h 8164"/>
                                      <a:gd name="connsiteX1" fmla="*/ 0 w 10037"/>
                                      <a:gd name="connsiteY1" fmla="*/ 0 h 8164"/>
                                      <a:gd name="connsiteX2" fmla="*/ 10000 w 10037"/>
                                      <a:gd name="connsiteY2" fmla="*/ 0 h 8164"/>
                                      <a:gd name="connsiteX3" fmla="*/ 10037 w 10037"/>
                                      <a:gd name="connsiteY3" fmla="*/ 8092 h 8164"/>
                                      <a:gd name="connsiteX4" fmla="*/ 9259 w 10037"/>
                                      <a:gd name="connsiteY4" fmla="*/ 8164 h 8164"/>
                                      <a:gd name="connsiteX0" fmla="*/ 14 w 10000"/>
                                      <a:gd name="connsiteY0" fmla="*/ 3378 h 9918"/>
                                      <a:gd name="connsiteX1" fmla="*/ 0 w 10000"/>
                                      <a:gd name="connsiteY1" fmla="*/ 0 h 9918"/>
                                      <a:gd name="connsiteX2" fmla="*/ 9963 w 10000"/>
                                      <a:gd name="connsiteY2" fmla="*/ 0 h 9918"/>
                                      <a:gd name="connsiteX3" fmla="*/ 10000 w 10000"/>
                                      <a:gd name="connsiteY3" fmla="*/ 9912 h 9918"/>
                                      <a:gd name="connsiteX4" fmla="*/ 9244 w 10000"/>
                                      <a:gd name="connsiteY4" fmla="*/ 9883 h 9918"/>
                                      <a:gd name="connsiteX0" fmla="*/ 14 w 10000"/>
                                      <a:gd name="connsiteY0" fmla="*/ 3406 h 10083"/>
                                      <a:gd name="connsiteX1" fmla="*/ 0 w 10000"/>
                                      <a:gd name="connsiteY1" fmla="*/ 0 h 10083"/>
                                      <a:gd name="connsiteX2" fmla="*/ 9963 w 10000"/>
                                      <a:gd name="connsiteY2" fmla="*/ 0 h 10083"/>
                                      <a:gd name="connsiteX3" fmla="*/ 10000 w 10000"/>
                                      <a:gd name="connsiteY3" fmla="*/ 9994 h 10083"/>
                                      <a:gd name="connsiteX4" fmla="*/ 9244 w 10000"/>
                                      <a:gd name="connsiteY4" fmla="*/ 10083 h 10083"/>
                                      <a:gd name="connsiteX0" fmla="*/ 14 w 10000"/>
                                      <a:gd name="connsiteY0" fmla="*/ 3406 h 9994"/>
                                      <a:gd name="connsiteX1" fmla="*/ 0 w 10000"/>
                                      <a:gd name="connsiteY1" fmla="*/ 0 h 9994"/>
                                      <a:gd name="connsiteX2" fmla="*/ 9963 w 10000"/>
                                      <a:gd name="connsiteY2" fmla="*/ 0 h 9994"/>
                                      <a:gd name="connsiteX3" fmla="*/ 10000 w 10000"/>
                                      <a:gd name="connsiteY3" fmla="*/ 9994 h 9994"/>
                                      <a:gd name="connsiteX4" fmla="*/ 9281 w 10000"/>
                                      <a:gd name="connsiteY4" fmla="*/ 9965 h 9994"/>
                                      <a:gd name="connsiteX0" fmla="*/ 14 w 10000"/>
                                      <a:gd name="connsiteY0" fmla="*/ 3408 h 10000"/>
                                      <a:gd name="connsiteX1" fmla="*/ 0 w 10000"/>
                                      <a:gd name="connsiteY1" fmla="*/ 0 h 10000"/>
                                      <a:gd name="connsiteX2" fmla="*/ 9963 w 10000"/>
                                      <a:gd name="connsiteY2" fmla="*/ 0 h 10000"/>
                                      <a:gd name="connsiteX3" fmla="*/ 10000 w 10000"/>
                                      <a:gd name="connsiteY3" fmla="*/ 10000 h 10000"/>
                                      <a:gd name="connsiteX4" fmla="*/ 9262 w 10000"/>
                                      <a:gd name="connsiteY4" fmla="*/ 9942 h 10000"/>
                                      <a:gd name="connsiteX0" fmla="*/ 14 w 10000"/>
                                      <a:gd name="connsiteY0" fmla="*/ 3408 h 10060"/>
                                      <a:gd name="connsiteX1" fmla="*/ 0 w 10000"/>
                                      <a:gd name="connsiteY1" fmla="*/ 0 h 10060"/>
                                      <a:gd name="connsiteX2" fmla="*/ 9963 w 10000"/>
                                      <a:gd name="connsiteY2" fmla="*/ 0 h 10060"/>
                                      <a:gd name="connsiteX3" fmla="*/ 10000 w 10000"/>
                                      <a:gd name="connsiteY3" fmla="*/ 10000 h 10060"/>
                                      <a:gd name="connsiteX4" fmla="*/ 9262 w 10000"/>
                                      <a:gd name="connsiteY4" fmla="*/ 10060 h 10060"/>
                                      <a:gd name="connsiteX0" fmla="*/ 14 w 9965"/>
                                      <a:gd name="connsiteY0" fmla="*/ 3408 h 10060"/>
                                      <a:gd name="connsiteX1" fmla="*/ 0 w 9965"/>
                                      <a:gd name="connsiteY1" fmla="*/ 0 h 10060"/>
                                      <a:gd name="connsiteX2" fmla="*/ 9963 w 9965"/>
                                      <a:gd name="connsiteY2" fmla="*/ 0 h 10060"/>
                                      <a:gd name="connsiteX3" fmla="*/ 9944 w 9965"/>
                                      <a:gd name="connsiteY3" fmla="*/ 10000 h 10060"/>
                                      <a:gd name="connsiteX4" fmla="*/ 9262 w 9965"/>
                                      <a:gd name="connsiteY4" fmla="*/ 10060 h 10060"/>
                                      <a:gd name="connsiteX0" fmla="*/ 14 w 10016"/>
                                      <a:gd name="connsiteY0" fmla="*/ 3388 h 10028"/>
                                      <a:gd name="connsiteX1" fmla="*/ 0 w 10016"/>
                                      <a:gd name="connsiteY1" fmla="*/ 0 h 10028"/>
                                      <a:gd name="connsiteX2" fmla="*/ 9998 w 10016"/>
                                      <a:gd name="connsiteY2" fmla="*/ 0 h 10028"/>
                                      <a:gd name="connsiteX3" fmla="*/ 10016 w 10016"/>
                                      <a:gd name="connsiteY3" fmla="*/ 10028 h 10028"/>
                                      <a:gd name="connsiteX4" fmla="*/ 9295 w 10016"/>
                                      <a:gd name="connsiteY4" fmla="*/ 10000 h 10028"/>
                                      <a:gd name="connsiteX0" fmla="*/ 14 w 10016"/>
                                      <a:gd name="connsiteY0" fmla="*/ 3388 h 10176"/>
                                      <a:gd name="connsiteX1" fmla="*/ 0 w 10016"/>
                                      <a:gd name="connsiteY1" fmla="*/ 0 h 10176"/>
                                      <a:gd name="connsiteX2" fmla="*/ 9998 w 10016"/>
                                      <a:gd name="connsiteY2" fmla="*/ 0 h 10176"/>
                                      <a:gd name="connsiteX3" fmla="*/ 10016 w 10016"/>
                                      <a:gd name="connsiteY3" fmla="*/ 10028 h 10176"/>
                                      <a:gd name="connsiteX4" fmla="*/ 9035 w 10016"/>
                                      <a:gd name="connsiteY4" fmla="*/ 10176 h 10176"/>
                                      <a:gd name="connsiteX0" fmla="*/ 14 w 10016"/>
                                      <a:gd name="connsiteY0" fmla="*/ 3388 h 10182"/>
                                      <a:gd name="connsiteX1" fmla="*/ 0 w 10016"/>
                                      <a:gd name="connsiteY1" fmla="*/ 0 h 10182"/>
                                      <a:gd name="connsiteX2" fmla="*/ 9998 w 10016"/>
                                      <a:gd name="connsiteY2" fmla="*/ 0 h 10182"/>
                                      <a:gd name="connsiteX3" fmla="*/ 10016 w 10016"/>
                                      <a:gd name="connsiteY3" fmla="*/ 10028 h 10182"/>
                                      <a:gd name="connsiteX4" fmla="*/ 9035 w 10016"/>
                                      <a:gd name="connsiteY4" fmla="*/ 10176 h 10182"/>
                                      <a:gd name="connsiteX0" fmla="*/ 14 w 10016"/>
                                      <a:gd name="connsiteY0" fmla="*/ 3388 h 10041"/>
                                      <a:gd name="connsiteX1" fmla="*/ 0 w 10016"/>
                                      <a:gd name="connsiteY1" fmla="*/ 0 h 10041"/>
                                      <a:gd name="connsiteX2" fmla="*/ 9998 w 10016"/>
                                      <a:gd name="connsiteY2" fmla="*/ 0 h 10041"/>
                                      <a:gd name="connsiteX3" fmla="*/ 10016 w 10016"/>
                                      <a:gd name="connsiteY3" fmla="*/ 10028 h 10041"/>
                                      <a:gd name="connsiteX4" fmla="*/ 9072 w 10016"/>
                                      <a:gd name="connsiteY4" fmla="*/ 9942 h 10041"/>
                                      <a:gd name="connsiteX0" fmla="*/ 14 w 10016"/>
                                      <a:gd name="connsiteY0" fmla="*/ 3388 h 10128"/>
                                      <a:gd name="connsiteX1" fmla="*/ 0 w 10016"/>
                                      <a:gd name="connsiteY1" fmla="*/ 0 h 10128"/>
                                      <a:gd name="connsiteX2" fmla="*/ 9998 w 10016"/>
                                      <a:gd name="connsiteY2" fmla="*/ 0 h 10128"/>
                                      <a:gd name="connsiteX3" fmla="*/ 10016 w 10016"/>
                                      <a:gd name="connsiteY3" fmla="*/ 10028 h 10128"/>
                                      <a:gd name="connsiteX4" fmla="*/ 9072 w 10016"/>
                                      <a:gd name="connsiteY4" fmla="*/ 10118 h 10128"/>
                                      <a:gd name="connsiteX0" fmla="*/ 14 w 10016"/>
                                      <a:gd name="connsiteY0" fmla="*/ 3388 h 10045"/>
                                      <a:gd name="connsiteX1" fmla="*/ 0 w 10016"/>
                                      <a:gd name="connsiteY1" fmla="*/ 0 h 10045"/>
                                      <a:gd name="connsiteX2" fmla="*/ 9998 w 10016"/>
                                      <a:gd name="connsiteY2" fmla="*/ 0 h 10045"/>
                                      <a:gd name="connsiteX3" fmla="*/ 10016 w 10016"/>
                                      <a:gd name="connsiteY3" fmla="*/ 10028 h 10045"/>
                                      <a:gd name="connsiteX4" fmla="*/ 9035 w 10016"/>
                                      <a:gd name="connsiteY4" fmla="*/ 9971 h 10045"/>
                                      <a:gd name="connsiteX0" fmla="*/ 14 w 10016"/>
                                      <a:gd name="connsiteY0" fmla="*/ 3388 h 10128"/>
                                      <a:gd name="connsiteX1" fmla="*/ 0 w 10016"/>
                                      <a:gd name="connsiteY1" fmla="*/ 0 h 10128"/>
                                      <a:gd name="connsiteX2" fmla="*/ 9998 w 10016"/>
                                      <a:gd name="connsiteY2" fmla="*/ 0 h 10128"/>
                                      <a:gd name="connsiteX3" fmla="*/ 10016 w 10016"/>
                                      <a:gd name="connsiteY3" fmla="*/ 10028 h 10128"/>
                                      <a:gd name="connsiteX4" fmla="*/ 7326 w 10016"/>
                                      <a:gd name="connsiteY4" fmla="*/ 10118 h 10128"/>
                                      <a:gd name="connsiteX0" fmla="*/ 14 w 10016"/>
                                      <a:gd name="connsiteY0" fmla="*/ 3388 h 10062"/>
                                      <a:gd name="connsiteX1" fmla="*/ 0 w 10016"/>
                                      <a:gd name="connsiteY1" fmla="*/ 0 h 10062"/>
                                      <a:gd name="connsiteX2" fmla="*/ 9998 w 10016"/>
                                      <a:gd name="connsiteY2" fmla="*/ 0 h 10062"/>
                                      <a:gd name="connsiteX3" fmla="*/ 10016 w 10016"/>
                                      <a:gd name="connsiteY3" fmla="*/ 10028 h 10062"/>
                                      <a:gd name="connsiteX4" fmla="*/ 7326 w 10016"/>
                                      <a:gd name="connsiteY4" fmla="*/ 10030 h 1006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10016" h="10062">
                                        <a:moveTo>
                                          <a:pt x="14" y="3388"/>
                                        </a:moveTo>
                                        <a:cubicBezTo>
                                          <a:pt x="9" y="2259"/>
                                          <a:pt x="5" y="1129"/>
                                          <a:pt x="0" y="0"/>
                                        </a:cubicBezTo>
                                        <a:lnTo>
                                          <a:pt x="9998" y="0"/>
                                        </a:lnTo>
                                        <a:cubicBezTo>
                                          <a:pt x="10010" y="3313"/>
                                          <a:pt x="10004" y="6715"/>
                                          <a:pt x="10016" y="10028"/>
                                        </a:cubicBezTo>
                                        <a:cubicBezTo>
                                          <a:pt x="9689" y="10077"/>
                                          <a:pt x="7486" y="10069"/>
                                          <a:pt x="7326" y="10030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57150" cmpd="sng">
                                    <a:solidFill>
                                      <a:srgbClr val="996633"/>
                                    </a:solidFill>
                                    <a:round/>
                                    <a:headEnd type="none" w="med" len="med"/>
                                    <a:tailEnd type="none" w="med" len="med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81960" name="Freeform 40">
                                    <a:extLst>
                                      <a:ext uri="{FF2B5EF4-FFF2-40B4-BE49-F238E27FC236}">
                                        <a16:creationId xmlns:a16="http://schemas.microsoft.com/office/drawing/2014/main" id="{44B07560-B2B7-6B82-D86C-FF44DFDC0C83}"/>
                                      </a:ext>
                                    </a:extLst>
                                  </p:cNvPr>
                                  <p:cNvSpPr>
                                    <a:spLocks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2006" y="594"/>
                                    <a:ext cx="1051" cy="942"/>
                                  </a:xfrm>
                                  <a:custGeom>
                                    <a:avLst/>
                                    <a:gdLst>
                                      <a:gd name="T0" fmla="*/ 0 w 1051"/>
                                      <a:gd name="T1" fmla="*/ 942 h 942"/>
                                      <a:gd name="T2" fmla="*/ 0 w 1051"/>
                                      <a:gd name="T3" fmla="*/ 0 h 942"/>
                                      <a:gd name="T4" fmla="*/ 1051 w 1051"/>
                                      <a:gd name="T5" fmla="*/ 0 h 942"/>
                                    </a:gdLst>
                                    <a:ahLst/>
                                    <a:cxnLst>
                                      <a:cxn ang="0">
                                        <a:pos x="T0" y="T1"/>
                                      </a:cxn>
                                      <a:cxn ang="0">
                                        <a:pos x="T2" y="T3"/>
                                      </a:cxn>
                                      <a:cxn ang="0">
                                        <a:pos x="T4" y="T5"/>
                                      </a:cxn>
                                    </a:cxnLst>
                                    <a:rect l="0" t="0" r="r" b="b"/>
                                    <a:pathLst>
                                      <a:path w="1051" h="942">
                                        <a:moveTo>
                                          <a:pt x="0" y="942"/>
                                        </a:moveTo>
                                        <a:lnTo>
                                          <a:pt x="0" y="0"/>
                                        </a:lnTo>
                                        <a:lnTo>
                                          <a:pt x="105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57150" cmpd="sng">
                                    <a:solidFill>
                                      <a:srgbClr val="996633"/>
                                    </a:solidFill>
                                    <a:round/>
                                    <a:headEnd type="none" w="med" len="med"/>
                                    <a:tailEnd type="none" w="med" len="med"/>
                                  </a:ln>
                                  <a:effectLst/>
                                  <a:extLst>
                                    <a:ext uri="{909E8E84-426E-40DD-AFC4-6F175D3DCCD1}">
                                      <a14:hiddenFill xmlns:a14="http://schemas.microsoft.com/office/drawing/2010/main">
                                        <a:solidFill>
                                          <a:srgbClr val="FFFFFF"/>
                                        </a:solidFill>
                                      </a14:hiddenFill>
                                    </a:ex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</p:grpSp>
                            <p:sp>
                              <p:nvSpPr>
                                <p:cNvPr id="81963" name="Line 43">
                                  <a:extLst>
                                    <a:ext uri="{FF2B5EF4-FFF2-40B4-BE49-F238E27FC236}">
                                      <a16:creationId xmlns:a16="http://schemas.microsoft.com/office/drawing/2014/main" id="{7BE684A6-D101-6213-2E5D-EFB816BED045}"/>
                                    </a:ext>
                                  </a:extLst>
                                </p:cNvPr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3312" y="338"/>
                                  <a:ext cx="528" cy="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57150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</p:grpSp>
                          <p:grpSp>
                            <p:nvGrpSpPr>
                              <p:cNvPr id="81944" name="Group 24">
                                <a:extLst>
                                  <a:ext uri="{FF2B5EF4-FFF2-40B4-BE49-F238E27FC236}">
                                    <a16:creationId xmlns:a16="http://schemas.microsoft.com/office/drawing/2014/main" id="{ACD6D40B-14EC-5B52-2DFD-6605493864EB}"/>
                                  </a:ext>
                                </a:extLst>
                              </p:cNvPr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4800600" y="762000"/>
                                <a:ext cx="457200" cy="457200"/>
                                <a:chOff x="2937" y="480"/>
                                <a:chExt cx="288" cy="288"/>
                              </a:xfrm>
                            </p:grpSpPr>
                            <p:sp>
                              <p:nvSpPr>
                                <p:cNvPr id="81945" name="Oval 25">
                                  <a:extLst>
                                    <a:ext uri="{FF2B5EF4-FFF2-40B4-BE49-F238E27FC236}">
                                      <a16:creationId xmlns:a16="http://schemas.microsoft.com/office/drawing/2014/main" id="{26661BFC-05DA-1760-455A-2877A8129F15}"/>
                                    </a:ext>
                                  </a:extLst>
                                </p:cNvPr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937" y="480"/>
                                  <a:ext cx="288" cy="288"/>
                                </a:xfrm>
                                <a:prstGeom prst="ellipse">
                                  <a:avLst/>
                                </a:prstGeom>
                                <a:solidFill>
                                  <a:schemeClr val="bg1"/>
                                </a:solidFill>
                                <a:ln w="31750">
                                  <a:solidFill>
                                    <a:schemeClr val="tx1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  <a:extLst>
                                  <a:ext uri="{AF507438-7753-43E0-B8FC-AC1667EBCBE1}">
                                    <a14:hiddenEffects xmlns:a14="http://schemas.microsoft.com/office/drawing/2010/main">
                                      <a:effectLst>
                                        <a:outerShdw dist="35921" dir="2700000" algn="ctr" rotWithShape="0">
                                          <a:schemeClr val="bg2"/>
                                        </a:outerShdw>
                                      </a:effectLst>
                                    </a14:hiddenEffects>
                                  </a:ext>
                                </a:extLst>
                              </p:spPr>
                              <p:txBody>
                                <a:bodyPr wrap="none" anchor="ctr"/>
                                <a:lstStyle/>
                                <a:p>
                                  <a:pPr fontAlgn="base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</a:pPr>
                                  <a:endParaRPr lang="nl-NL" sz="2400">
                                    <a:solidFill>
                                      <a:srgbClr val="000000"/>
                                    </a:solidFill>
                                  </a:endParaRPr>
                                </a:p>
                              </p:txBody>
                            </p:sp>
                            <p:grpSp>
                              <p:nvGrpSpPr>
                                <p:cNvPr id="81946" name="Group 26">
                                  <a:extLst>
                                    <a:ext uri="{FF2B5EF4-FFF2-40B4-BE49-F238E27FC236}">
                                      <a16:creationId xmlns:a16="http://schemas.microsoft.com/office/drawing/2014/main" id="{AAACF973-4EE1-421E-BBCD-6758B28A7A47}"/>
                                    </a:ext>
                                  </a:extLst>
                                </p:cNvPr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3057" y="549"/>
                                  <a:ext cx="48" cy="153"/>
                                  <a:chOff x="3057" y="549"/>
                                  <a:chExt cx="48" cy="153"/>
                                </a:xfrm>
                              </p:grpSpPr>
                              <p:sp>
                                <p:nvSpPr>
                                  <p:cNvPr id="81947" name="AutoShape 27">
                                    <a:extLst>
                                      <a:ext uri="{FF2B5EF4-FFF2-40B4-BE49-F238E27FC236}">
                                        <a16:creationId xmlns:a16="http://schemas.microsoft.com/office/drawing/2014/main" id="{1A6DC538-A60D-331C-C8CB-7D4F98613139}"/>
                                      </a:ext>
                                    </a:extLst>
                                  </p:cNvPr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57" y="654"/>
                                    <a:ext cx="48" cy="48"/>
                                  </a:xfrm>
                                  <a:prstGeom prst="flowChartConnector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  <a:ln w="9525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  <p:sp>
                                <p:nvSpPr>
                                  <p:cNvPr id="81948" name="AutoShape 28">
                                    <a:extLst>
                                      <a:ext uri="{FF2B5EF4-FFF2-40B4-BE49-F238E27FC236}">
                                        <a16:creationId xmlns:a16="http://schemas.microsoft.com/office/drawing/2014/main" id="{3FBB7DCA-8D77-8053-4F83-083F2CC9E489}"/>
                                      </a:ext>
                                    </a:extLst>
                                  </p:cNvPr>
                                  <p:cNvSpPr>
                                    <a:spLocks noChangeArrowheads="1"/>
                                  </p:cNvSpPr>
                                  <p:nvPr/>
                                </p:nvSpPr>
                                <p:spPr bwMode="auto">
                                  <a:xfrm>
                                    <a:off x="3057" y="549"/>
                                    <a:ext cx="48" cy="48"/>
                                  </a:xfrm>
                                  <a:prstGeom prst="flowChartConnector">
                                    <a:avLst/>
                                  </a:prstGeom>
                                  <a:solidFill>
                                    <a:schemeClr val="tx1"/>
                                  </a:solidFill>
                                  <a:ln w="9525">
                                    <a:solidFill>
                                      <a:schemeClr val="tx1"/>
                                    </a:solidFill>
                                    <a:round/>
                                    <a:headEnd/>
                                    <a:tailEnd/>
                                  </a:ln>
                                  <a:effectLst/>
                                  <a:extLst>
                                    <a:ext uri="{AF507438-7753-43E0-B8FC-AC1667EBCBE1}">
                                      <a14:hiddenEffects xmlns:a14="http://schemas.microsoft.com/office/drawing/2010/main">
                                        <a:effectLst>
                                          <a:outerShdw dist="35921" dir="2700000" algn="ctr" rotWithShape="0">
                                            <a:schemeClr val="bg2"/>
                                          </a:outerShdw>
                                        </a:effectLst>
                                      </a14:hiddenEffects>
                                    </a:ext>
                                  </a:extLst>
                                </p:spPr>
                                <p:txBody>
                                  <a:bodyPr wrap="none" anchor="ctr"/>
                                  <a:lstStyle/>
                                  <a:p>
                                    <a:pPr fontAlgn="base">
                                      <a:spcBef>
                                        <a:spcPct val="0"/>
                                      </a:spcBef>
                                      <a:spcAft>
                                        <a:spcPct val="0"/>
                                      </a:spcAft>
                                    </a:pPr>
                                    <a:endParaRPr lang="nl-NL" sz="2400">
                                      <a:solidFill>
                                        <a:srgbClr val="000000"/>
                                      </a:solidFill>
                                    </a:endParaRPr>
                                  </a:p>
                                </p:txBody>
                              </p:sp>
                            </p:grpSp>
                          </p:grpSp>
                        </p:grpSp>
                      </p:grpSp>
                    </p:grpSp>
                  </p:grpSp>
                  <p:grpSp>
                    <p:nvGrpSpPr>
                      <p:cNvPr id="81971" name="Group 51">
                        <a:extLst>
                          <a:ext uri="{FF2B5EF4-FFF2-40B4-BE49-F238E27FC236}">
                            <a16:creationId xmlns:a16="http://schemas.microsoft.com/office/drawing/2014/main" id="{F0BAAE63-972A-B36C-3D55-0AB4AB4C982C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750736" y="1708151"/>
                        <a:ext cx="987001" cy="684213"/>
                        <a:chOff x="1878" y="960"/>
                        <a:chExt cx="611" cy="431"/>
                      </a:xfrm>
                    </p:grpSpPr>
                    <p:grpSp>
                      <p:nvGrpSpPr>
                        <p:cNvPr id="81972" name="Group 52">
                          <a:extLst>
                            <a:ext uri="{FF2B5EF4-FFF2-40B4-BE49-F238E27FC236}">
                              <a16:creationId xmlns:a16="http://schemas.microsoft.com/office/drawing/2014/main" id="{465052F6-8C3A-4932-ED36-D660B080A41B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878" y="960"/>
                          <a:ext cx="134" cy="431"/>
                          <a:chOff x="1727" y="1632"/>
                          <a:chExt cx="266" cy="814"/>
                        </a:xfrm>
                      </p:grpSpPr>
                      <p:sp>
                        <p:nvSpPr>
                          <p:cNvPr id="81973" name="Rectangle 53">
                            <a:extLst>
                              <a:ext uri="{FF2B5EF4-FFF2-40B4-BE49-F238E27FC236}">
                                <a16:creationId xmlns:a16="http://schemas.microsoft.com/office/drawing/2014/main" id="{CE5F529D-74C5-6A58-0B1C-7801DB26A1FE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28" y="1632"/>
                            <a:ext cx="265" cy="814"/>
                          </a:xfrm>
                          <a:prstGeom prst="rect">
                            <a:avLst/>
                          </a:prstGeom>
                          <a:solidFill>
                            <a:srgbClr val="F5FFFF"/>
                          </a:solidFill>
                          <a:ln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81974" name="Line 54">
                            <a:extLst>
                              <a:ext uri="{FF2B5EF4-FFF2-40B4-BE49-F238E27FC236}">
                                <a16:creationId xmlns:a16="http://schemas.microsoft.com/office/drawing/2014/main" id="{CD6C0A32-AB67-EE43-B7A3-A84C83947F05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1727" y="1632"/>
                            <a:ext cx="266" cy="814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1975" name="Group 55">
                          <a:extLst>
                            <a:ext uri="{FF2B5EF4-FFF2-40B4-BE49-F238E27FC236}">
                              <a16:creationId xmlns:a16="http://schemas.microsoft.com/office/drawing/2014/main" id="{610C58ED-F2E7-8F88-E656-AFF2C23DAFF9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099" y="960"/>
                          <a:ext cx="134" cy="431"/>
                          <a:chOff x="1683" y="1632"/>
                          <a:chExt cx="265" cy="814"/>
                        </a:xfrm>
                      </p:grpSpPr>
                      <p:sp>
                        <p:nvSpPr>
                          <p:cNvPr id="81976" name="Rectangle 56">
                            <a:extLst>
                              <a:ext uri="{FF2B5EF4-FFF2-40B4-BE49-F238E27FC236}">
                                <a16:creationId xmlns:a16="http://schemas.microsoft.com/office/drawing/2014/main" id="{24BB3B1E-735B-5D8B-4FAE-BCD38D26AE99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685" y="1632"/>
                            <a:ext cx="263" cy="814"/>
                          </a:xfrm>
                          <a:prstGeom prst="rect">
                            <a:avLst/>
                          </a:prstGeom>
                          <a:solidFill>
                            <a:srgbClr val="F5FFFF"/>
                          </a:solidFill>
                          <a:ln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 wrap="none" anchor="ctr"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81977" name="Line 57">
                            <a:extLst>
                              <a:ext uri="{FF2B5EF4-FFF2-40B4-BE49-F238E27FC236}">
                                <a16:creationId xmlns:a16="http://schemas.microsoft.com/office/drawing/2014/main" id="{E5EF1ED6-E584-38DB-151B-6FB482367364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1683" y="1632"/>
                            <a:ext cx="263" cy="814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pPr fontAlgn="base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</a:pPr>
                            <a:endParaRPr lang="nl-NL" sz="2400">
                              <a:solidFill>
                                <a:srgbClr val="000000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81979" name="Rectangle 59">
                          <a:extLst>
                            <a:ext uri="{FF2B5EF4-FFF2-40B4-BE49-F238E27FC236}">
                              <a16:creationId xmlns:a16="http://schemas.microsoft.com/office/drawing/2014/main" id="{8B6DDB15-1727-4464-FFBE-57FEB33557D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355" y="960"/>
                          <a:ext cx="134" cy="431"/>
                        </a:xfrm>
                        <a:prstGeom prst="rect">
                          <a:avLst/>
                        </a:prstGeom>
                        <a:solidFill>
                          <a:srgbClr val="F5FFFF"/>
                        </a:solidFill>
                        <a:ln w="254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81965" name="Group 45">
                        <a:extLst>
                          <a:ext uri="{FF2B5EF4-FFF2-40B4-BE49-F238E27FC236}">
                            <a16:creationId xmlns:a16="http://schemas.microsoft.com/office/drawing/2014/main" id="{4A29E745-11CC-0530-6DB1-F595932A1500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101516" y="4229152"/>
                        <a:ext cx="228600" cy="685800"/>
                        <a:chOff x="1728" y="1632"/>
                        <a:chExt cx="288" cy="816"/>
                      </a:xfrm>
                      <a:solidFill>
                        <a:srgbClr val="F5FFFF">
                          <a:alpha val="50000"/>
                        </a:srgbClr>
                      </a:solidFill>
                    </p:grpSpPr>
                    <p:sp>
                      <p:nvSpPr>
                        <p:cNvPr id="81966" name="Rectangle 46">
                          <a:extLst>
                            <a:ext uri="{FF2B5EF4-FFF2-40B4-BE49-F238E27FC236}">
                              <a16:creationId xmlns:a16="http://schemas.microsoft.com/office/drawing/2014/main" id="{2B89CA0D-3056-4A6F-F3BC-2137187E93B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28" y="1632"/>
                          <a:ext cx="288" cy="816"/>
                        </a:xfrm>
                        <a:prstGeom prst="rect">
                          <a:avLst/>
                        </a:prstGeom>
                        <a:solidFill>
                          <a:srgbClr val="F5FFFF"/>
                        </a:solidFill>
                        <a:ln w="254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81967" name="Line 47">
                          <a:extLst>
                            <a:ext uri="{FF2B5EF4-FFF2-40B4-BE49-F238E27FC236}">
                              <a16:creationId xmlns:a16="http://schemas.microsoft.com/office/drawing/2014/main" id="{AA495CBE-44C7-9A11-1F63-E7C771302C4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28" y="1632"/>
                          <a:ext cx="288" cy="816"/>
                        </a:xfrm>
                        <a:prstGeom prst="line">
                          <a:avLst/>
                        </a:prstGeom>
                        <a:grpFill/>
                        <a:ln w="254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pPr fontAlgn="base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endParaRPr lang="nl-NL" sz="240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81982" name="Rectangle 62">
                        <a:extLst>
                          <a:ext uri="{FF2B5EF4-FFF2-40B4-BE49-F238E27FC236}">
                            <a16:creationId xmlns:a16="http://schemas.microsoft.com/office/drawing/2014/main" id="{4BCB4545-D336-0488-C395-CC663FB8AC5A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84687" y="2806029"/>
                        <a:ext cx="864000" cy="4572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99000"/>
                        </a:schemeClr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" name="Text Box 146">
                        <a:extLst>
                          <a:ext uri="{FF2B5EF4-FFF2-40B4-BE49-F238E27FC236}">
                            <a16:creationId xmlns:a16="http://schemas.microsoft.com/office/drawing/2014/main" id="{A053548B-B8B5-5276-DEE5-D86CCFBFC535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243888" y="6400277"/>
                        <a:ext cx="900112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>
                        <a:spAutoFit/>
                      </a:bodyPr>
                      <a:lstStyle/>
                      <a:p>
                        <a:pPr algn="r" fontAlgn="base">
                          <a:spcBef>
                            <a:spcPct val="50000"/>
                          </a:spcBef>
                          <a:spcAft>
                            <a:spcPct val="0"/>
                          </a:spcAft>
                          <a:buClr>
                            <a:srgbClr val="FF6600"/>
                          </a:buClr>
                        </a:pPr>
                        <a:r>
                          <a:rPr lang="en-US" altLang="nl-NL" sz="1800" dirty="0">
                            <a:solidFill>
                              <a:srgbClr val="00B0F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  <a:hlinkClick r:id="" action="ppaction://hlinkshowjump?jump=firstslide">
                              <a:extLst>
                                <a:ext uri="{A12FA001-AC4F-418D-AE19-62706E023703}">
                                  <ahyp:hlinkClr xmlns:ahyp="http://schemas.microsoft.com/office/drawing/2018/hyperlinkcolor" val="tx"/>
                                </a:ext>
                              </a:extLst>
                            </a:hlinkClick>
                          </a:rPr>
                          <a:t>menu</a:t>
                        </a:r>
                        <a:endParaRPr lang="nl-NL" altLang="nl-NL" sz="1800" baseline="30000" dirty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81969" name="Rectangle 49">
                        <a:extLst>
                          <a:ext uri="{FF2B5EF4-FFF2-40B4-BE49-F238E27FC236}">
                            <a16:creationId xmlns:a16="http://schemas.microsoft.com/office/drawing/2014/main" id="{35C56446-CC3A-4FF6-9508-3F807A47580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63641" y="3420165"/>
                        <a:ext cx="533400" cy="540675"/>
                      </a:xfrm>
                      <a:prstGeom prst="rect">
                        <a:avLst/>
                      </a:prstGeom>
                      <a:solidFill>
                        <a:srgbClr val="F5FFFF"/>
                      </a:solidFill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 sz="240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55" name="Groep 54">
                      <a:extLst>
                        <a:ext uri="{FF2B5EF4-FFF2-40B4-BE49-F238E27FC236}">
                          <a16:creationId xmlns:a16="http://schemas.microsoft.com/office/drawing/2014/main" id="{457283B3-441D-2D45-7709-BA3F02BD2B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40251" y="5476139"/>
                      <a:ext cx="824746" cy="967338"/>
                      <a:chOff x="3040251" y="5476139"/>
                      <a:chExt cx="824746" cy="967338"/>
                    </a:xfrm>
                  </p:grpSpPr>
                  <p:sp>
                    <p:nvSpPr>
                      <p:cNvPr id="32" name="Vrije vorm: vorm 31">
                        <a:extLst>
                          <a:ext uri="{FF2B5EF4-FFF2-40B4-BE49-F238E27FC236}">
                            <a16:creationId xmlns:a16="http://schemas.microsoft.com/office/drawing/2014/main" id="{A7A25BE3-546D-F4B7-39F4-EE74A5A0FD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53284" y="5759477"/>
                        <a:ext cx="0" cy="684000"/>
                      </a:xfrm>
                      <a:custGeom>
                        <a:avLst/>
                        <a:gdLst>
                          <a:gd name="connsiteX0" fmla="*/ 28575 w 7686675"/>
                          <a:gd name="connsiteY0" fmla="*/ 0 h 1533525"/>
                          <a:gd name="connsiteX1" fmla="*/ 0 w 7686675"/>
                          <a:gd name="connsiteY1" fmla="*/ 1533525 h 1533525"/>
                          <a:gd name="connsiteX2" fmla="*/ 7686675 w 7686675"/>
                          <a:gd name="connsiteY2" fmla="*/ 1504950 h 15335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7686675" h="1533525">
                            <a:moveTo>
                              <a:pt x="28575" y="0"/>
                            </a:moveTo>
                            <a:lnTo>
                              <a:pt x="0" y="1533525"/>
                            </a:lnTo>
                            <a:lnTo>
                              <a:pt x="7686675" y="1504950"/>
                            </a:lnTo>
                          </a:path>
                        </a:pathLst>
                      </a:custGeom>
                      <a:noFill/>
                      <a:ln w="762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l-NL"/>
                      </a:p>
                    </p:txBody>
                  </p:sp>
                  <p:sp>
                    <p:nvSpPr>
                      <p:cNvPr id="34" name="Rechthoek 33">
                        <a:extLst>
                          <a:ext uri="{FF2B5EF4-FFF2-40B4-BE49-F238E27FC236}">
                            <a16:creationId xmlns:a16="http://schemas.microsoft.com/office/drawing/2014/main" id="{E7BF3D5A-EF98-F728-0D9B-F29062AEFE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40251" y="5476139"/>
                        <a:ext cx="824746" cy="338841"/>
                      </a:xfrm>
                      <a:prstGeom prst="rect">
                        <a:avLst/>
                      </a:prstGeom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n w="12700"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l-NL"/>
                      </a:p>
                    </p:txBody>
                  </p:sp>
                </p:grpSp>
              </p:grpSp>
            </p:grpSp>
          </p:grpSp>
          <p:cxnSp>
            <p:nvCxnSpPr>
              <p:cNvPr id="18" name="Verbindingslijn: gebogen 17">
                <a:extLst>
                  <a:ext uri="{FF2B5EF4-FFF2-40B4-BE49-F238E27FC236}">
                    <a16:creationId xmlns:a16="http://schemas.microsoft.com/office/drawing/2014/main" id="{7AF8BE19-89B7-E4A9-00BB-C845FB74EC8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713000" y="3514197"/>
                <a:ext cx="2016000" cy="198000"/>
              </a:xfrm>
              <a:prstGeom prst="bentConnector3">
                <a:avLst>
                  <a:gd name="adj1" fmla="val 100830"/>
                </a:avLst>
              </a:prstGeom>
              <a:ln w="571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Line 60">
              <a:extLst>
                <a:ext uri="{FF2B5EF4-FFF2-40B4-BE49-F238E27FC236}">
                  <a16:creationId xmlns:a16="http://schemas.microsoft.com/office/drawing/2014/main" id="{AB84FF8C-4639-EB86-DC84-7CB26F6F7F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4588" y="1653099"/>
              <a:ext cx="216462" cy="6842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27" name="Text Box 63">
            <a:extLst>
              <a:ext uri="{FF2B5EF4-FFF2-40B4-BE49-F238E27FC236}">
                <a16:creationId xmlns:a16="http://schemas.microsoft.com/office/drawing/2014/main" id="{A3CDA6CF-4B99-6789-55C0-EA6487454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0" y="2934997"/>
            <a:ext cx="250741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200" dirty="0" err="1">
                <a:latin typeface="Arial" panose="020B0604020202020204" pitchFamily="34" charset="0"/>
                <a:cs typeface="Arial" panose="020B0604020202020204" pitchFamily="34" charset="0"/>
              </a:rPr>
              <a:t>Aardlekschakelaar</a:t>
            </a:r>
            <a:endParaRPr lang="nl-NL" altLang="nl-NL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50">
            <a:extLst>
              <a:ext uri="{FF2B5EF4-FFF2-40B4-BE49-F238E27FC236}">
                <a16:creationId xmlns:a16="http://schemas.microsoft.com/office/drawing/2014/main" id="{3DDFA504-FF77-0159-2542-0859A002E02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135684" y="5336456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4" name="Freeform 42">
            <a:extLst>
              <a:ext uri="{FF2B5EF4-FFF2-40B4-BE49-F238E27FC236}">
                <a16:creationId xmlns:a16="http://schemas.microsoft.com/office/drawing/2014/main" id="{7F3BDD70-6786-7D7B-C127-2E0A27DFE3D5}"/>
              </a:ext>
            </a:extLst>
          </p:cNvPr>
          <p:cNvSpPr>
            <a:spLocks/>
          </p:cNvSpPr>
          <p:nvPr/>
        </p:nvSpPr>
        <p:spPr bwMode="auto">
          <a:xfrm rot="21360000">
            <a:off x="4856036" y="511471"/>
            <a:ext cx="468000" cy="185738"/>
          </a:xfrm>
          <a:custGeom>
            <a:avLst/>
            <a:gdLst>
              <a:gd name="T0" fmla="*/ 0 w 229"/>
              <a:gd name="T1" fmla="*/ 117 h 117"/>
              <a:gd name="T2" fmla="*/ 229 w 229"/>
              <a:gd name="T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9" h="117">
                <a:moveTo>
                  <a:pt x="0" y="117"/>
                </a:moveTo>
                <a:lnTo>
                  <a:pt x="229" y="0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 type="oval" w="sm" len="sm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15470549-46A3-D8E9-D279-08DF45A11E82}"/>
              </a:ext>
            </a:extLst>
          </p:cNvPr>
          <p:cNvSpPr>
            <a:spLocks/>
          </p:cNvSpPr>
          <p:nvPr/>
        </p:nvSpPr>
        <p:spPr>
          <a:xfrm>
            <a:off x="3051566" y="3762427"/>
            <a:ext cx="36000" cy="144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9DE710EF-4B5A-D405-0A67-423363AD76F3}"/>
              </a:ext>
            </a:extLst>
          </p:cNvPr>
          <p:cNvSpPr/>
          <p:nvPr/>
        </p:nvSpPr>
        <p:spPr>
          <a:xfrm>
            <a:off x="3039568" y="3772079"/>
            <a:ext cx="396000" cy="14400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2" name="Verbindingslijn: gebogen 41">
            <a:extLst>
              <a:ext uri="{FF2B5EF4-FFF2-40B4-BE49-F238E27FC236}">
                <a16:creationId xmlns:a16="http://schemas.microsoft.com/office/drawing/2014/main" id="{0755D39D-D785-9A66-3EBE-6B86CDF313B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552132" y="4177830"/>
            <a:ext cx="2684121" cy="190892"/>
          </a:xfrm>
          <a:prstGeom prst="bentConnector3">
            <a:avLst>
              <a:gd name="adj1" fmla="val 76118"/>
            </a:avLst>
          </a:prstGeom>
          <a:ln w="50800">
            <a:gradFill flip="none" rotWithShape="1">
              <a:gsLst>
                <a:gs pos="57000">
                  <a:srgbClr val="00B050"/>
                </a:gs>
                <a:gs pos="17000">
                  <a:srgbClr val="FFFF00"/>
                </a:gs>
                <a:gs pos="49000">
                  <a:srgbClr val="FFFF00"/>
                </a:gs>
                <a:gs pos="34000">
                  <a:srgbClr val="00B050"/>
                </a:gs>
                <a:gs pos="83000">
                  <a:srgbClr val="FFFF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Verbindingslijn: gebogen 42">
            <a:extLst>
              <a:ext uri="{FF2B5EF4-FFF2-40B4-BE49-F238E27FC236}">
                <a16:creationId xmlns:a16="http://schemas.microsoft.com/office/drawing/2014/main" id="{26C8C2C5-FE34-8EB0-A1AB-C9A195557F48}"/>
              </a:ext>
            </a:extLst>
          </p:cNvPr>
          <p:cNvCxnSpPr>
            <a:cxnSpLocks/>
          </p:cNvCxnSpPr>
          <p:nvPr/>
        </p:nvCxnSpPr>
        <p:spPr>
          <a:xfrm>
            <a:off x="3989636" y="2931215"/>
            <a:ext cx="4572000" cy="1777810"/>
          </a:xfrm>
          <a:prstGeom prst="bentConnector3">
            <a:avLst>
              <a:gd name="adj1" fmla="val 103291"/>
            </a:avLst>
          </a:prstGeom>
          <a:ln w="50800">
            <a:gradFill flip="none" rotWithShape="1">
              <a:gsLst>
                <a:gs pos="57000">
                  <a:srgbClr val="00B050"/>
                </a:gs>
                <a:gs pos="17000">
                  <a:srgbClr val="FFFF00"/>
                </a:gs>
                <a:gs pos="49000">
                  <a:srgbClr val="FFFF00"/>
                </a:gs>
                <a:gs pos="34000">
                  <a:srgbClr val="00B050"/>
                </a:gs>
                <a:gs pos="83000">
                  <a:srgbClr val="FFFF00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994" name="Groep 81993">
            <a:extLst>
              <a:ext uri="{FF2B5EF4-FFF2-40B4-BE49-F238E27FC236}">
                <a16:creationId xmlns:a16="http://schemas.microsoft.com/office/drawing/2014/main" id="{876A451D-750F-9F7B-347B-9DF66BF74DEE}"/>
              </a:ext>
            </a:extLst>
          </p:cNvPr>
          <p:cNvGrpSpPr/>
          <p:nvPr/>
        </p:nvGrpSpPr>
        <p:grpSpPr>
          <a:xfrm>
            <a:off x="3248880" y="3023437"/>
            <a:ext cx="369532" cy="324000"/>
            <a:chOff x="3231215" y="2820129"/>
            <a:chExt cx="369532" cy="324000"/>
          </a:xfrm>
        </p:grpSpPr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15C3499B-F3EA-048D-D51A-7EFE1E45B34F}"/>
                </a:ext>
              </a:extLst>
            </p:cNvPr>
            <p:cNvCxnSpPr>
              <a:cxnSpLocks/>
            </p:cNvCxnSpPr>
            <p:nvPr/>
          </p:nvCxnSpPr>
          <p:spPr>
            <a:xfrm rot="420000" flipH="1" flipV="1">
              <a:off x="3231215" y="2820129"/>
              <a:ext cx="0" cy="324000"/>
            </a:xfrm>
            <a:prstGeom prst="line">
              <a:avLst/>
            </a:prstGeom>
            <a:ln w="44450">
              <a:solidFill>
                <a:schemeClr val="tx1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>
              <a:extLst>
                <a:ext uri="{FF2B5EF4-FFF2-40B4-BE49-F238E27FC236}">
                  <a16:creationId xmlns:a16="http://schemas.microsoft.com/office/drawing/2014/main" id="{A2FBD928-BE65-8A78-12CC-C598029C287E}"/>
                </a:ext>
              </a:extLst>
            </p:cNvPr>
            <p:cNvCxnSpPr>
              <a:cxnSpLocks/>
            </p:cNvCxnSpPr>
            <p:nvPr/>
          </p:nvCxnSpPr>
          <p:spPr>
            <a:xfrm rot="420000" flipH="1" flipV="1">
              <a:off x="3600747" y="2820129"/>
              <a:ext cx="0" cy="324000"/>
            </a:xfrm>
            <a:prstGeom prst="line">
              <a:avLst/>
            </a:prstGeom>
            <a:ln w="44450">
              <a:solidFill>
                <a:schemeClr val="tx1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73A2FE61-BE49-6224-84B1-11C65C780FD6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1" r="16167"/>
          <a:stretch/>
        </p:blipFill>
        <p:spPr>
          <a:xfrm>
            <a:off x="7398945" y="4379990"/>
            <a:ext cx="1246495" cy="1836000"/>
          </a:xfrm>
          <a:prstGeom prst="rect">
            <a:avLst/>
          </a:prstGeom>
        </p:spPr>
      </p:pic>
      <p:sp>
        <p:nvSpPr>
          <p:cNvPr id="29" name="Text Box 66">
            <a:extLst>
              <a:ext uri="{FF2B5EF4-FFF2-40B4-BE49-F238E27FC236}">
                <a16:creationId xmlns:a16="http://schemas.microsoft.com/office/drawing/2014/main" id="{8ADB2D9C-7A60-F133-7183-CB99465CE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9822" y="5207218"/>
            <a:ext cx="6479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</a:t>
            </a:r>
            <a:endParaRPr lang="nl-NL" altLang="nl-NL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84" name="Ovaal 81983">
            <a:extLst>
              <a:ext uri="{FF2B5EF4-FFF2-40B4-BE49-F238E27FC236}">
                <a16:creationId xmlns:a16="http://schemas.microsoft.com/office/drawing/2014/main" id="{401D77F5-37ED-C7B3-2311-904297910723}"/>
              </a:ext>
            </a:extLst>
          </p:cNvPr>
          <p:cNvSpPr>
            <a:spLocks noChangeAspect="1"/>
          </p:cNvSpPr>
          <p:nvPr/>
        </p:nvSpPr>
        <p:spPr>
          <a:xfrm>
            <a:off x="8539375" y="459184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Line 50">
            <a:extLst>
              <a:ext uri="{FF2B5EF4-FFF2-40B4-BE49-F238E27FC236}">
                <a16:creationId xmlns:a16="http://schemas.microsoft.com/office/drawing/2014/main" id="{A5F9BA63-AFB8-0883-F9D2-22F6019CEB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9636" y="1098910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CDF40A0B-E6EB-B1EC-06A6-E54996774184}"/>
              </a:ext>
            </a:extLst>
          </p:cNvPr>
          <p:cNvGrpSpPr/>
          <p:nvPr/>
        </p:nvGrpSpPr>
        <p:grpSpPr>
          <a:xfrm>
            <a:off x="82570" y="4684160"/>
            <a:ext cx="9061430" cy="2409610"/>
            <a:chOff x="82570" y="4684160"/>
            <a:chExt cx="9061430" cy="2409610"/>
          </a:xfrm>
        </p:grpSpPr>
        <p:sp>
          <p:nvSpPr>
            <p:cNvPr id="6" name="Text Box 10">
              <a:extLst>
                <a:ext uri="{FF2B5EF4-FFF2-40B4-BE49-F238E27FC236}">
                  <a16:creationId xmlns:a16="http://schemas.microsoft.com/office/drawing/2014/main" id="{5E701472-00A0-65AA-153F-5DA0BFA731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70" y="4684160"/>
              <a:ext cx="1872000" cy="1512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 anchorCtr="0">
              <a:noAutofit/>
            </a:bodyPr>
            <a:lstStyle/>
            <a:p>
              <a:pPr algn="ctr" fontAlgn="base">
                <a:spcAft>
                  <a:spcPct val="0"/>
                </a:spcAft>
              </a:pPr>
              <a:endParaRPr lang="nl-NL" altLang="nl-NL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A8BDC0A2-6CAA-CAA6-583E-D48E80C206E7}"/>
                </a:ext>
              </a:extLst>
            </p:cNvPr>
            <p:cNvGrpSpPr/>
            <p:nvPr/>
          </p:nvGrpSpPr>
          <p:grpSpPr>
            <a:xfrm>
              <a:off x="626152" y="5004576"/>
              <a:ext cx="8517848" cy="2089194"/>
              <a:chOff x="626152" y="5004576"/>
              <a:chExt cx="8517848" cy="2089194"/>
            </a:xfrm>
          </p:grpSpPr>
          <p:cxnSp>
            <p:nvCxnSpPr>
              <p:cNvPr id="37" name="Verbindingslijn: gebogen 36">
                <a:extLst>
                  <a:ext uri="{FF2B5EF4-FFF2-40B4-BE49-F238E27FC236}">
                    <a16:creationId xmlns:a16="http://schemas.microsoft.com/office/drawing/2014/main" id="{6C230ACD-A5CA-2A9D-D686-D09D7FB64D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2000" y="5721942"/>
                <a:ext cx="7992000" cy="864000"/>
              </a:xfrm>
              <a:prstGeom prst="bentConnector3">
                <a:avLst>
                  <a:gd name="adj1" fmla="val 153"/>
                </a:avLst>
              </a:prstGeom>
              <a:ln w="152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6399C58D-DD54-699F-89D9-E5BA94E636CD}"/>
                  </a:ext>
                </a:extLst>
              </p:cNvPr>
              <p:cNvGrpSpPr/>
              <p:nvPr/>
            </p:nvGrpSpPr>
            <p:grpSpPr>
              <a:xfrm>
                <a:off x="626152" y="5004576"/>
                <a:ext cx="3174132" cy="2089194"/>
                <a:chOff x="626152" y="5004576"/>
                <a:chExt cx="3174132" cy="2089194"/>
              </a:xfrm>
            </p:grpSpPr>
            <p:cxnSp>
              <p:nvCxnSpPr>
                <p:cNvPr id="48" name="Verbindingslijn: gebogen 47">
                  <a:extLst>
                    <a:ext uri="{FF2B5EF4-FFF2-40B4-BE49-F238E27FC236}">
                      <a16:creationId xmlns:a16="http://schemas.microsoft.com/office/drawing/2014/main" id="{87237DA5-9404-45B5-EA83-CF194A2593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00284" y="5977770"/>
                  <a:ext cx="0" cy="1116000"/>
                </a:xfrm>
                <a:prstGeom prst="bentConnector3">
                  <a:avLst>
                    <a:gd name="adj1" fmla="val 103291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Verbindingslijn: gebogen 48">
                  <a:extLst>
                    <a:ext uri="{FF2B5EF4-FFF2-40B4-BE49-F238E27FC236}">
                      <a16:creationId xmlns:a16="http://schemas.microsoft.com/office/drawing/2014/main" id="{4F38AA08-470C-92DF-046C-316D0E3F58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29657" y="5512740"/>
                  <a:ext cx="0" cy="1404000"/>
                </a:xfrm>
                <a:prstGeom prst="bentConnector3">
                  <a:avLst>
                    <a:gd name="adj1" fmla="val 103291"/>
                  </a:avLst>
                </a:prstGeom>
                <a:ln w="50800">
                  <a:gradFill flip="none" rotWithShape="1">
                    <a:gsLst>
                      <a:gs pos="57000">
                        <a:srgbClr val="00B050"/>
                      </a:gs>
                      <a:gs pos="17000">
                        <a:srgbClr val="FFFF00"/>
                      </a:gs>
                      <a:gs pos="49000">
                        <a:srgbClr val="FFFF00"/>
                      </a:gs>
                      <a:gs pos="34000">
                        <a:srgbClr val="00B050"/>
                      </a:gs>
                      <a:gs pos="83000">
                        <a:srgbClr val="FFFF00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96F48F5E-9A70-44B3-D5C4-D00FBCA5228F}"/>
                    </a:ext>
                  </a:extLst>
                </p:cNvPr>
                <p:cNvGrpSpPr/>
                <p:nvPr/>
              </p:nvGrpSpPr>
              <p:grpSpPr>
                <a:xfrm>
                  <a:off x="626152" y="5004576"/>
                  <a:ext cx="900000" cy="720438"/>
                  <a:chOff x="626152" y="5004576"/>
                  <a:chExt cx="900000" cy="720438"/>
                </a:xfrm>
              </p:grpSpPr>
              <p:cxnSp>
                <p:nvCxnSpPr>
                  <p:cNvPr id="51" name="Verbindingslijn: gebogen 50">
                    <a:extLst>
                      <a:ext uri="{FF2B5EF4-FFF2-40B4-BE49-F238E27FC236}">
                        <a16:creationId xmlns:a16="http://schemas.microsoft.com/office/drawing/2014/main" id="{9278495D-AFB8-C402-4E68-E83FB0B51C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4669" y="5188317"/>
                    <a:ext cx="504000" cy="324000"/>
                  </a:xfrm>
                  <a:prstGeom prst="bentConnector3">
                    <a:avLst>
                      <a:gd name="adj1" fmla="val -22783"/>
                    </a:avLst>
                  </a:prstGeom>
                  <a:ln w="63500">
                    <a:solidFill>
                      <a:srgbClr val="99663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Verbindingslijn: gebogen 51">
                    <a:extLst>
                      <a:ext uri="{FF2B5EF4-FFF2-40B4-BE49-F238E27FC236}">
                        <a16:creationId xmlns:a16="http://schemas.microsoft.com/office/drawing/2014/main" id="{E04CBE89-E5B6-A875-B2AC-9F7536EC7D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200489" y="5188317"/>
                    <a:ext cx="324000" cy="324000"/>
                  </a:xfrm>
                  <a:prstGeom prst="bentConnector3">
                    <a:avLst>
                      <a:gd name="adj1" fmla="val -33474"/>
                    </a:avLst>
                  </a:prstGeom>
                  <a:ln w="6350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8A971149-D78A-3D35-24E7-EC8C777D2167}"/>
                      </a:ext>
                    </a:extLst>
                  </p:cNvPr>
                  <p:cNvGrpSpPr/>
                  <p:nvPr/>
                </p:nvGrpSpPr>
                <p:grpSpPr>
                  <a:xfrm>
                    <a:off x="1127986" y="5482587"/>
                    <a:ext cx="75167" cy="242427"/>
                    <a:chOff x="1127986" y="5482587"/>
                    <a:chExt cx="75167" cy="242427"/>
                  </a:xfrm>
                </p:grpSpPr>
                <p:cxnSp>
                  <p:nvCxnSpPr>
                    <p:cNvPr id="61" name="Rechte verbindingslijn 60">
                      <a:extLst>
                        <a:ext uri="{FF2B5EF4-FFF2-40B4-BE49-F238E27FC236}">
                          <a16:creationId xmlns:a16="http://schemas.microsoft.com/office/drawing/2014/main" id="{A4EA29CB-C631-F784-2D28-FB59AA551E1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27986" y="5482587"/>
                      <a:ext cx="0" cy="242427"/>
                    </a:xfrm>
                    <a:prstGeom prst="line">
                      <a:avLst/>
                    </a:prstGeom>
                    <a:ln w="63500">
                      <a:solidFill>
                        <a:srgbClr val="996633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Rechte verbindingslijn 61">
                      <a:extLst>
                        <a:ext uri="{FF2B5EF4-FFF2-40B4-BE49-F238E27FC236}">
                          <a16:creationId xmlns:a16="http://schemas.microsoft.com/office/drawing/2014/main" id="{43E9AFDE-F1F3-FBDB-6A88-9C24DFAA99D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03153" y="5482587"/>
                      <a:ext cx="0" cy="242427"/>
                    </a:xfrm>
                    <a:prstGeom prst="line">
                      <a:avLst/>
                    </a:prstGeom>
                    <a:ln w="63500">
                      <a:solidFill>
                        <a:srgbClr val="0070C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0" name="Tekstvak 59">
                    <a:extLst>
                      <a:ext uri="{FF2B5EF4-FFF2-40B4-BE49-F238E27FC236}">
                        <a16:creationId xmlns:a16="http://schemas.microsoft.com/office/drawing/2014/main" id="{C0F0B583-B0C2-EC05-5EEA-D022C8BC484A}"/>
                      </a:ext>
                    </a:extLst>
                  </p:cNvPr>
                  <p:cNvSpPr txBox="1"/>
                  <p:nvPr/>
                </p:nvSpPr>
                <p:spPr>
                  <a:xfrm>
                    <a:off x="626152" y="5004576"/>
                    <a:ext cx="900000" cy="380480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txBody>
                  <a:bodyPr wrap="square" lIns="36000" tIns="36000" rIns="36000" bIns="36000" rtlCol="0" anchor="ctr" anchorCtr="0">
                    <a:spAutoFit/>
                  </a:bodyPr>
                  <a:lstStyle/>
                  <a:p>
                    <a:pPr algn="ctr"/>
                    <a:r>
                      <a:rPr lang="nl-NL" sz="2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230 V</a:t>
                    </a:r>
                  </a:p>
                </p:txBody>
              </p:sp>
            </p:grpSp>
          </p:grpSp>
        </p:grpSp>
      </p:grpSp>
      <p:sp>
        <p:nvSpPr>
          <p:cNvPr id="63" name="Line 50">
            <a:extLst>
              <a:ext uri="{FF2B5EF4-FFF2-40B4-BE49-F238E27FC236}">
                <a16:creationId xmlns:a16="http://schemas.microsoft.com/office/drawing/2014/main" id="{B2C08316-FB8B-F961-E71B-9FD0165A3417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35133" y="5372975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1990" name="Tekstvak 81989">
            <a:extLst>
              <a:ext uri="{FF2B5EF4-FFF2-40B4-BE49-F238E27FC236}">
                <a16:creationId xmlns:a16="http://schemas.microsoft.com/office/drawing/2014/main" id="{C37D2641-03C1-55A5-BB5C-008929BDC91C}"/>
              </a:ext>
            </a:extLst>
          </p:cNvPr>
          <p:cNvSpPr txBox="1"/>
          <p:nvPr/>
        </p:nvSpPr>
        <p:spPr>
          <a:xfrm>
            <a:off x="4829731" y="1690718"/>
            <a:ext cx="3891269" cy="163121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 de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fasedraag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liep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stroom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door de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nuldraad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niet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Daarom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heeft</a:t>
            </a:r>
            <a:r>
              <a:rPr lang="en-US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nl-NL" altLang="nl-NL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aardlekschakelaar (binnen 0,1 s) gereageerd!</a:t>
            </a:r>
          </a:p>
        </p:txBody>
      </p:sp>
      <p:sp>
        <p:nvSpPr>
          <p:cNvPr id="81988" name="Line 50">
            <a:extLst>
              <a:ext uri="{FF2B5EF4-FFF2-40B4-BE49-F238E27FC236}">
                <a16:creationId xmlns:a16="http://schemas.microsoft.com/office/drawing/2014/main" id="{88C86F97-4882-966A-D765-2A6444DAFF84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538500" y="5491064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81993" name="Groep 81992">
            <a:extLst>
              <a:ext uri="{FF2B5EF4-FFF2-40B4-BE49-F238E27FC236}">
                <a16:creationId xmlns:a16="http://schemas.microsoft.com/office/drawing/2014/main" id="{8D9E02CE-7C5D-CB73-DBAF-7F052D35DAB8}"/>
              </a:ext>
            </a:extLst>
          </p:cNvPr>
          <p:cNvGrpSpPr/>
          <p:nvPr/>
        </p:nvGrpSpPr>
        <p:grpSpPr>
          <a:xfrm>
            <a:off x="3310363" y="3040248"/>
            <a:ext cx="359208" cy="324000"/>
            <a:chOff x="3314920" y="2835307"/>
            <a:chExt cx="359208" cy="324000"/>
          </a:xfrm>
        </p:grpSpPr>
        <p:cxnSp>
          <p:nvCxnSpPr>
            <p:cNvPr id="81989" name="Rechte verbindingslijn 81988">
              <a:extLst>
                <a:ext uri="{FF2B5EF4-FFF2-40B4-BE49-F238E27FC236}">
                  <a16:creationId xmlns:a16="http://schemas.microsoft.com/office/drawing/2014/main" id="{147A14E3-94A0-BBE3-632B-0055BE71A16F}"/>
                </a:ext>
              </a:extLst>
            </p:cNvPr>
            <p:cNvCxnSpPr>
              <a:cxnSpLocks/>
            </p:cNvCxnSpPr>
            <p:nvPr/>
          </p:nvCxnSpPr>
          <p:spPr>
            <a:xfrm rot="1500000" flipH="1" flipV="1">
              <a:off x="3314920" y="2835307"/>
              <a:ext cx="0" cy="324000"/>
            </a:xfrm>
            <a:prstGeom prst="line">
              <a:avLst/>
            </a:prstGeom>
            <a:ln w="44450">
              <a:solidFill>
                <a:schemeClr val="tx1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91" name="Rechte verbindingslijn 81990">
              <a:extLst>
                <a:ext uri="{FF2B5EF4-FFF2-40B4-BE49-F238E27FC236}">
                  <a16:creationId xmlns:a16="http://schemas.microsoft.com/office/drawing/2014/main" id="{92DB38F0-75BF-010B-1AC0-D9F27F1ACF50}"/>
                </a:ext>
              </a:extLst>
            </p:cNvPr>
            <p:cNvCxnSpPr>
              <a:cxnSpLocks/>
            </p:cNvCxnSpPr>
            <p:nvPr/>
          </p:nvCxnSpPr>
          <p:spPr>
            <a:xfrm rot="1500000" flipH="1" flipV="1">
              <a:off x="3674128" y="2835307"/>
              <a:ext cx="0" cy="324000"/>
            </a:xfrm>
            <a:prstGeom prst="line">
              <a:avLst/>
            </a:prstGeom>
            <a:ln w="44450">
              <a:solidFill>
                <a:schemeClr val="tx1"/>
              </a:solidFill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5F1B5656-69F5-B2A8-9C82-47AFCF9FD6F4}"/>
              </a:ext>
            </a:extLst>
          </p:cNvPr>
          <p:cNvGrpSpPr/>
          <p:nvPr/>
        </p:nvGrpSpPr>
        <p:grpSpPr>
          <a:xfrm>
            <a:off x="4445331" y="1068315"/>
            <a:ext cx="2739716" cy="4136097"/>
            <a:chOff x="4445331" y="868290"/>
            <a:chExt cx="2739716" cy="4136097"/>
          </a:xfrm>
        </p:grpSpPr>
        <p:grpSp>
          <p:nvGrpSpPr>
            <p:cNvPr id="82011" name="Groep 82010">
              <a:extLst>
                <a:ext uri="{FF2B5EF4-FFF2-40B4-BE49-F238E27FC236}">
                  <a16:creationId xmlns:a16="http://schemas.microsoft.com/office/drawing/2014/main" id="{FA00B544-0188-191E-3465-98F8061F3F87}"/>
                </a:ext>
              </a:extLst>
            </p:cNvPr>
            <p:cNvGrpSpPr/>
            <p:nvPr/>
          </p:nvGrpSpPr>
          <p:grpSpPr>
            <a:xfrm rot="5400000">
              <a:off x="4524129" y="1067133"/>
              <a:ext cx="432001" cy="34316"/>
              <a:chOff x="2967297" y="4014606"/>
              <a:chExt cx="316097" cy="34316"/>
            </a:xfrm>
          </p:grpSpPr>
          <p:cxnSp>
            <p:nvCxnSpPr>
              <p:cNvPr id="82006" name="Rechte verbindingslijn 82005">
                <a:extLst>
                  <a:ext uri="{FF2B5EF4-FFF2-40B4-BE49-F238E27FC236}">
                    <a16:creationId xmlns:a16="http://schemas.microsoft.com/office/drawing/2014/main" id="{DC6DE803-C19B-EC67-3B0E-AB7005ECC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010" y="4048922"/>
                <a:ext cx="131707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07" name="Rechte verbindingslijn 82006">
                <a:extLst>
                  <a:ext uri="{FF2B5EF4-FFF2-40B4-BE49-F238E27FC236}">
                    <a16:creationId xmlns:a16="http://schemas.microsoft.com/office/drawing/2014/main" id="{63D0A5AF-7455-C24A-4E76-2A3143EF5E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7297" y="4014606"/>
                <a:ext cx="316097" cy="0"/>
              </a:xfrm>
              <a:prstGeom prst="line">
                <a:avLst/>
              </a:prstGeom>
              <a:ln w="38100">
                <a:solidFill>
                  <a:srgbClr val="803A1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2010" name="Afbeelding 82009">
              <a:extLst>
                <a:ext uri="{FF2B5EF4-FFF2-40B4-BE49-F238E27FC236}">
                  <a16:creationId xmlns:a16="http://schemas.microsoft.com/office/drawing/2014/main" id="{61C7D158-083E-A967-A147-BD6842CAC109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24" t="56096" r="78802"/>
            <a:stretch/>
          </p:blipFill>
          <p:spPr>
            <a:xfrm rot="10800000">
              <a:off x="4678776" y="1223249"/>
              <a:ext cx="108000" cy="2664000"/>
            </a:xfrm>
            <a:prstGeom prst="rect">
              <a:avLst/>
            </a:prstGeom>
          </p:spPr>
        </p:pic>
        <p:grpSp>
          <p:nvGrpSpPr>
            <p:cNvPr id="82014" name="Groep 82013">
              <a:extLst>
                <a:ext uri="{FF2B5EF4-FFF2-40B4-BE49-F238E27FC236}">
                  <a16:creationId xmlns:a16="http://schemas.microsoft.com/office/drawing/2014/main" id="{329F4FE5-E518-66AE-2DE3-3EDB59368787}"/>
                </a:ext>
              </a:extLst>
            </p:cNvPr>
            <p:cNvGrpSpPr/>
            <p:nvPr/>
          </p:nvGrpSpPr>
          <p:grpSpPr>
            <a:xfrm>
              <a:off x="4445331" y="2819167"/>
              <a:ext cx="2739716" cy="2185220"/>
              <a:chOff x="4666102" y="345959"/>
              <a:chExt cx="2739716" cy="2185220"/>
            </a:xfrm>
          </p:grpSpPr>
          <p:grpSp>
            <p:nvGrpSpPr>
              <p:cNvPr id="82015" name="Groep 82014">
                <a:extLst>
                  <a:ext uri="{FF2B5EF4-FFF2-40B4-BE49-F238E27FC236}">
                    <a16:creationId xmlns:a16="http://schemas.microsoft.com/office/drawing/2014/main" id="{11D66109-53D4-5D3F-6312-75CFED4B1C40}"/>
                  </a:ext>
                </a:extLst>
              </p:cNvPr>
              <p:cNvGrpSpPr/>
              <p:nvPr/>
            </p:nvGrpSpPr>
            <p:grpSpPr>
              <a:xfrm>
                <a:off x="4666102" y="345959"/>
                <a:ext cx="2739716" cy="2185220"/>
                <a:chOff x="4666102" y="345959"/>
                <a:chExt cx="2739716" cy="2185220"/>
              </a:xfrm>
            </p:grpSpPr>
            <p:pic>
              <p:nvPicPr>
                <p:cNvPr id="82018" name="Afbeelding 82017">
                  <a:extLst>
                    <a:ext uri="{FF2B5EF4-FFF2-40B4-BE49-F238E27FC236}">
                      <a16:creationId xmlns:a16="http://schemas.microsoft.com/office/drawing/2014/main" id="{B305CA4A-468E-4DCC-37E9-FEE5C97058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colorTemperature colorTemp="5300"/>
                          </a14:imgEffect>
                          <a14:imgEffect>
                            <a14:brightnessContrast bright="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66102" y="1250806"/>
                  <a:ext cx="540000" cy="677002"/>
                </a:xfrm>
                <a:prstGeom prst="rect">
                  <a:avLst/>
                </a:prstGeom>
              </p:spPr>
            </p:pic>
            <p:pic>
              <p:nvPicPr>
                <p:cNvPr id="82019" name="Afbeelding 82018">
                  <a:extLst>
                    <a:ext uri="{FF2B5EF4-FFF2-40B4-BE49-F238E27FC236}">
                      <a16:creationId xmlns:a16="http://schemas.microsoft.com/office/drawing/2014/main" id="{EB21CE2E-024F-E655-DDF5-23104F2187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1556" y="345959"/>
                  <a:ext cx="1054262" cy="1548452"/>
                </a:xfrm>
                <a:prstGeom prst="rect">
                  <a:avLst/>
                </a:prstGeom>
              </p:spPr>
            </p:pic>
            <p:sp>
              <p:nvSpPr>
                <p:cNvPr id="82017" name="Vrije vorm: vorm 82016">
                  <a:extLst>
                    <a:ext uri="{FF2B5EF4-FFF2-40B4-BE49-F238E27FC236}">
                      <a16:creationId xmlns:a16="http://schemas.microsoft.com/office/drawing/2014/main" id="{89466BB7-DA58-F513-AA87-F5B17EDC7D13}"/>
                    </a:ext>
                  </a:extLst>
                </p:cNvPr>
                <p:cNvSpPr/>
                <p:nvPr/>
              </p:nvSpPr>
              <p:spPr>
                <a:xfrm>
                  <a:off x="5021349" y="1766945"/>
                  <a:ext cx="1331474" cy="764234"/>
                </a:xfrm>
                <a:custGeom>
                  <a:avLst/>
                  <a:gdLst>
                    <a:gd name="connsiteX0" fmla="*/ 0 w 1986116"/>
                    <a:gd name="connsiteY0" fmla="*/ 0 h 352311"/>
                    <a:gd name="connsiteX1" fmla="*/ 462116 w 1986116"/>
                    <a:gd name="connsiteY1" fmla="*/ 108155 h 352311"/>
                    <a:gd name="connsiteX2" fmla="*/ 983226 w 1986116"/>
                    <a:gd name="connsiteY2" fmla="*/ 344129 h 352311"/>
                    <a:gd name="connsiteX3" fmla="*/ 1986116 w 1986116"/>
                    <a:gd name="connsiteY3" fmla="*/ 275303 h 352311"/>
                    <a:gd name="connsiteX0" fmla="*/ 0 w 1986116"/>
                    <a:gd name="connsiteY0" fmla="*/ 0 h 352311"/>
                    <a:gd name="connsiteX1" fmla="*/ 454884 w 1986116"/>
                    <a:gd name="connsiteY1" fmla="*/ 108155 h 352311"/>
                    <a:gd name="connsiteX2" fmla="*/ 983226 w 1986116"/>
                    <a:gd name="connsiteY2" fmla="*/ 344129 h 352311"/>
                    <a:gd name="connsiteX3" fmla="*/ 1986116 w 1986116"/>
                    <a:gd name="connsiteY3" fmla="*/ 275303 h 352311"/>
                    <a:gd name="connsiteX0" fmla="*/ 0 w 1986116"/>
                    <a:gd name="connsiteY0" fmla="*/ 0 h 352311"/>
                    <a:gd name="connsiteX1" fmla="*/ 454884 w 1986116"/>
                    <a:gd name="connsiteY1" fmla="*/ 108155 h 352311"/>
                    <a:gd name="connsiteX2" fmla="*/ 983226 w 1986116"/>
                    <a:gd name="connsiteY2" fmla="*/ 344129 h 352311"/>
                    <a:gd name="connsiteX3" fmla="*/ 1986116 w 1986116"/>
                    <a:gd name="connsiteY3" fmla="*/ 275303 h 352311"/>
                    <a:gd name="connsiteX0" fmla="*/ 0 w 2474283"/>
                    <a:gd name="connsiteY0" fmla="*/ 322736 h 324117"/>
                    <a:gd name="connsiteX1" fmla="*/ 943051 w 2474283"/>
                    <a:gd name="connsiteY1" fmla="*/ 665 h 324117"/>
                    <a:gd name="connsiteX2" fmla="*/ 1471393 w 2474283"/>
                    <a:gd name="connsiteY2" fmla="*/ 236639 h 324117"/>
                    <a:gd name="connsiteX3" fmla="*/ 2474283 w 2474283"/>
                    <a:gd name="connsiteY3" fmla="*/ 167813 h 324117"/>
                    <a:gd name="connsiteX0" fmla="*/ 0 w 2474283"/>
                    <a:gd name="connsiteY0" fmla="*/ 154923 h 401381"/>
                    <a:gd name="connsiteX1" fmla="*/ 183680 w 2474283"/>
                    <a:gd name="connsiteY1" fmla="*/ 400750 h 401381"/>
                    <a:gd name="connsiteX2" fmla="*/ 1471393 w 2474283"/>
                    <a:gd name="connsiteY2" fmla="*/ 68826 h 401381"/>
                    <a:gd name="connsiteX3" fmla="*/ 2474283 w 2474283"/>
                    <a:gd name="connsiteY3" fmla="*/ 0 h 401381"/>
                    <a:gd name="connsiteX0" fmla="*/ 0 w 2474283"/>
                    <a:gd name="connsiteY0" fmla="*/ 167755 h 415741"/>
                    <a:gd name="connsiteX1" fmla="*/ 183680 w 2474283"/>
                    <a:gd name="connsiteY1" fmla="*/ 413582 h 415741"/>
                    <a:gd name="connsiteX2" fmla="*/ 766261 w 2474283"/>
                    <a:gd name="connsiteY2" fmla="*/ 1349 h 415741"/>
                    <a:gd name="connsiteX3" fmla="*/ 2474283 w 2474283"/>
                    <a:gd name="connsiteY3" fmla="*/ 12832 h 415741"/>
                    <a:gd name="connsiteX0" fmla="*/ 0 w 2474283"/>
                    <a:gd name="connsiteY0" fmla="*/ 167704 h 432769"/>
                    <a:gd name="connsiteX1" fmla="*/ 129441 w 2474283"/>
                    <a:gd name="connsiteY1" fmla="*/ 430741 h 432769"/>
                    <a:gd name="connsiteX2" fmla="*/ 766261 w 2474283"/>
                    <a:gd name="connsiteY2" fmla="*/ 1298 h 432769"/>
                    <a:gd name="connsiteX3" fmla="*/ 2474283 w 2474283"/>
                    <a:gd name="connsiteY3" fmla="*/ 12781 h 432769"/>
                    <a:gd name="connsiteX0" fmla="*/ 0 w 2474283"/>
                    <a:gd name="connsiteY0" fmla="*/ 167777 h 443386"/>
                    <a:gd name="connsiteX1" fmla="*/ 31812 w 2474283"/>
                    <a:gd name="connsiteY1" fmla="*/ 314668 h 443386"/>
                    <a:gd name="connsiteX2" fmla="*/ 129441 w 2474283"/>
                    <a:gd name="connsiteY2" fmla="*/ 430814 h 443386"/>
                    <a:gd name="connsiteX3" fmla="*/ 766261 w 2474283"/>
                    <a:gd name="connsiteY3" fmla="*/ 1371 h 443386"/>
                    <a:gd name="connsiteX4" fmla="*/ 2474283 w 2474283"/>
                    <a:gd name="connsiteY4" fmla="*/ 12854 h 443386"/>
                    <a:gd name="connsiteX0" fmla="*/ 0 w 2464209"/>
                    <a:gd name="connsiteY0" fmla="*/ 154461 h 443386"/>
                    <a:gd name="connsiteX1" fmla="*/ 21738 w 2464209"/>
                    <a:gd name="connsiteY1" fmla="*/ 314668 h 443386"/>
                    <a:gd name="connsiteX2" fmla="*/ 119367 w 2464209"/>
                    <a:gd name="connsiteY2" fmla="*/ 430814 h 443386"/>
                    <a:gd name="connsiteX3" fmla="*/ 756187 w 2464209"/>
                    <a:gd name="connsiteY3" fmla="*/ 1371 h 443386"/>
                    <a:gd name="connsiteX4" fmla="*/ 2464209 w 2464209"/>
                    <a:gd name="connsiteY4" fmla="*/ 12854 h 443386"/>
                    <a:gd name="connsiteX0" fmla="*/ 0 w 2464209"/>
                    <a:gd name="connsiteY0" fmla="*/ 141607 h 748337"/>
                    <a:gd name="connsiteX1" fmla="*/ 21738 w 2464209"/>
                    <a:gd name="connsiteY1" fmla="*/ 301814 h 748337"/>
                    <a:gd name="connsiteX2" fmla="*/ 119367 w 2464209"/>
                    <a:gd name="connsiteY2" fmla="*/ 417960 h 748337"/>
                    <a:gd name="connsiteX3" fmla="*/ 433843 w 2464209"/>
                    <a:gd name="connsiteY3" fmla="*/ 747558 h 748337"/>
                    <a:gd name="connsiteX4" fmla="*/ 2464209 w 2464209"/>
                    <a:gd name="connsiteY4" fmla="*/ 0 h 748337"/>
                    <a:gd name="connsiteX0" fmla="*/ 0 w 2464209"/>
                    <a:gd name="connsiteY0" fmla="*/ 141607 h 748338"/>
                    <a:gd name="connsiteX1" fmla="*/ 21738 w 2464209"/>
                    <a:gd name="connsiteY1" fmla="*/ 301814 h 748338"/>
                    <a:gd name="connsiteX2" fmla="*/ 99220 w 2464209"/>
                    <a:gd name="connsiteY2" fmla="*/ 487205 h 748338"/>
                    <a:gd name="connsiteX3" fmla="*/ 433843 w 2464209"/>
                    <a:gd name="connsiteY3" fmla="*/ 747558 h 748338"/>
                    <a:gd name="connsiteX4" fmla="*/ 2464209 w 2464209"/>
                    <a:gd name="connsiteY4" fmla="*/ 0 h 748338"/>
                    <a:gd name="connsiteX0" fmla="*/ 0 w 2464209"/>
                    <a:gd name="connsiteY0" fmla="*/ 141607 h 748338"/>
                    <a:gd name="connsiteX1" fmla="*/ 21738 w 2464209"/>
                    <a:gd name="connsiteY1" fmla="*/ 301814 h 748338"/>
                    <a:gd name="connsiteX2" fmla="*/ 99220 w 2464209"/>
                    <a:gd name="connsiteY2" fmla="*/ 487205 h 748338"/>
                    <a:gd name="connsiteX3" fmla="*/ 433843 w 2464209"/>
                    <a:gd name="connsiteY3" fmla="*/ 747558 h 748338"/>
                    <a:gd name="connsiteX4" fmla="*/ 2464209 w 2464209"/>
                    <a:gd name="connsiteY4" fmla="*/ 0 h 748338"/>
                    <a:gd name="connsiteX0" fmla="*/ 0 w 2464209"/>
                    <a:gd name="connsiteY0" fmla="*/ 141607 h 747910"/>
                    <a:gd name="connsiteX1" fmla="*/ 21738 w 2464209"/>
                    <a:gd name="connsiteY1" fmla="*/ 301814 h 747910"/>
                    <a:gd name="connsiteX2" fmla="*/ 99220 w 2464209"/>
                    <a:gd name="connsiteY2" fmla="*/ 487205 h 747910"/>
                    <a:gd name="connsiteX3" fmla="*/ 433843 w 2464209"/>
                    <a:gd name="connsiteY3" fmla="*/ 747558 h 747910"/>
                    <a:gd name="connsiteX4" fmla="*/ 1334754 w 2464209"/>
                    <a:gd name="connsiteY4" fmla="*/ 428628 h 747910"/>
                    <a:gd name="connsiteX5" fmla="*/ 2464209 w 2464209"/>
                    <a:gd name="connsiteY5" fmla="*/ 0 h 747910"/>
                    <a:gd name="connsiteX0" fmla="*/ 0 w 2464209"/>
                    <a:gd name="connsiteY0" fmla="*/ 141607 h 747910"/>
                    <a:gd name="connsiteX1" fmla="*/ 21738 w 2464209"/>
                    <a:gd name="connsiteY1" fmla="*/ 301814 h 747910"/>
                    <a:gd name="connsiteX2" fmla="*/ 99220 w 2464209"/>
                    <a:gd name="connsiteY2" fmla="*/ 487205 h 747910"/>
                    <a:gd name="connsiteX3" fmla="*/ 433843 w 2464209"/>
                    <a:gd name="connsiteY3" fmla="*/ 747558 h 747910"/>
                    <a:gd name="connsiteX4" fmla="*/ 1133288 w 2464209"/>
                    <a:gd name="connsiteY4" fmla="*/ 351391 h 747910"/>
                    <a:gd name="connsiteX5" fmla="*/ 2464209 w 2464209"/>
                    <a:gd name="connsiteY5" fmla="*/ 0 h 747910"/>
                    <a:gd name="connsiteX0" fmla="*/ 0 w 2464209"/>
                    <a:gd name="connsiteY0" fmla="*/ 141607 h 747910"/>
                    <a:gd name="connsiteX1" fmla="*/ 21738 w 2464209"/>
                    <a:gd name="connsiteY1" fmla="*/ 301814 h 747910"/>
                    <a:gd name="connsiteX2" fmla="*/ 99220 w 2464209"/>
                    <a:gd name="connsiteY2" fmla="*/ 487205 h 747910"/>
                    <a:gd name="connsiteX3" fmla="*/ 433843 w 2464209"/>
                    <a:gd name="connsiteY3" fmla="*/ 747558 h 747910"/>
                    <a:gd name="connsiteX4" fmla="*/ 1133288 w 2464209"/>
                    <a:gd name="connsiteY4" fmla="*/ 351391 h 747910"/>
                    <a:gd name="connsiteX5" fmla="*/ 1868638 w 2464209"/>
                    <a:gd name="connsiteY5" fmla="*/ 146317 h 747910"/>
                    <a:gd name="connsiteX6" fmla="*/ 2464209 w 2464209"/>
                    <a:gd name="connsiteY6" fmla="*/ 0 h 747910"/>
                    <a:gd name="connsiteX0" fmla="*/ 0 w 2464209"/>
                    <a:gd name="connsiteY0" fmla="*/ 141607 h 747910"/>
                    <a:gd name="connsiteX1" fmla="*/ 21738 w 2464209"/>
                    <a:gd name="connsiteY1" fmla="*/ 301814 h 747910"/>
                    <a:gd name="connsiteX2" fmla="*/ 99220 w 2464209"/>
                    <a:gd name="connsiteY2" fmla="*/ 487205 h 747910"/>
                    <a:gd name="connsiteX3" fmla="*/ 433843 w 2464209"/>
                    <a:gd name="connsiteY3" fmla="*/ 747558 h 747910"/>
                    <a:gd name="connsiteX4" fmla="*/ 1133288 w 2464209"/>
                    <a:gd name="connsiteY4" fmla="*/ 351391 h 747910"/>
                    <a:gd name="connsiteX5" fmla="*/ 1707465 w 2464209"/>
                    <a:gd name="connsiteY5" fmla="*/ 95715 h 747910"/>
                    <a:gd name="connsiteX6" fmla="*/ 2464209 w 2464209"/>
                    <a:gd name="connsiteY6" fmla="*/ 0 h 747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64209" h="747910">
                      <a:moveTo>
                        <a:pt x="0" y="141607"/>
                      </a:moveTo>
                      <a:cubicBezTo>
                        <a:pt x="10726" y="161308"/>
                        <a:pt x="165" y="257975"/>
                        <a:pt x="21738" y="301814"/>
                      </a:cubicBezTo>
                      <a:cubicBezTo>
                        <a:pt x="43311" y="345653"/>
                        <a:pt x="65792" y="412914"/>
                        <a:pt x="99220" y="487205"/>
                      </a:cubicBezTo>
                      <a:cubicBezTo>
                        <a:pt x="132648" y="561496"/>
                        <a:pt x="227921" y="757321"/>
                        <a:pt x="433843" y="747558"/>
                      </a:cubicBezTo>
                      <a:cubicBezTo>
                        <a:pt x="639765" y="737795"/>
                        <a:pt x="894156" y="451598"/>
                        <a:pt x="1133288" y="351391"/>
                      </a:cubicBezTo>
                      <a:cubicBezTo>
                        <a:pt x="1372420" y="251184"/>
                        <a:pt x="1485645" y="154280"/>
                        <a:pt x="1707465" y="95715"/>
                      </a:cubicBezTo>
                      <a:cubicBezTo>
                        <a:pt x="1929285" y="37150"/>
                        <a:pt x="2364947" y="24386"/>
                        <a:pt x="2464209" y="0"/>
                      </a:cubicBezTo>
                    </a:path>
                  </a:pathLst>
                </a:custGeom>
                <a:noFill/>
                <a:ln w="47625">
                  <a:gradFill flip="none" rotWithShape="1">
                    <a:gsLst>
                      <a:gs pos="22000">
                        <a:schemeClr val="bg1">
                          <a:lumMod val="50000"/>
                        </a:schemeClr>
                      </a:gs>
                      <a:gs pos="100000">
                        <a:schemeClr val="bg1">
                          <a:lumMod val="85000"/>
                        </a:schemeClr>
                      </a:gs>
                      <a:gs pos="5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85000"/>
                        </a:schemeClr>
                      </a:gs>
                      <a:gs pos="62000">
                        <a:schemeClr val="bg1">
                          <a:lumMod val="50000"/>
                        </a:schemeClr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dirty="0"/>
                </a:p>
              </p:txBody>
            </p:sp>
          </p:grpSp>
          <p:pic>
            <p:nvPicPr>
              <p:cNvPr id="82016" name="Afbeelding 82015">
                <a:extLst>
                  <a:ext uri="{FF2B5EF4-FFF2-40B4-BE49-F238E27FC236}">
                    <a16:creationId xmlns:a16="http://schemas.microsoft.com/office/drawing/2014/main" id="{668F53B7-9A83-118D-EB69-D340FB02B587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103" t="45226" r="26673" b="45513"/>
              <a:stretch/>
            </p:blipFill>
            <p:spPr>
              <a:xfrm rot="20880000">
                <a:off x="5941063" y="1810215"/>
                <a:ext cx="288000" cy="30196"/>
              </a:xfrm>
              <a:prstGeom prst="rect">
                <a:avLst/>
              </a:prstGeom>
            </p:spPr>
          </p:pic>
        </p:grpSp>
      </p:grpSp>
      <p:sp>
        <p:nvSpPr>
          <p:cNvPr id="31" name="Ovaal 30">
            <a:extLst>
              <a:ext uri="{FF2B5EF4-FFF2-40B4-BE49-F238E27FC236}">
                <a16:creationId xmlns:a16="http://schemas.microsoft.com/office/drawing/2014/main" id="{AC2B5E25-5FF4-DE0D-072D-49371983AE5D}"/>
              </a:ext>
            </a:extLst>
          </p:cNvPr>
          <p:cNvSpPr>
            <a:spLocks noChangeAspect="1"/>
          </p:cNvSpPr>
          <p:nvPr/>
        </p:nvSpPr>
        <p:spPr>
          <a:xfrm>
            <a:off x="5684292" y="4353480"/>
            <a:ext cx="360000" cy="36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82002" name="Groep 82001">
            <a:extLst>
              <a:ext uri="{FF2B5EF4-FFF2-40B4-BE49-F238E27FC236}">
                <a16:creationId xmlns:a16="http://schemas.microsoft.com/office/drawing/2014/main" id="{AF3A7895-4EDF-78A7-9A1B-79B96A7A221A}"/>
              </a:ext>
            </a:extLst>
          </p:cNvPr>
          <p:cNvGrpSpPr/>
          <p:nvPr/>
        </p:nvGrpSpPr>
        <p:grpSpPr>
          <a:xfrm>
            <a:off x="5637911" y="4512329"/>
            <a:ext cx="1692000" cy="1331720"/>
            <a:chOff x="5637911" y="4312304"/>
            <a:chExt cx="1692000" cy="1331720"/>
          </a:xfrm>
        </p:grpSpPr>
        <p:pic>
          <p:nvPicPr>
            <p:cNvPr id="82001" name="Afbeelding 82000">
              <a:extLst>
                <a:ext uri="{FF2B5EF4-FFF2-40B4-BE49-F238E27FC236}">
                  <a16:creationId xmlns:a16="http://schemas.microsoft.com/office/drawing/2014/main" id="{06CC33B0-6256-6810-F107-1A6C950514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714" b="29220"/>
            <a:stretch/>
          </p:blipFill>
          <p:spPr>
            <a:xfrm rot="4477560">
              <a:off x="6152682" y="4466795"/>
              <a:ext cx="662458" cy="1692000"/>
            </a:xfrm>
            <a:prstGeom prst="rect">
              <a:avLst/>
            </a:prstGeom>
          </p:spPr>
        </p:pic>
        <p:cxnSp>
          <p:nvCxnSpPr>
            <p:cNvPr id="81997" name="Rechte verbindingslijn 81996">
              <a:extLst>
                <a:ext uri="{FF2B5EF4-FFF2-40B4-BE49-F238E27FC236}">
                  <a16:creationId xmlns:a16="http://schemas.microsoft.com/office/drawing/2014/main" id="{19137A44-000C-B225-B404-1E9FE3F90687}"/>
                </a:ext>
              </a:extLst>
            </p:cNvPr>
            <p:cNvCxnSpPr>
              <a:cxnSpLocks/>
            </p:cNvCxnSpPr>
            <p:nvPr/>
          </p:nvCxnSpPr>
          <p:spPr>
            <a:xfrm>
              <a:off x="5899773" y="4312304"/>
              <a:ext cx="708203" cy="10300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 Box 67">
            <a:extLst>
              <a:ext uri="{FF2B5EF4-FFF2-40B4-BE49-F238E27FC236}">
                <a16:creationId xmlns:a16="http://schemas.microsoft.com/office/drawing/2014/main" id="{E32DB8B7-765C-F497-E808-B36406370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937" y="5167626"/>
            <a:ext cx="8867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996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endParaRPr lang="nl-NL" altLang="nl-NL" sz="2400" dirty="0">
              <a:solidFill>
                <a:srgbClr val="9966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Line 50">
            <a:extLst>
              <a:ext uri="{FF2B5EF4-FFF2-40B4-BE49-F238E27FC236}">
                <a16:creationId xmlns:a16="http://schemas.microsoft.com/office/drawing/2014/main" id="{37CA201F-F99C-27E4-1842-5EDC65CC0AA7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2818389" y="635662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2" name="Line 50">
            <a:extLst>
              <a:ext uri="{FF2B5EF4-FFF2-40B4-BE49-F238E27FC236}">
                <a16:creationId xmlns:a16="http://schemas.microsoft.com/office/drawing/2014/main" id="{336E5BA6-FCF2-6E1D-CFC1-68415A990DDA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1791711" y="635662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3" name="Line 50">
            <a:extLst>
              <a:ext uri="{FF2B5EF4-FFF2-40B4-BE49-F238E27FC236}">
                <a16:creationId xmlns:a16="http://schemas.microsoft.com/office/drawing/2014/main" id="{8C6E4596-3824-57BF-F4AD-6A61BF8EFF80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4871746" y="635662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38" name="Freeform 79">
            <a:extLst>
              <a:ext uri="{FF2B5EF4-FFF2-40B4-BE49-F238E27FC236}">
                <a16:creationId xmlns:a16="http://schemas.microsoft.com/office/drawing/2014/main" id="{D20C78A5-A299-D953-FE76-59F8ABADBA9D}"/>
              </a:ext>
            </a:extLst>
          </p:cNvPr>
          <p:cNvSpPr>
            <a:spLocks/>
          </p:cNvSpPr>
          <p:nvPr/>
        </p:nvSpPr>
        <p:spPr bwMode="auto">
          <a:xfrm flipV="1">
            <a:off x="4763611" y="1187173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3" name="Bijschrift: lijn 12">
            <a:extLst>
              <a:ext uri="{FF2B5EF4-FFF2-40B4-BE49-F238E27FC236}">
                <a16:creationId xmlns:a16="http://schemas.microsoft.com/office/drawing/2014/main" id="{C4E9ABCC-17B8-07EF-3857-96E7D05F297D}"/>
              </a:ext>
            </a:extLst>
          </p:cNvPr>
          <p:cNvSpPr/>
          <p:nvPr/>
        </p:nvSpPr>
        <p:spPr>
          <a:xfrm>
            <a:off x="5272105" y="2926162"/>
            <a:ext cx="3556292" cy="1200329"/>
          </a:xfrm>
          <a:prstGeom prst="borderCallout1">
            <a:avLst>
              <a:gd name="adj1" fmla="val 98969"/>
              <a:gd name="adj2" fmla="val 20582"/>
              <a:gd name="adj3" fmla="val 129641"/>
              <a:gd name="adj4" fmla="val 16985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 beschadiging is de fasedraad bloot komen te liggen!</a:t>
            </a:r>
          </a:p>
        </p:txBody>
      </p:sp>
      <p:sp>
        <p:nvSpPr>
          <p:cNvPr id="28" name="Line 50">
            <a:extLst>
              <a:ext uri="{FF2B5EF4-FFF2-40B4-BE49-F238E27FC236}">
                <a16:creationId xmlns:a16="http://schemas.microsoft.com/office/drawing/2014/main" id="{D2ABB5C7-143B-44F3-C972-6EB08D78F0F7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3845067" y="6356621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2009" name="Line 50">
            <a:extLst>
              <a:ext uri="{FF2B5EF4-FFF2-40B4-BE49-F238E27FC236}">
                <a16:creationId xmlns:a16="http://schemas.microsoft.com/office/drawing/2014/main" id="{651CF5AD-07B9-618B-8363-3DED49259DE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3135684" y="3145426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39" name="Line 50">
            <a:extLst>
              <a:ext uri="{FF2B5EF4-FFF2-40B4-BE49-F238E27FC236}">
                <a16:creationId xmlns:a16="http://schemas.microsoft.com/office/drawing/2014/main" id="{B91CF10C-64AB-CC9B-ECA1-A605BCB124F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904902" y="3145426"/>
            <a:ext cx="180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45" name="Groep 44">
            <a:extLst>
              <a:ext uri="{FF2B5EF4-FFF2-40B4-BE49-F238E27FC236}">
                <a16:creationId xmlns:a16="http://schemas.microsoft.com/office/drawing/2014/main" id="{94A9AB43-C0EA-8BE8-50A1-BF0B813435FD}"/>
              </a:ext>
            </a:extLst>
          </p:cNvPr>
          <p:cNvGrpSpPr/>
          <p:nvPr/>
        </p:nvGrpSpPr>
        <p:grpSpPr>
          <a:xfrm>
            <a:off x="3229570" y="2965265"/>
            <a:ext cx="373035" cy="453274"/>
            <a:chOff x="3229570" y="2790640"/>
            <a:chExt cx="373035" cy="453274"/>
          </a:xfrm>
        </p:grpSpPr>
        <p:cxnSp>
          <p:nvCxnSpPr>
            <p:cNvPr id="54" name="Rechte verbindingslijn 53">
              <a:extLst>
                <a:ext uri="{FF2B5EF4-FFF2-40B4-BE49-F238E27FC236}">
                  <a16:creationId xmlns:a16="http://schemas.microsoft.com/office/drawing/2014/main" id="{CB856E33-179D-E7AF-629A-03A17D21EE26}"/>
                </a:ext>
              </a:extLst>
            </p:cNvPr>
            <p:cNvCxnSpPr>
              <a:cxnSpLocks/>
            </p:cNvCxnSpPr>
            <p:nvPr/>
          </p:nvCxnSpPr>
          <p:spPr>
            <a:xfrm>
              <a:off x="3229570" y="2790640"/>
              <a:ext cx="0" cy="108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Rechte verbindingslijn 55">
              <a:extLst>
                <a:ext uri="{FF2B5EF4-FFF2-40B4-BE49-F238E27FC236}">
                  <a16:creationId xmlns:a16="http://schemas.microsoft.com/office/drawing/2014/main" id="{AA1A9156-4496-89A7-1EC9-5EEBC2486A81}"/>
                </a:ext>
              </a:extLst>
            </p:cNvPr>
            <p:cNvCxnSpPr>
              <a:cxnSpLocks/>
            </p:cNvCxnSpPr>
            <p:nvPr/>
          </p:nvCxnSpPr>
          <p:spPr>
            <a:xfrm>
              <a:off x="3232344" y="3207914"/>
              <a:ext cx="0" cy="36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chte verbindingslijn 58">
              <a:extLst>
                <a:ext uri="{FF2B5EF4-FFF2-40B4-BE49-F238E27FC236}">
                  <a16:creationId xmlns:a16="http://schemas.microsoft.com/office/drawing/2014/main" id="{03714833-828D-2F65-CDCD-AEA84ABF4ACA}"/>
                </a:ext>
              </a:extLst>
            </p:cNvPr>
            <p:cNvCxnSpPr>
              <a:cxnSpLocks/>
            </p:cNvCxnSpPr>
            <p:nvPr/>
          </p:nvCxnSpPr>
          <p:spPr>
            <a:xfrm>
              <a:off x="3602605" y="3207914"/>
              <a:ext cx="0" cy="36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86" name="Rechte verbindingslijn 81985">
              <a:extLst>
                <a:ext uri="{FF2B5EF4-FFF2-40B4-BE49-F238E27FC236}">
                  <a16:creationId xmlns:a16="http://schemas.microsoft.com/office/drawing/2014/main" id="{A29FA49A-ACF3-85FA-9F11-25088595BF77}"/>
                </a:ext>
              </a:extLst>
            </p:cNvPr>
            <p:cNvCxnSpPr>
              <a:cxnSpLocks/>
            </p:cNvCxnSpPr>
            <p:nvPr/>
          </p:nvCxnSpPr>
          <p:spPr>
            <a:xfrm>
              <a:off x="3599703" y="2790640"/>
              <a:ext cx="0" cy="1080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1995" name="Afbeelding 81994">
            <a:extLst>
              <a:ext uri="{FF2B5EF4-FFF2-40B4-BE49-F238E27FC236}">
                <a16:creationId xmlns:a16="http://schemas.microsoft.com/office/drawing/2014/main" id="{7E9B5C6C-7C01-E6EE-D5FC-41CDC5D7994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36" y="4138545"/>
            <a:ext cx="1557564" cy="23400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9" name="Freeform 78">
            <a:extLst>
              <a:ext uri="{FF2B5EF4-FFF2-40B4-BE49-F238E27FC236}">
                <a16:creationId xmlns:a16="http://schemas.microsoft.com/office/drawing/2014/main" id="{BCE4F4A3-BF74-B002-04F6-FB849D0574CB}"/>
              </a:ext>
            </a:extLst>
          </p:cNvPr>
          <p:cNvSpPr>
            <a:spLocks/>
          </p:cNvSpPr>
          <p:nvPr/>
        </p:nvSpPr>
        <p:spPr bwMode="auto">
          <a:xfrm rot="13500000">
            <a:off x="5683663" y="4693789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" name="Freeform 79">
            <a:extLst>
              <a:ext uri="{FF2B5EF4-FFF2-40B4-BE49-F238E27FC236}">
                <a16:creationId xmlns:a16="http://schemas.microsoft.com/office/drawing/2014/main" id="{A947138C-6A7A-D19A-5FDB-61D047F4A064}"/>
              </a:ext>
            </a:extLst>
          </p:cNvPr>
          <p:cNvSpPr>
            <a:spLocks/>
          </p:cNvSpPr>
          <p:nvPr/>
        </p:nvSpPr>
        <p:spPr bwMode="auto">
          <a:xfrm flipV="1">
            <a:off x="5371704" y="4990478"/>
            <a:ext cx="1588" cy="180000"/>
          </a:xfrm>
          <a:custGeom>
            <a:avLst/>
            <a:gdLst>
              <a:gd name="T0" fmla="*/ 0 w 1"/>
              <a:gd name="T1" fmla="*/ 210 h 210"/>
              <a:gd name="T2" fmla="*/ 0 w 1"/>
              <a:gd name="T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">
                <a:moveTo>
                  <a:pt x="0" y="210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1987" name="Titel 81986">
            <a:extLst>
              <a:ext uri="{FF2B5EF4-FFF2-40B4-BE49-F238E27FC236}">
                <a16:creationId xmlns:a16="http://schemas.microsoft.com/office/drawing/2014/main" id="{225F4151-AB7D-DEB6-BB03-7D59D6F1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1" y="13865"/>
            <a:ext cx="6645295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Huisinstallatie,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aardlekschakelaar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5/6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57227999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"/>
                                        <p:tgtEl>
                                          <p:spTgt spid="8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"/>
                                        <p:tgtEl>
                                          <p:spTgt spid="8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"/>
                                        <p:tgtEl>
                                          <p:spTgt spid="8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8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8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35" presetClass="pat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03681 -0.00139 " pathEditMode="relative" rAng="0" ptsTypes="AA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0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250"/>
                                        <p:tgtEl>
                                          <p:spTgt spid="8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27" grpId="0"/>
      <p:bldP spid="10" grpId="0" animBg="1"/>
      <p:bldP spid="10" grpId="1" animBg="1"/>
      <p:bldP spid="14" grpId="0" animBg="1"/>
      <p:bldP spid="25" grpId="0" animBg="1"/>
      <p:bldP spid="25" grpId="1" animBg="1"/>
      <p:bldP spid="35" grpId="0" animBg="1"/>
      <p:bldP spid="29" grpId="0"/>
      <p:bldP spid="81984" grpId="0" animBg="1"/>
      <p:bldP spid="24" grpId="0" animBg="1"/>
      <p:bldP spid="24" grpId="1" animBg="1"/>
      <p:bldP spid="63" grpId="0" animBg="1"/>
      <p:bldP spid="63" grpId="1" animBg="1"/>
      <p:bldP spid="81990" grpId="0" animBg="1"/>
      <p:bldP spid="81988" grpId="0" animBg="1"/>
      <p:bldP spid="81988" grpId="1" animBg="1"/>
      <p:bldP spid="31" grpId="0" animBg="1"/>
      <p:bldP spid="31" grpId="1" animBg="1"/>
      <p:bldP spid="30" grpId="0"/>
      <p:bldP spid="12" grpId="0" animBg="1"/>
      <p:bldP spid="12" grpId="1" animBg="1"/>
      <p:bldP spid="22" grpId="0" animBg="1"/>
      <p:bldP spid="22" grpId="1" animBg="1"/>
      <p:bldP spid="23" grpId="0" animBg="1"/>
      <p:bldP spid="23" grpId="1" animBg="1"/>
      <p:bldP spid="38" grpId="0" animBg="1"/>
      <p:bldP spid="38" grpId="1" animBg="1"/>
      <p:bldP spid="13" grpId="0" animBg="1"/>
      <p:bldP spid="13" grpId="1" animBg="1"/>
      <p:bldP spid="28" grpId="0" animBg="1"/>
      <p:bldP spid="28" grpId="1" animBg="1"/>
      <p:bldP spid="82009" grpId="0" animBg="1"/>
      <p:bldP spid="82009" grpId="1" animBg="1"/>
      <p:bldP spid="39" grpId="0" animBg="1"/>
      <p:bldP spid="39" grpId="1" animBg="1"/>
      <p:bldP spid="9" grpId="0" animBg="1"/>
      <p:bldP spid="9" grpId="1" animBg="1"/>
      <p:bldP spid="8" grpId="0" animBg="1"/>
      <p:bldP spid="8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79324-AF57-C8BA-B347-22E5022D1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1AD8C39-DFE0-E893-1106-A623576B94FC}"/>
              </a:ext>
            </a:extLst>
          </p:cNvPr>
          <p:cNvSpPr txBox="1"/>
          <p:nvPr/>
        </p:nvSpPr>
        <p:spPr>
          <a:xfrm>
            <a:off x="0" y="462308"/>
            <a:ext cx="7102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buFont typeface="+mj-lt"/>
              <a:buAutoNum type="arabicPeriod"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Als bij </a:t>
            </a:r>
            <a:r>
              <a:rPr 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kortsluiting</a:t>
            </a: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de stroom minder is dan 16 A reageert de zekering niet.</a:t>
            </a:r>
          </a:p>
          <a:p>
            <a:pPr marL="354013"/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snoer naar het apparaat wordt wel warm waardoor  er brand kan ontstaan. Als de isolatie verbrand is kan er alsnog kortsluiting ontstaan.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B0BB64F-5ED4-58A4-04C2-2C7FA65A3A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887" y="4684512"/>
            <a:ext cx="2160000" cy="1215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5E906DD-4911-4E9E-5507-4F6033A1E4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9"/>
          <a:stretch/>
        </p:blipFill>
        <p:spPr>
          <a:xfrm>
            <a:off x="6785866" y="189000"/>
            <a:ext cx="2187414" cy="2340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BC3C36E-AA2E-4149-638D-0CDE7FDAB1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6" b="15167"/>
          <a:stretch/>
        </p:blipFill>
        <p:spPr>
          <a:xfrm>
            <a:off x="83659" y="4684512"/>
            <a:ext cx="2160000" cy="209566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ABFD384-ECFC-1CE9-87EE-D1AC596711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73" y="4684512"/>
            <a:ext cx="2160000" cy="131675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260D0FA-DD1B-2F8B-AAC0-857D60DBCEA7}"/>
              </a:ext>
            </a:extLst>
          </p:cNvPr>
          <p:cNvSpPr txBox="1"/>
          <p:nvPr/>
        </p:nvSpPr>
        <p:spPr>
          <a:xfrm>
            <a:off x="-10048" y="3474096"/>
            <a:ext cx="9154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Bij </a:t>
            </a:r>
            <a:r>
              <a:rPr 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een slecht contact </a:t>
            </a: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heeft de verbinding weerstand. Daar ontstaat veel warmte. Het gevolg is oververhitting en eventueel brand.</a:t>
            </a:r>
          </a:p>
        </p:txBody>
      </p:sp>
      <p:sp>
        <p:nvSpPr>
          <p:cNvPr id="10" name="Text Box 146">
            <a:extLst>
              <a:ext uri="{FF2B5EF4-FFF2-40B4-BE49-F238E27FC236}">
                <a16:creationId xmlns:a16="http://schemas.microsoft.com/office/drawing/2014/main" id="{812CBFA4-5CC0-7C86-CBE5-AD23ECAE7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3530" y="65009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52ABCF4-1E9A-FE76-F837-162481EC3711}"/>
              </a:ext>
            </a:extLst>
          </p:cNvPr>
          <p:cNvGrpSpPr/>
          <p:nvPr/>
        </p:nvGrpSpPr>
        <p:grpSpPr>
          <a:xfrm>
            <a:off x="6836666" y="4684512"/>
            <a:ext cx="2268000" cy="1932686"/>
            <a:chOff x="6836666" y="4205287"/>
            <a:chExt cx="2268000" cy="1932686"/>
          </a:xfrm>
        </p:grpSpPr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00ADCCF1-DFB9-06CF-65FC-5A7956A27E86}"/>
                </a:ext>
              </a:extLst>
            </p:cNvPr>
            <p:cNvGrpSpPr/>
            <p:nvPr/>
          </p:nvGrpSpPr>
          <p:grpSpPr>
            <a:xfrm>
              <a:off x="6836666" y="4225824"/>
              <a:ext cx="2268000" cy="1912149"/>
              <a:chOff x="6836666" y="4225824"/>
              <a:chExt cx="2268000" cy="1912149"/>
            </a:xfrm>
          </p:grpSpPr>
          <p:grpSp>
            <p:nvGrpSpPr>
              <p:cNvPr id="14" name="Groep 13">
                <a:extLst>
                  <a:ext uri="{FF2B5EF4-FFF2-40B4-BE49-F238E27FC236}">
                    <a16:creationId xmlns:a16="http://schemas.microsoft.com/office/drawing/2014/main" id="{6E31F41E-2329-E48B-A2AE-72E51AD8EB1C}"/>
                  </a:ext>
                </a:extLst>
              </p:cNvPr>
              <p:cNvGrpSpPr/>
              <p:nvPr/>
            </p:nvGrpSpPr>
            <p:grpSpPr>
              <a:xfrm>
                <a:off x="6836666" y="4225824"/>
                <a:ext cx="2268000" cy="1912149"/>
                <a:chOff x="6836666" y="4225824"/>
                <a:chExt cx="2268000" cy="1912149"/>
              </a:xfrm>
            </p:grpSpPr>
            <p:pic>
              <p:nvPicPr>
                <p:cNvPr id="6" name="Afbeelding 5">
                  <a:extLst>
                    <a:ext uri="{FF2B5EF4-FFF2-40B4-BE49-F238E27FC236}">
                      <a16:creationId xmlns:a16="http://schemas.microsoft.com/office/drawing/2014/main" id="{D1AE37FA-1FBE-0537-41D5-B68617E42F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204" b="1641"/>
                <a:stretch/>
              </p:blipFill>
              <p:spPr>
                <a:xfrm>
                  <a:off x="6912000" y="4225824"/>
                  <a:ext cx="2160000" cy="1514549"/>
                </a:xfrm>
                <a:prstGeom prst="rect">
                  <a:avLst/>
                </a:prstGeom>
              </p:spPr>
            </p:pic>
            <p:sp>
              <p:nvSpPr>
                <p:cNvPr id="12" name="Tekstvak 11">
                  <a:extLst>
                    <a:ext uri="{FF2B5EF4-FFF2-40B4-BE49-F238E27FC236}">
                      <a16:creationId xmlns:a16="http://schemas.microsoft.com/office/drawing/2014/main" id="{5E752289-C67B-129F-2F70-DDF537F60B19}"/>
                    </a:ext>
                  </a:extLst>
                </p:cNvPr>
                <p:cNvSpPr txBox="1"/>
                <p:nvPr/>
              </p:nvSpPr>
              <p:spPr>
                <a:xfrm>
                  <a:off x="6836666" y="5707086"/>
                  <a:ext cx="2268000" cy="430887"/>
                </a:xfrm>
                <a:prstGeom prst="rect">
                  <a:avLst/>
                </a:prstGeom>
                <a:noFill/>
              </p:spPr>
              <p:txBody>
                <a:bodyPr wrap="square" lIns="36000" rIns="36000" rtlCol="0">
                  <a:spAutoFit/>
                </a:bodyPr>
                <a:lstStyle/>
                <a:p>
                  <a:r>
                    <a:rPr lang="nl-NL" sz="2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IR foto meterkast</a:t>
                  </a:r>
                </a:p>
              </p:txBody>
            </p:sp>
          </p:grp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DF79EFD9-A7AF-9895-DDEB-E6CD29F6F5F1}"/>
                  </a:ext>
                </a:extLst>
              </p:cNvPr>
              <p:cNvSpPr/>
              <p:nvPr/>
            </p:nvSpPr>
            <p:spPr>
              <a:xfrm>
                <a:off x="8484607" y="4276816"/>
                <a:ext cx="540000" cy="108000"/>
              </a:xfrm>
              <a:prstGeom prst="rect">
                <a:avLst/>
              </a:prstGeom>
              <a:solidFill>
                <a:srgbClr val="D3D0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55ADED0E-D6DD-153D-E06F-C2524A14F65A}"/>
                  </a:ext>
                </a:extLst>
              </p:cNvPr>
              <p:cNvSpPr/>
              <p:nvPr/>
            </p:nvSpPr>
            <p:spPr>
              <a:xfrm>
                <a:off x="8489527" y="5615168"/>
                <a:ext cx="540000" cy="108000"/>
              </a:xfrm>
              <a:prstGeom prst="rect">
                <a:avLst/>
              </a:prstGeom>
              <a:solidFill>
                <a:srgbClr val="D3D0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A73340A8-DF0C-1959-1592-B8754CC442E2}"/>
                  </a:ext>
                </a:extLst>
              </p:cNvPr>
              <p:cNvSpPr/>
              <p:nvPr/>
            </p:nvSpPr>
            <p:spPr>
              <a:xfrm>
                <a:off x="8865127" y="4429216"/>
                <a:ext cx="180000" cy="1112424"/>
              </a:xfrm>
              <a:prstGeom prst="rect">
                <a:avLst/>
              </a:prstGeom>
              <a:solidFill>
                <a:srgbClr val="D3D0C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D8AD8E1B-19D2-2317-B3EA-2E0C15EF6EEB}"/>
                </a:ext>
              </a:extLst>
            </p:cNvPr>
            <p:cNvGrpSpPr/>
            <p:nvPr/>
          </p:nvGrpSpPr>
          <p:grpSpPr>
            <a:xfrm>
              <a:off x="8618208" y="4205287"/>
              <a:ext cx="463800" cy="1451651"/>
              <a:chOff x="8618208" y="4205287"/>
              <a:chExt cx="463800" cy="1451651"/>
            </a:xfrm>
          </p:grpSpPr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832F223-9C84-EC81-1E0D-9A2CBDE84369}"/>
                  </a:ext>
                </a:extLst>
              </p:cNvPr>
              <p:cNvSpPr txBox="1"/>
              <p:nvPr/>
            </p:nvSpPr>
            <p:spPr>
              <a:xfrm>
                <a:off x="8794008" y="5430347"/>
                <a:ext cx="288000" cy="226591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r>
                  <a:rPr lang="nl-NL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32</a:t>
                </a:r>
              </a:p>
            </p:txBody>
          </p:sp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FB619D6E-FF4E-0EFB-063A-61CDEE3CD552}"/>
                  </a:ext>
                </a:extLst>
              </p:cNvPr>
              <p:cNvSpPr txBox="1"/>
              <p:nvPr/>
            </p:nvSpPr>
            <p:spPr>
              <a:xfrm>
                <a:off x="8794008" y="4329000"/>
                <a:ext cx="288000" cy="226591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r>
                  <a:rPr lang="nl-NL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66</a:t>
                </a:r>
              </a:p>
            </p:txBody>
          </p:sp>
          <p:sp>
            <p:nvSpPr>
              <p:cNvPr id="15" name="Tekstvak 14">
                <a:extLst>
                  <a:ext uri="{FF2B5EF4-FFF2-40B4-BE49-F238E27FC236}">
                    <a16:creationId xmlns:a16="http://schemas.microsoft.com/office/drawing/2014/main" id="{C0093C12-3D0B-E32F-FC4D-29322AD9E940}"/>
                  </a:ext>
                </a:extLst>
              </p:cNvPr>
              <p:cNvSpPr txBox="1"/>
              <p:nvPr/>
            </p:nvSpPr>
            <p:spPr>
              <a:xfrm>
                <a:off x="8794008" y="4533883"/>
                <a:ext cx="288000" cy="226591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r>
                  <a:rPr lang="nl-NL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B962BB48-19EC-103B-36E3-F3ABB2FBBEDB}"/>
                  </a:ext>
                </a:extLst>
              </p:cNvPr>
              <p:cNvSpPr txBox="1"/>
              <p:nvPr/>
            </p:nvSpPr>
            <p:spPr>
              <a:xfrm>
                <a:off x="8794008" y="4879180"/>
                <a:ext cx="288000" cy="226591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r>
                  <a:rPr lang="nl-NL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49</a:t>
                </a:r>
              </a:p>
            </p:txBody>
          </p:sp>
          <p:sp>
            <p:nvSpPr>
              <p:cNvPr id="17" name="Tekstvak 16">
                <a:extLst>
                  <a:ext uri="{FF2B5EF4-FFF2-40B4-BE49-F238E27FC236}">
                    <a16:creationId xmlns:a16="http://schemas.microsoft.com/office/drawing/2014/main" id="{81E1C513-CAEE-BA77-AB98-A58431F6F1BE}"/>
                  </a:ext>
                </a:extLst>
              </p:cNvPr>
              <p:cNvSpPr txBox="1"/>
              <p:nvPr/>
            </p:nvSpPr>
            <p:spPr>
              <a:xfrm>
                <a:off x="8794008" y="5248950"/>
                <a:ext cx="288000" cy="226591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r>
                  <a:rPr lang="nl-NL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38</a:t>
                </a:r>
              </a:p>
            </p:txBody>
          </p:sp>
          <p:sp>
            <p:nvSpPr>
              <p:cNvPr id="23" name="Tekstvak 22">
                <a:extLst>
                  <a:ext uri="{FF2B5EF4-FFF2-40B4-BE49-F238E27FC236}">
                    <a16:creationId xmlns:a16="http://schemas.microsoft.com/office/drawing/2014/main" id="{786CC24C-2F0E-171D-0CBA-7E42D34A7245}"/>
                  </a:ext>
                </a:extLst>
              </p:cNvPr>
              <p:cNvSpPr txBox="1"/>
              <p:nvPr/>
            </p:nvSpPr>
            <p:spPr>
              <a:xfrm>
                <a:off x="8618208" y="4205287"/>
                <a:ext cx="318214" cy="226591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rtlCol="0">
                <a:spAutoFit/>
              </a:bodyPr>
              <a:lstStyle/>
              <a:p>
                <a:r>
                  <a:rPr lang="nl-NL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˚C</a:t>
                </a:r>
              </a:p>
            </p:txBody>
          </p:sp>
        </p:grpSp>
      </p:grpSp>
      <p:sp>
        <p:nvSpPr>
          <p:cNvPr id="18" name="Tekstvak 17">
            <a:extLst>
              <a:ext uri="{FF2B5EF4-FFF2-40B4-BE49-F238E27FC236}">
                <a16:creationId xmlns:a16="http://schemas.microsoft.com/office/drawing/2014/main" id="{659667AD-48A6-A4D3-A172-4D42EE659599}"/>
              </a:ext>
            </a:extLst>
          </p:cNvPr>
          <p:cNvSpPr txBox="1"/>
          <p:nvPr/>
        </p:nvSpPr>
        <p:spPr>
          <a:xfrm>
            <a:off x="9594" y="2337533"/>
            <a:ext cx="9154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Als </a:t>
            </a:r>
            <a:r>
              <a:rPr 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een te dun snoer </a:t>
            </a: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is gebruikt om bijvoorbeeld een elektrisch kachel aan te sluiten wordt het snoer te warm en smelt de isolatie. Gevolgd door brand en soms ook kortsluiting.</a:t>
            </a:r>
          </a:p>
        </p:txBody>
      </p:sp>
      <p:sp>
        <p:nvSpPr>
          <p:cNvPr id="26" name="Titel 25">
            <a:extLst>
              <a:ext uri="{FF2B5EF4-FFF2-40B4-BE49-F238E27FC236}">
                <a16:creationId xmlns:a16="http://schemas.microsoft.com/office/drawing/2014/main" id="{09DD6445-2AB5-2BBB-011E-788D43B16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048" y="6375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Huisinstallatie, brand 6/6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3315193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2DA3C-387C-BEB4-90AB-CA6E9E14D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>
            <a:extLst>
              <a:ext uri="{FF2B5EF4-FFF2-40B4-BE49-F238E27FC236}">
                <a16:creationId xmlns:a16="http://schemas.microsoft.com/office/drawing/2014/main" id="{878C22A5-24A2-4988-0A0F-55F99385CB05}"/>
              </a:ext>
            </a:extLst>
          </p:cNvPr>
          <p:cNvGrpSpPr/>
          <p:nvPr/>
        </p:nvGrpSpPr>
        <p:grpSpPr>
          <a:xfrm>
            <a:off x="83802" y="321308"/>
            <a:ext cx="5364163" cy="1707797"/>
            <a:chOff x="3176" y="321308"/>
            <a:chExt cx="5364163" cy="1707797"/>
          </a:xfrm>
        </p:grpSpPr>
        <p:sp>
          <p:nvSpPr>
            <p:cNvPr id="113672" name="Text Box 8">
              <a:extLst>
                <a:ext uri="{FF2B5EF4-FFF2-40B4-BE49-F238E27FC236}">
                  <a16:creationId xmlns:a16="http://schemas.microsoft.com/office/drawing/2014/main" id="{DC5A3DB7-801E-081E-C8C1-8CBEFCA431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6" y="1628995"/>
              <a:ext cx="536416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Stekker </a:t>
              </a:r>
              <a:r>
                <a:rPr lang="en-US" altLang="nl-NL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zonder</a:t>
              </a:r>
              <a:r>
                <a:rPr lang="en-US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randaarde</a:t>
              </a:r>
              <a:r>
                <a:rPr lang="en-US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nl-NL" altLang="nl-NL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F85C27FC-190A-6775-9AD8-6115B1377A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014" y="321308"/>
              <a:ext cx="3384617" cy="1584000"/>
              <a:chOff x="-71837" y="616268"/>
              <a:chExt cx="5436000" cy="2544048"/>
            </a:xfrm>
          </p:grpSpPr>
          <p:pic>
            <p:nvPicPr>
              <p:cNvPr id="5" name="Afbeelding 4">
                <a:extLst>
                  <a:ext uri="{FF2B5EF4-FFF2-40B4-BE49-F238E27FC236}">
                    <a16:creationId xmlns:a16="http://schemas.microsoft.com/office/drawing/2014/main" id="{49F744EC-91EB-AD32-7AFD-3635619DC5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1837" y="616268"/>
                <a:ext cx="5436000" cy="2544048"/>
              </a:xfrm>
              <a:prstGeom prst="rect">
                <a:avLst/>
              </a:prstGeom>
            </p:spPr>
          </p:pic>
          <p:grpSp>
            <p:nvGrpSpPr>
              <p:cNvPr id="113678" name="Group 14">
                <a:extLst>
                  <a:ext uri="{FF2B5EF4-FFF2-40B4-BE49-F238E27FC236}">
                    <a16:creationId xmlns:a16="http://schemas.microsoft.com/office/drawing/2014/main" id="{181EC1BA-464F-90F7-FA14-C8BE28B888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4200" y="914400"/>
                <a:ext cx="3454400" cy="1346200"/>
                <a:chOff x="368" y="576"/>
                <a:chExt cx="2176" cy="848"/>
              </a:xfrm>
            </p:grpSpPr>
            <p:sp>
              <p:nvSpPr>
                <p:cNvPr id="113679" name="Freeform 15">
                  <a:extLst>
                    <a:ext uri="{FF2B5EF4-FFF2-40B4-BE49-F238E27FC236}">
                      <a16:creationId xmlns:a16="http://schemas.microsoft.com/office/drawing/2014/main" id="{9F14F2D0-CCD2-5C58-4EA4-53458012E7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" y="624"/>
                  <a:ext cx="1842" cy="800"/>
                </a:xfrm>
                <a:custGeom>
                  <a:avLst/>
                  <a:gdLst>
                    <a:gd name="T0" fmla="*/ 0 w 1842"/>
                    <a:gd name="T1" fmla="*/ 800 h 800"/>
                    <a:gd name="T2" fmla="*/ 376 w 1842"/>
                    <a:gd name="T3" fmla="*/ 376 h 800"/>
                    <a:gd name="T4" fmla="*/ 258 w 1842"/>
                    <a:gd name="T5" fmla="*/ 252 h 800"/>
                    <a:gd name="T6" fmla="*/ 568 w 1842"/>
                    <a:gd name="T7" fmla="*/ 40 h 800"/>
                    <a:gd name="T8" fmla="*/ 744 w 1842"/>
                    <a:gd name="T9" fmla="*/ 0 h 800"/>
                    <a:gd name="T10" fmla="*/ 920 w 1842"/>
                    <a:gd name="T11" fmla="*/ 0 h 800"/>
                    <a:gd name="T12" fmla="*/ 1200 w 1842"/>
                    <a:gd name="T13" fmla="*/ 56 h 800"/>
                    <a:gd name="T14" fmla="*/ 1410 w 1842"/>
                    <a:gd name="T15" fmla="*/ 42 h 800"/>
                    <a:gd name="T16" fmla="*/ 1632 w 1842"/>
                    <a:gd name="T17" fmla="*/ 126 h 800"/>
                    <a:gd name="T18" fmla="*/ 1842 w 1842"/>
                    <a:gd name="T19" fmla="*/ 240 h 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42" h="800">
                      <a:moveTo>
                        <a:pt x="0" y="800"/>
                      </a:moveTo>
                      <a:lnTo>
                        <a:pt x="376" y="376"/>
                      </a:lnTo>
                      <a:lnTo>
                        <a:pt x="258" y="252"/>
                      </a:lnTo>
                      <a:lnTo>
                        <a:pt x="568" y="40"/>
                      </a:lnTo>
                      <a:lnTo>
                        <a:pt x="744" y="0"/>
                      </a:lnTo>
                      <a:lnTo>
                        <a:pt x="920" y="0"/>
                      </a:lnTo>
                      <a:lnTo>
                        <a:pt x="1200" y="56"/>
                      </a:lnTo>
                      <a:lnTo>
                        <a:pt x="1410" y="42"/>
                      </a:lnTo>
                      <a:lnTo>
                        <a:pt x="1632" y="126"/>
                      </a:lnTo>
                      <a:lnTo>
                        <a:pt x="1842" y="240"/>
                      </a:lnTo>
                    </a:path>
                  </a:pathLst>
                </a:custGeom>
                <a:noFill/>
                <a:ln w="38100" cap="flat" cmpd="sng">
                  <a:solidFill>
                    <a:srgbClr val="663300"/>
                  </a:solidFill>
                  <a:prstDash val="sysDot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680" name="Freeform 16">
                  <a:extLst>
                    <a:ext uri="{FF2B5EF4-FFF2-40B4-BE49-F238E27FC236}">
                      <a16:creationId xmlns:a16="http://schemas.microsoft.com/office/drawing/2014/main" id="{105883C1-A40B-07CC-E949-5F47739D2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" y="576"/>
                  <a:ext cx="2176" cy="592"/>
                </a:xfrm>
                <a:custGeom>
                  <a:avLst/>
                  <a:gdLst>
                    <a:gd name="T0" fmla="*/ 0 w 2176"/>
                    <a:gd name="T1" fmla="*/ 592 h 592"/>
                    <a:gd name="T2" fmla="*/ 136 w 2176"/>
                    <a:gd name="T3" fmla="*/ 424 h 592"/>
                    <a:gd name="T4" fmla="*/ 408 w 2176"/>
                    <a:gd name="T5" fmla="*/ 168 h 592"/>
                    <a:gd name="T6" fmla="*/ 528 w 2176"/>
                    <a:gd name="T7" fmla="*/ 264 h 592"/>
                    <a:gd name="T8" fmla="*/ 888 w 2176"/>
                    <a:gd name="T9" fmla="*/ 32 h 592"/>
                    <a:gd name="T10" fmla="*/ 1186 w 2176"/>
                    <a:gd name="T11" fmla="*/ 0 h 592"/>
                    <a:gd name="T12" fmla="*/ 1480 w 2176"/>
                    <a:gd name="T13" fmla="*/ 48 h 592"/>
                    <a:gd name="T14" fmla="*/ 1720 w 2176"/>
                    <a:gd name="T15" fmla="*/ 40 h 592"/>
                    <a:gd name="T16" fmla="*/ 1948 w 2176"/>
                    <a:gd name="T17" fmla="*/ 120 h 592"/>
                    <a:gd name="T18" fmla="*/ 2176 w 2176"/>
                    <a:gd name="T19" fmla="*/ 248 h 5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76" h="592">
                      <a:moveTo>
                        <a:pt x="0" y="592"/>
                      </a:moveTo>
                      <a:lnTo>
                        <a:pt x="136" y="424"/>
                      </a:lnTo>
                      <a:lnTo>
                        <a:pt x="408" y="168"/>
                      </a:lnTo>
                      <a:lnTo>
                        <a:pt x="528" y="264"/>
                      </a:lnTo>
                      <a:lnTo>
                        <a:pt x="888" y="32"/>
                      </a:lnTo>
                      <a:lnTo>
                        <a:pt x="1186" y="0"/>
                      </a:lnTo>
                      <a:lnTo>
                        <a:pt x="1480" y="48"/>
                      </a:lnTo>
                      <a:lnTo>
                        <a:pt x="1720" y="40"/>
                      </a:lnTo>
                      <a:lnTo>
                        <a:pt x="1948" y="120"/>
                      </a:lnTo>
                      <a:lnTo>
                        <a:pt x="2176" y="248"/>
                      </a:lnTo>
                    </a:path>
                  </a:pathLst>
                </a:custGeom>
                <a:noFill/>
                <a:ln w="38100" cap="flat" cmpd="sng">
                  <a:solidFill>
                    <a:schemeClr val="accent2"/>
                  </a:solidFill>
                  <a:prstDash val="sysDot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F525AB46-0763-4C91-7BC9-557EE7A20046}"/>
              </a:ext>
            </a:extLst>
          </p:cNvPr>
          <p:cNvGrpSpPr/>
          <p:nvPr/>
        </p:nvGrpSpPr>
        <p:grpSpPr>
          <a:xfrm>
            <a:off x="0" y="3531193"/>
            <a:ext cx="3956050" cy="1878551"/>
            <a:chOff x="0" y="3531193"/>
            <a:chExt cx="3956050" cy="1878551"/>
          </a:xfrm>
        </p:grpSpPr>
        <p:sp>
          <p:nvSpPr>
            <p:cNvPr id="113667" name="Text Box 3">
              <a:extLst>
                <a:ext uri="{FF2B5EF4-FFF2-40B4-BE49-F238E27FC236}">
                  <a16:creationId xmlns:a16="http://schemas.microsoft.com/office/drawing/2014/main" id="{336E561D-46C4-991A-8B2F-8945946F5B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978857"/>
              <a:ext cx="395605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sz="2200" dirty="0">
                  <a:latin typeface="Arial" panose="020B0604020202020204" pitchFamily="34" charset="0"/>
                  <a:cs typeface="Arial" panose="020B0604020202020204" pitchFamily="34" charset="0"/>
                </a:rPr>
                <a:t>Stekker met </a:t>
              </a:r>
              <a:r>
                <a:rPr lang="en-US" altLang="nl-NL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randaarde</a:t>
              </a:r>
              <a:endParaRPr lang="nl-NL" altLang="nl-NL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DC62670C-806D-4A8F-696E-B427ACC9B9D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3508" y="3531193"/>
              <a:ext cx="3149102" cy="1584000"/>
              <a:chOff x="3485496" y="3717000"/>
              <a:chExt cx="5364000" cy="2698092"/>
            </a:xfrm>
          </p:grpSpPr>
          <p:pic>
            <p:nvPicPr>
              <p:cNvPr id="7" name="Afbeelding 6">
                <a:extLst>
                  <a:ext uri="{FF2B5EF4-FFF2-40B4-BE49-F238E27FC236}">
                    <a16:creationId xmlns:a16="http://schemas.microsoft.com/office/drawing/2014/main" id="{6835719F-11BF-8BD2-8A08-2628F7198C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85496" y="3717000"/>
                <a:ext cx="5364000" cy="2698092"/>
              </a:xfrm>
              <a:prstGeom prst="rect">
                <a:avLst/>
              </a:prstGeom>
            </p:spPr>
          </p:pic>
          <p:grpSp>
            <p:nvGrpSpPr>
              <p:cNvPr id="113681" name="Group 17">
                <a:extLst>
                  <a:ext uri="{FF2B5EF4-FFF2-40B4-BE49-F238E27FC236}">
                    <a16:creationId xmlns:a16="http://schemas.microsoft.com/office/drawing/2014/main" id="{14CD59A3-077D-1468-D573-99668C9026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38600" y="3975100"/>
                <a:ext cx="3733800" cy="1879600"/>
                <a:chOff x="2544" y="2504"/>
                <a:chExt cx="2352" cy="1184"/>
              </a:xfrm>
            </p:grpSpPr>
            <p:sp>
              <p:nvSpPr>
                <p:cNvPr id="113682" name="Freeform 18">
                  <a:extLst>
                    <a:ext uri="{FF2B5EF4-FFF2-40B4-BE49-F238E27FC236}">
                      <a16:creationId xmlns:a16="http://schemas.microsoft.com/office/drawing/2014/main" id="{FDBD966D-3C11-974B-5600-32093207E6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4" y="2576"/>
                  <a:ext cx="2066" cy="1112"/>
                </a:xfrm>
                <a:custGeom>
                  <a:avLst/>
                  <a:gdLst>
                    <a:gd name="T0" fmla="*/ 0 w 2066"/>
                    <a:gd name="T1" fmla="*/ 1112 h 1112"/>
                    <a:gd name="T2" fmla="*/ 416 w 2066"/>
                    <a:gd name="T3" fmla="*/ 648 h 1112"/>
                    <a:gd name="T4" fmla="*/ 344 w 2066"/>
                    <a:gd name="T5" fmla="*/ 560 h 1112"/>
                    <a:gd name="T6" fmla="*/ 424 w 2066"/>
                    <a:gd name="T7" fmla="*/ 488 h 1112"/>
                    <a:gd name="T8" fmla="*/ 614 w 2066"/>
                    <a:gd name="T9" fmla="*/ 310 h 1112"/>
                    <a:gd name="T10" fmla="*/ 782 w 2066"/>
                    <a:gd name="T11" fmla="*/ 160 h 1112"/>
                    <a:gd name="T12" fmla="*/ 1008 w 2066"/>
                    <a:gd name="T13" fmla="*/ 16 h 1112"/>
                    <a:gd name="T14" fmla="*/ 1192 w 2066"/>
                    <a:gd name="T15" fmla="*/ 0 h 1112"/>
                    <a:gd name="T16" fmla="*/ 1544 w 2066"/>
                    <a:gd name="T17" fmla="*/ 40 h 1112"/>
                    <a:gd name="T18" fmla="*/ 2066 w 2066"/>
                    <a:gd name="T19" fmla="*/ 58 h 1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66" h="1112">
                      <a:moveTo>
                        <a:pt x="0" y="1112"/>
                      </a:moveTo>
                      <a:lnTo>
                        <a:pt x="416" y="648"/>
                      </a:lnTo>
                      <a:lnTo>
                        <a:pt x="344" y="560"/>
                      </a:lnTo>
                      <a:lnTo>
                        <a:pt x="424" y="488"/>
                      </a:lnTo>
                      <a:lnTo>
                        <a:pt x="614" y="310"/>
                      </a:lnTo>
                      <a:lnTo>
                        <a:pt x="782" y="160"/>
                      </a:lnTo>
                      <a:lnTo>
                        <a:pt x="1008" y="16"/>
                      </a:lnTo>
                      <a:lnTo>
                        <a:pt x="1192" y="0"/>
                      </a:lnTo>
                      <a:lnTo>
                        <a:pt x="1544" y="40"/>
                      </a:lnTo>
                      <a:lnTo>
                        <a:pt x="2066" y="58"/>
                      </a:lnTo>
                    </a:path>
                  </a:pathLst>
                </a:custGeom>
                <a:noFill/>
                <a:ln w="38100" cap="flat" cmpd="sng">
                  <a:solidFill>
                    <a:srgbClr val="663300"/>
                  </a:solidFill>
                  <a:prstDash val="sysDot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683" name="Freeform 19">
                  <a:extLst>
                    <a:ext uri="{FF2B5EF4-FFF2-40B4-BE49-F238E27FC236}">
                      <a16:creationId xmlns:a16="http://schemas.microsoft.com/office/drawing/2014/main" id="{91E36985-D02D-11BD-1667-86FA5D0C81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6" y="2528"/>
                  <a:ext cx="2040" cy="800"/>
                </a:xfrm>
                <a:custGeom>
                  <a:avLst/>
                  <a:gdLst>
                    <a:gd name="T0" fmla="*/ 0 w 2040"/>
                    <a:gd name="T1" fmla="*/ 800 h 800"/>
                    <a:gd name="T2" fmla="*/ 448 w 2040"/>
                    <a:gd name="T3" fmla="*/ 424 h 800"/>
                    <a:gd name="T4" fmla="*/ 752 w 2040"/>
                    <a:gd name="T5" fmla="*/ 152 h 800"/>
                    <a:gd name="T6" fmla="*/ 960 w 2040"/>
                    <a:gd name="T7" fmla="*/ 40 h 800"/>
                    <a:gd name="T8" fmla="*/ 1144 w 2040"/>
                    <a:gd name="T9" fmla="*/ 0 h 800"/>
                    <a:gd name="T10" fmla="*/ 1632 w 2040"/>
                    <a:gd name="T11" fmla="*/ 56 h 800"/>
                    <a:gd name="T12" fmla="*/ 2040 w 2040"/>
                    <a:gd name="T13" fmla="*/ 64 h 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40" h="800">
                      <a:moveTo>
                        <a:pt x="0" y="800"/>
                      </a:moveTo>
                      <a:lnTo>
                        <a:pt x="448" y="424"/>
                      </a:lnTo>
                      <a:lnTo>
                        <a:pt x="752" y="152"/>
                      </a:lnTo>
                      <a:lnTo>
                        <a:pt x="960" y="40"/>
                      </a:lnTo>
                      <a:lnTo>
                        <a:pt x="1144" y="0"/>
                      </a:lnTo>
                      <a:lnTo>
                        <a:pt x="1632" y="56"/>
                      </a:lnTo>
                      <a:lnTo>
                        <a:pt x="2040" y="64"/>
                      </a:lnTo>
                    </a:path>
                  </a:pathLst>
                </a:custGeom>
                <a:noFill/>
                <a:ln w="38100" cap="flat" cmpd="sng">
                  <a:pattFill prst="dkHorz">
                    <a:fgClr>
                      <a:schemeClr val="accent1"/>
                    </a:fgClr>
                    <a:bgClr>
                      <a:srgbClr val="FFFF00"/>
                    </a:bgClr>
                  </a:patt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684" name="Freeform 20">
                  <a:extLst>
                    <a:ext uri="{FF2B5EF4-FFF2-40B4-BE49-F238E27FC236}">
                      <a16:creationId xmlns:a16="http://schemas.microsoft.com/office/drawing/2014/main" id="{9F0E574A-B3FE-F612-FF99-E95572DE0B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4" y="2504"/>
                  <a:ext cx="2352" cy="944"/>
                </a:xfrm>
                <a:custGeom>
                  <a:avLst/>
                  <a:gdLst>
                    <a:gd name="T0" fmla="*/ 0 w 2352"/>
                    <a:gd name="T1" fmla="*/ 944 h 944"/>
                    <a:gd name="T2" fmla="*/ 448 w 2352"/>
                    <a:gd name="T3" fmla="*/ 472 h 944"/>
                    <a:gd name="T4" fmla="*/ 568 w 2352"/>
                    <a:gd name="T5" fmla="*/ 536 h 944"/>
                    <a:gd name="T6" fmla="*/ 680 w 2352"/>
                    <a:gd name="T7" fmla="*/ 464 h 944"/>
                    <a:gd name="T8" fmla="*/ 840 w 2352"/>
                    <a:gd name="T9" fmla="*/ 322 h 944"/>
                    <a:gd name="T10" fmla="*/ 976 w 2352"/>
                    <a:gd name="T11" fmla="*/ 192 h 944"/>
                    <a:gd name="T12" fmla="*/ 1288 w 2352"/>
                    <a:gd name="T13" fmla="*/ 0 h 944"/>
                    <a:gd name="T14" fmla="*/ 1552 w 2352"/>
                    <a:gd name="T15" fmla="*/ 0 h 944"/>
                    <a:gd name="T16" fmla="*/ 1932 w 2352"/>
                    <a:gd name="T17" fmla="*/ 52 h 944"/>
                    <a:gd name="T18" fmla="*/ 2352 w 2352"/>
                    <a:gd name="T19" fmla="*/ 58 h 9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52" h="944">
                      <a:moveTo>
                        <a:pt x="0" y="944"/>
                      </a:moveTo>
                      <a:lnTo>
                        <a:pt x="448" y="472"/>
                      </a:lnTo>
                      <a:lnTo>
                        <a:pt x="568" y="536"/>
                      </a:lnTo>
                      <a:lnTo>
                        <a:pt x="680" y="464"/>
                      </a:lnTo>
                      <a:lnTo>
                        <a:pt x="840" y="322"/>
                      </a:lnTo>
                      <a:lnTo>
                        <a:pt x="976" y="192"/>
                      </a:lnTo>
                      <a:lnTo>
                        <a:pt x="1288" y="0"/>
                      </a:lnTo>
                      <a:lnTo>
                        <a:pt x="1552" y="0"/>
                      </a:lnTo>
                      <a:lnTo>
                        <a:pt x="1932" y="52"/>
                      </a:lnTo>
                      <a:lnTo>
                        <a:pt x="2352" y="58"/>
                      </a:lnTo>
                    </a:path>
                  </a:pathLst>
                </a:custGeom>
                <a:noFill/>
                <a:ln w="38100" cap="flat" cmpd="sng">
                  <a:solidFill>
                    <a:schemeClr val="accent2"/>
                  </a:solidFill>
                  <a:prstDash val="sysDot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2" name="Text Box 146">
            <a:extLst>
              <a:ext uri="{FF2B5EF4-FFF2-40B4-BE49-F238E27FC236}">
                <a16:creationId xmlns:a16="http://schemas.microsoft.com/office/drawing/2014/main" id="{CCCD5CFD-6F8C-AC21-B34F-2DF435517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Bijschrift: lijn 2">
            <a:extLst>
              <a:ext uri="{FF2B5EF4-FFF2-40B4-BE49-F238E27FC236}">
                <a16:creationId xmlns:a16="http://schemas.microsoft.com/office/drawing/2014/main" id="{395F1AB0-5D0D-BCED-BC8B-33E9F1D5CAD6}"/>
              </a:ext>
            </a:extLst>
          </p:cNvPr>
          <p:cNvSpPr/>
          <p:nvPr/>
        </p:nvSpPr>
        <p:spPr>
          <a:xfrm>
            <a:off x="4218284" y="3529602"/>
            <a:ext cx="1692663" cy="830997"/>
          </a:xfrm>
          <a:prstGeom prst="borderCallout1">
            <a:avLst>
              <a:gd name="adj1" fmla="val 46911"/>
              <a:gd name="adj2" fmla="val -2188"/>
              <a:gd name="adj3" fmla="val 39616"/>
              <a:gd name="adj4" fmla="val -41624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Aarddraad</a:t>
            </a:r>
          </a:p>
          <a:p>
            <a:pPr algn="ctr"/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Geel/groen</a:t>
            </a: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E93A62DB-D2FF-41DB-9F81-83B1DBF6D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26" y="2074540"/>
            <a:ext cx="692374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Alleen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toegestaan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apparaten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waar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direct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aanraakbare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metalen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onderdelen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aan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zitten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Zoals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stofzuiger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telefoonlader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DCB0B202-5B37-E63A-89B4-BBBC3E77A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23379"/>
            <a:ext cx="908791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Verplicht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apparaten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waar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aanraakbare</a:t>
            </a:r>
            <a:endParaRPr lang="en-US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metalen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onderdelen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aan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zitten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Zoals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wasmachine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, magnetron  of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strijkbout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91B66A07-0543-D774-8515-5B16EC4B39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35" y="3516420"/>
            <a:ext cx="2676305" cy="235612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52B853B2-819B-0DE6-A175-7E4A72A4EF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400" y="564533"/>
            <a:ext cx="1988340" cy="2507365"/>
          </a:xfrm>
          <a:prstGeom prst="rect">
            <a:avLst/>
          </a:prstGeom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D5E6B706-2F29-8552-C183-C5F9B1E6F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" y="16091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Stekker met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zonder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randaarde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45745255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Freeform 3" descr="25%"/>
          <p:cNvSpPr>
            <a:spLocks/>
          </p:cNvSpPr>
          <p:nvPr/>
        </p:nvSpPr>
        <p:spPr bwMode="auto">
          <a:xfrm>
            <a:off x="2414902" y="704399"/>
            <a:ext cx="4428000" cy="1512000"/>
          </a:xfrm>
          <a:custGeom>
            <a:avLst/>
            <a:gdLst>
              <a:gd name="T0" fmla="*/ 0 w 2832"/>
              <a:gd name="T1" fmla="*/ 0 h 1232"/>
              <a:gd name="T2" fmla="*/ 6 w 2832"/>
              <a:gd name="T3" fmla="*/ 686 h 1232"/>
              <a:gd name="T4" fmla="*/ 492 w 2832"/>
              <a:gd name="T5" fmla="*/ 866 h 1232"/>
              <a:gd name="T6" fmla="*/ 1356 w 2832"/>
              <a:gd name="T7" fmla="*/ 1088 h 1232"/>
              <a:gd name="T8" fmla="*/ 2088 w 2832"/>
              <a:gd name="T9" fmla="*/ 1196 h 1232"/>
              <a:gd name="T10" fmla="*/ 2814 w 2832"/>
              <a:gd name="T11" fmla="*/ 1232 h 1232"/>
              <a:gd name="T12" fmla="*/ 2832 w 2832"/>
              <a:gd name="T13" fmla="*/ 10 h 1232"/>
              <a:gd name="T14" fmla="*/ 0 w 2832"/>
              <a:gd name="T15" fmla="*/ 0 h 1232"/>
              <a:gd name="connsiteX0" fmla="*/ 35 w 10035"/>
              <a:gd name="connsiteY0" fmla="*/ 0 h 10000"/>
              <a:gd name="connsiteX1" fmla="*/ 0 w 10035"/>
              <a:gd name="connsiteY1" fmla="*/ 5822 h 10000"/>
              <a:gd name="connsiteX2" fmla="*/ 1772 w 10035"/>
              <a:gd name="connsiteY2" fmla="*/ 7029 h 10000"/>
              <a:gd name="connsiteX3" fmla="*/ 4823 w 10035"/>
              <a:gd name="connsiteY3" fmla="*/ 8831 h 10000"/>
              <a:gd name="connsiteX4" fmla="*/ 7408 w 10035"/>
              <a:gd name="connsiteY4" fmla="*/ 9708 h 10000"/>
              <a:gd name="connsiteX5" fmla="*/ 9971 w 10035"/>
              <a:gd name="connsiteY5" fmla="*/ 10000 h 10000"/>
              <a:gd name="connsiteX6" fmla="*/ 10035 w 10035"/>
              <a:gd name="connsiteY6" fmla="*/ 81 h 10000"/>
              <a:gd name="connsiteX7" fmla="*/ 35 w 10035"/>
              <a:gd name="connsiteY7" fmla="*/ 0 h 10000"/>
              <a:gd name="connsiteX0" fmla="*/ 35 w 10066"/>
              <a:gd name="connsiteY0" fmla="*/ 0 h 10000"/>
              <a:gd name="connsiteX1" fmla="*/ 0 w 10066"/>
              <a:gd name="connsiteY1" fmla="*/ 5822 h 10000"/>
              <a:gd name="connsiteX2" fmla="*/ 1772 w 10066"/>
              <a:gd name="connsiteY2" fmla="*/ 7029 h 10000"/>
              <a:gd name="connsiteX3" fmla="*/ 4823 w 10066"/>
              <a:gd name="connsiteY3" fmla="*/ 8831 h 10000"/>
              <a:gd name="connsiteX4" fmla="*/ 7408 w 10066"/>
              <a:gd name="connsiteY4" fmla="*/ 9708 h 10000"/>
              <a:gd name="connsiteX5" fmla="*/ 10063 w 10066"/>
              <a:gd name="connsiteY5" fmla="*/ 10000 h 10000"/>
              <a:gd name="connsiteX6" fmla="*/ 10035 w 10066"/>
              <a:gd name="connsiteY6" fmla="*/ 81 h 10000"/>
              <a:gd name="connsiteX7" fmla="*/ 35 w 10066"/>
              <a:gd name="connsiteY7" fmla="*/ 0 h 10000"/>
              <a:gd name="connsiteX0" fmla="*/ 35 w 10104"/>
              <a:gd name="connsiteY0" fmla="*/ 0 h 10000"/>
              <a:gd name="connsiteX1" fmla="*/ 0 w 10104"/>
              <a:gd name="connsiteY1" fmla="*/ 5822 h 10000"/>
              <a:gd name="connsiteX2" fmla="*/ 1772 w 10104"/>
              <a:gd name="connsiteY2" fmla="*/ 7029 h 10000"/>
              <a:gd name="connsiteX3" fmla="*/ 4823 w 10104"/>
              <a:gd name="connsiteY3" fmla="*/ 8831 h 10000"/>
              <a:gd name="connsiteX4" fmla="*/ 7408 w 10104"/>
              <a:gd name="connsiteY4" fmla="*/ 9708 h 10000"/>
              <a:gd name="connsiteX5" fmla="*/ 10063 w 10104"/>
              <a:gd name="connsiteY5" fmla="*/ 10000 h 10000"/>
              <a:gd name="connsiteX6" fmla="*/ 10104 w 10104"/>
              <a:gd name="connsiteY6" fmla="*/ 81 h 10000"/>
              <a:gd name="connsiteX7" fmla="*/ 35 w 10104"/>
              <a:gd name="connsiteY7" fmla="*/ 0 h 10000"/>
              <a:gd name="connsiteX0" fmla="*/ 35 w 10068"/>
              <a:gd name="connsiteY0" fmla="*/ 121 h 10121"/>
              <a:gd name="connsiteX1" fmla="*/ 0 w 10068"/>
              <a:gd name="connsiteY1" fmla="*/ 5943 h 10121"/>
              <a:gd name="connsiteX2" fmla="*/ 1772 w 10068"/>
              <a:gd name="connsiteY2" fmla="*/ 7150 h 10121"/>
              <a:gd name="connsiteX3" fmla="*/ 4823 w 10068"/>
              <a:gd name="connsiteY3" fmla="*/ 8952 h 10121"/>
              <a:gd name="connsiteX4" fmla="*/ 7408 w 10068"/>
              <a:gd name="connsiteY4" fmla="*/ 9829 h 10121"/>
              <a:gd name="connsiteX5" fmla="*/ 10063 w 10068"/>
              <a:gd name="connsiteY5" fmla="*/ 10121 h 10121"/>
              <a:gd name="connsiteX6" fmla="*/ 10058 w 10068"/>
              <a:gd name="connsiteY6" fmla="*/ 0 h 10121"/>
              <a:gd name="connsiteX7" fmla="*/ 35 w 10068"/>
              <a:gd name="connsiteY7" fmla="*/ 121 h 1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68" h="10121">
                <a:moveTo>
                  <a:pt x="35" y="121"/>
                </a:moveTo>
                <a:cubicBezTo>
                  <a:pt x="23" y="2062"/>
                  <a:pt x="12" y="4002"/>
                  <a:pt x="0" y="5943"/>
                </a:cubicBezTo>
                <a:lnTo>
                  <a:pt x="1772" y="7150"/>
                </a:lnTo>
                <a:lnTo>
                  <a:pt x="4823" y="8952"/>
                </a:lnTo>
                <a:lnTo>
                  <a:pt x="7408" y="9829"/>
                </a:lnTo>
                <a:lnTo>
                  <a:pt x="10063" y="10121"/>
                </a:lnTo>
                <a:cubicBezTo>
                  <a:pt x="10084" y="6815"/>
                  <a:pt x="10037" y="3306"/>
                  <a:pt x="10058" y="0"/>
                </a:cubicBezTo>
                <a:lnTo>
                  <a:pt x="35" y="121"/>
                </a:lnTo>
                <a:close/>
              </a:path>
            </a:pathLst>
          </a:custGeom>
          <a:pattFill prst="pct25">
            <a:fgClr>
              <a:srgbClr val="FF3300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62466" name="Freeform 2" descr="25%"/>
          <p:cNvSpPr>
            <a:spLocks/>
          </p:cNvSpPr>
          <p:nvPr/>
        </p:nvSpPr>
        <p:spPr bwMode="auto">
          <a:xfrm>
            <a:off x="1616891" y="715960"/>
            <a:ext cx="5225215" cy="3457728"/>
          </a:xfrm>
          <a:custGeom>
            <a:avLst/>
            <a:gdLst>
              <a:gd name="T0" fmla="*/ 18 w 3360"/>
              <a:gd name="T1" fmla="*/ 12 h 2893"/>
              <a:gd name="T2" fmla="*/ 0 w 3360"/>
              <a:gd name="T3" fmla="*/ 2886 h 2893"/>
              <a:gd name="T4" fmla="*/ 3342 w 3360"/>
              <a:gd name="T5" fmla="*/ 2893 h 2893"/>
              <a:gd name="T6" fmla="*/ 3360 w 3360"/>
              <a:gd name="T7" fmla="*/ 1635 h 2893"/>
              <a:gd name="T8" fmla="*/ 2530 w 3360"/>
              <a:gd name="T9" fmla="*/ 1573 h 2893"/>
              <a:gd name="T10" fmla="*/ 1549 w 3360"/>
              <a:gd name="T11" fmla="*/ 1471 h 2893"/>
              <a:gd name="T12" fmla="*/ 906 w 3360"/>
              <a:gd name="T13" fmla="*/ 1260 h 2893"/>
              <a:gd name="T14" fmla="*/ 558 w 3360"/>
              <a:gd name="T15" fmla="*/ 1103 h 2893"/>
              <a:gd name="T16" fmla="*/ 294 w 3360"/>
              <a:gd name="T17" fmla="*/ 924 h 2893"/>
              <a:gd name="T18" fmla="*/ 161 w 3360"/>
              <a:gd name="T19" fmla="*/ 715 h 2893"/>
              <a:gd name="T20" fmla="*/ 138 w 3360"/>
              <a:gd name="T21" fmla="*/ 0 h 2893"/>
              <a:gd name="T22" fmla="*/ 18 w 3360"/>
              <a:gd name="T23" fmla="*/ 12 h 2893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4619 w 10009"/>
              <a:gd name="connsiteY5" fmla="*/ 5085 h 10000"/>
              <a:gd name="connsiteX6" fmla="*/ 2705 w 10009"/>
              <a:gd name="connsiteY6" fmla="*/ 4355 h 10000"/>
              <a:gd name="connsiteX7" fmla="*/ 1670 w 10009"/>
              <a:gd name="connsiteY7" fmla="*/ 3813 h 10000"/>
              <a:gd name="connsiteX8" fmla="*/ 884 w 10009"/>
              <a:gd name="connsiteY8" fmla="*/ 3194 h 10000"/>
              <a:gd name="connsiteX9" fmla="*/ 488 w 10009"/>
              <a:gd name="connsiteY9" fmla="*/ 2471 h 10000"/>
              <a:gd name="connsiteX10" fmla="*/ 420 w 10009"/>
              <a:gd name="connsiteY10" fmla="*/ 0 h 10000"/>
              <a:gd name="connsiteX11" fmla="*/ 0 w 10009"/>
              <a:gd name="connsiteY11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4619 w 10009"/>
              <a:gd name="connsiteY5" fmla="*/ 5085 h 10000"/>
              <a:gd name="connsiteX6" fmla="*/ 2705 w 10009"/>
              <a:gd name="connsiteY6" fmla="*/ 4355 h 10000"/>
              <a:gd name="connsiteX7" fmla="*/ 1670 w 10009"/>
              <a:gd name="connsiteY7" fmla="*/ 3813 h 10000"/>
              <a:gd name="connsiteX8" fmla="*/ 884 w 10009"/>
              <a:gd name="connsiteY8" fmla="*/ 3194 h 10000"/>
              <a:gd name="connsiteX9" fmla="*/ 488 w 10009"/>
              <a:gd name="connsiteY9" fmla="*/ 2471 h 10000"/>
              <a:gd name="connsiteX10" fmla="*/ 483 w 10009"/>
              <a:gd name="connsiteY10" fmla="*/ 0 h 10000"/>
              <a:gd name="connsiteX11" fmla="*/ 0 w 10009"/>
              <a:gd name="connsiteY11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4619 w 10009"/>
              <a:gd name="connsiteY5" fmla="*/ 5085 h 10000"/>
              <a:gd name="connsiteX6" fmla="*/ 2705 w 10009"/>
              <a:gd name="connsiteY6" fmla="*/ 4355 h 10000"/>
              <a:gd name="connsiteX7" fmla="*/ 1670 w 10009"/>
              <a:gd name="connsiteY7" fmla="*/ 3813 h 10000"/>
              <a:gd name="connsiteX8" fmla="*/ 914 w 10009"/>
              <a:gd name="connsiteY8" fmla="*/ 3194 h 10000"/>
              <a:gd name="connsiteX9" fmla="*/ 488 w 10009"/>
              <a:gd name="connsiteY9" fmla="*/ 2471 h 10000"/>
              <a:gd name="connsiteX10" fmla="*/ 483 w 10009"/>
              <a:gd name="connsiteY10" fmla="*/ 0 h 10000"/>
              <a:gd name="connsiteX11" fmla="*/ 0 w 10009"/>
              <a:gd name="connsiteY11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4619 w 10009"/>
              <a:gd name="connsiteY5" fmla="*/ 5085 h 10000"/>
              <a:gd name="connsiteX6" fmla="*/ 2705 w 10009"/>
              <a:gd name="connsiteY6" fmla="*/ 4355 h 10000"/>
              <a:gd name="connsiteX7" fmla="*/ 1629 w 10009"/>
              <a:gd name="connsiteY7" fmla="*/ 3772 h 10000"/>
              <a:gd name="connsiteX8" fmla="*/ 914 w 10009"/>
              <a:gd name="connsiteY8" fmla="*/ 3194 h 10000"/>
              <a:gd name="connsiteX9" fmla="*/ 488 w 10009"/>
              <a:gd name="connsiteY9" fmla="*/ 2471 h 10000"/>
              <a:gd name="connsiteX10" fmla="*/ 483 w 10009"/>
              <a:gd name="connsiteY10" fmla="*/ 0 h 10000"/>
              <a:gd name="connsiteX11" fmla="*/ 0 w 10009"/>
              <a:gd name="connsiteY11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4619 w 10009"/>
              <a:gd name="connsiteY5" fmla="*/ 5085 h 10000"/>
              <a:gd name="connsiteX6" fmla="*/ 2472 w 10009"/>
              <a:gd name="connsiteY6" fmla="*/ 4175 h 10000"/>
              <a:gd name="connsiteX7" fmla="*/ 1629 w 10009"/>
              <a:gd name="connsiteY7" fmla="*/ 3772 h 10000"/>
              <a:gd name="connsiteX8" fmla="*/ 914 w 10009"/>
              <a:gd name="connsiteY8" fmla="*/ 3194 h 10000"/>
              <a:gd name="connsiteX9" fmla="*/ 488 w 10009"/>
              <a:gd name="connsiteY9" fmla="*/ 2471 h 10000"/>
              <a:gd name="connsiteX10" fmla="*/ 483 w 10009"/>
              <a:gd name="connsiteY10" fmla="*/ 0 h 10000"/>
              <a:gd name="connsiteX11" fmla="*/ 0 w 10009"/>
              <a:gd name="connsiteY11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4406 w 10009"/>
              <a:gd name="connsiteY5" fmla="*/ 4919 h 10000"/>
              <a:gd name="connsiteX6" fmla="*/ 2472 w 10009"/>
              <a:gd name="connsiteY6" fmla="*/ 4175 h 10000"/>
              <a:gd name="connsiteX7" fmla="*/ 1629 w 10009"/>
              <a:gd name="connsiteY7" fmla="*/ 3772 h 10000"/>
              <a:gd name="connsiteX8" fmla="*/ 914 w 10009"/>
              <a:gd name="connsiteY8" fmla="*/ 3194 h 10000"/>
              <a:gd name="connsiteX9" fmla="*/ 488 w 10009"/>
              <a:gd name="connsiteY9" fmla="*/ 2471 h 10000"/>
              <a:gd name="connsiteX10" fmla="*/ 483 w 10009"/>
              <a:gd name="connsiteY10" fmla="*/ 0 h 10000"/>
              <a:gd name="connsiteX11" fmla="*/ 0 w 10009"/>
              <a:gd name="connsiteY11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629 w 10009"/>
              <a:gd name="connsiteY8" fmla="*/ 3772 h 10000"/>
              <a:gd name="connsiteX9" fmla="*/ 914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629 w 10009"/>
              <a:gd name="connsiteY8" fmla="*/ 3772 h 10000"/>
              <a:gd name="connsiteX9" fmla="*/ 914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629 w 10009"/>
              <a:gd name="connsiteY8" fmla="*/ 3772 h 10000"/>
              <a:gd name="connsiteX9" fmla="*/ 914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406 w 10009"/>
              <a:gd name="connsiteY8" fmla="*/ 3689 h 10000"/>
              <a:gd name="connsiteX9" fmla="*/ 914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477 w 10009"/>
              <a:gd name="connsiteY8" fmla="*/ 3689 h 10000"/>
              <a:gd name="connsiteX9" fmla="*/ 914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477 w 10009"/>
              <a:gd name="connsiteY8" fmla="*/ 3689 h 10000"/>
              <a:gd name="connsiteX9" fmla="*/ 914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507 w 10009"/>
              <a:gd name="connsiteY8" fmla="*/ 3689 h 10000"/>
              <a:gd name="connsiteX9" fmla="*/ 914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507 w 10009"/>
              <a:gd name="connsiteY8" fmla="*/ 3689 h 10000"/>
              <a:gd name="connsiteX9" fmla="*/ 1120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472 w 10009"/>
              <a:gd name="connsiteY7" fmla="*/ 4175 h 10000"/>
              <a:gd name="connsiteX8" fmla="*/ 1872 w 10009"/>
              <a:gd name="connsiteY8" fmla="*/ 3689 h 10000"/>
              <a:gd name="connsiteX9" fmla="*/ 1120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757 w 10009"/>
              <a:gd name="connsiteY7" fmla="*/ 4175 h 10000"/>
              <a:gd name="connsiteX8" fmla="*/ 1872 w 10009"/>
              <a:gd name="connsiteY8" fmla="*/ 3689 h 10000"/>
              <a:gd name="connsiteX9" fmla="*/ 1120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757 w 10009"/>
              <a:gd name="connsiteY7" fmla="*/ 4175 h 10000"/>
              <a:gd name="connsiteX8" fmla="*/ 1872 w 10009"/>
              <a:gd name="connsiteY8" fmla="*/ 3689 h 10000"/>
              <a:gd name="connsiteX9" fmla="*/ 1120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06 w 10009"/>
              <a:gd name="connsiteY6" fmla="*/ 4919 h 10000"/>
              <a:gd name="connsiteX7" fmla="*/ 2836 w 10009"/>
              <a:gd name="connsiteY7" fmla="*/ 4175 h 10000"/>
              <a:gd name="connsiteX8" fmla="*/ 1872 w 10009"/>
              <a:gd name="connsiteY8" fmla="*/ 3689 h 10000"/>
              <a:gd name="connsiteX9" fmla="*/ 1120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17 w 10009"/>
              <a:gd name="connsiteY5" fmla="*/ 5187 h 10000"/>
              <a:gd name="connsiteX6" fmla="*/ 4454 w 10009"/>
              <a:gd name="connsiteY6" fmla="*/ 4789 h 10000"/>
              <a:gd name="connsiteX7" fmla="*/ 2836 w 10009"/>
              <a:gd name="connsiteY7" fmla="*/ 4175 h 10000"/>
              <a:gd name="connsiteX8" fmla="*/ 1872 w 10009"/>
              <a:gd name="connsiteY8" fmla="*/ 3689 h 10000"/>
              <a:gd name="connsiteX9" fmla="*/ 1120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54 w 10009"/>
              <a:gd name="connsiteY6" fmla="*/ 4789 h 10000"/>
              <a:gd name="connsiteX7" fmla="*/ 2836 w 10009"/>
              <a:gd name="connsiteY7" fmla="*/ 4175 h 10000"/>
              <a:gd name="connsiteX8" fmla="*/ 1872 w 10009"/>
              <a:gd name="connsiteY8" fmla="*/ 3689 h 10000"/>
              <a:gd name="connsiteX9" fmla="*/ 1120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54 w 10009"/>
              <a:gd name="connsiteY6" fmla="*/ 4789 h 10000"/>
              <a:gd name="connsiteX7" fmla="*/ 2836 w 10009"/>
              <a:gd name="connsiteY7" fmla="*/ 4175 h 10000"/>
              <a:gd name="connsiteX8" fmla="*/ 1682 w 10009"/>
              <a:gd name="connsiteY8" fmla="*/ 4165 h 10000"/>
              <a:gd name="connsiteX9" fmla="*/ 1120 w 10009"/>
              <a:gd name="connsiteY9" fmla="*/ 3194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54 w 10009"/>
              <a:gd name="connsiteY6" fmla="*/ 4789 h 10000"/>
              <a:gd name="connsiteX7" fmla="*/ 2836 w 10009"/>
              <a:gd name="connsiteY7" fmla="*/ 4175 h 10000"/>
              <a:gd name="connsiteX8" fmla="*/ 1682 w 10009"/>
              <a:gd name="connsiteY8" fmla="*/ 4165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54 w 10009"/>
              <a:gd name="connsiteY6" fmla="*/ 4789 h 10000"/>
              <a:gd name="connsiteX7" fmla="*/ 2836 w 10009"/>
              <a:gd name="connsiteY7" fmla="*/ 4175 h 10000"/>
              <a:gd name="connsiteX8" fmla="*/ 1682 w 10009"/>
              <a:gd name="connsiteY8" fmla="*/ 4165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54 w 10009"/>
              <a:gd name="connsiteY6" fmla="*/ 4789 h 10000"/>
              <a:gd name="connsiteX7" fmla="*/ 2836 w 10009"/>
              <a:gd name="connsiteY7" fmla="*/ 4175 h 10000"/>
              <a:gd name="connsiteX8" fmla="*/ 1809 w 10009"/>
              <a:gd name="connsiteY8" fmla="*/ 3840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54 w 10009"/>
              <a:gd name="connsiteY6" fmla="*/ 4789 h 10000"/>
              <a:gd name="connsiteX7" fmla="*/ 2836 w 10009"/>
              <a:gd name="connsiteY7" fmla="*/ 4283 h 10000"/>
              <a:gd name="connsiteX8" fmla="*/ 1809 w 10009"/>
              <a:gd name="connsiteY8" fmla="*/ 3840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70 w 10009"/>
              <a:gd name="connsiteY6" fmla="*/ 4919 h 10000"/>
              <a:gd name="connsiteX7" fmla="*/ 2836 w 10009"/>
              <a:gd name="connsiteY7" fmla="*/ 4283 h 10000"/>
              <a:gd name="connsiteX8" fmla="*/ 1809 w 10009"/>
              <a:gd name="connsiteY8" fmla="*/ 3840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70 w 10009"/>
              <a:gd name="connsiteY6" fmla="*/ 4919 h 10000"/>
              <a:gd name="connsiteX7" fmla="*/ 2836 w 10009"/>
              <a:gd name="connsiteY7" fmla="*/ 4283 h 10000"/>
              <a:gd name="connsiteX8" fmla="*/ 1809 w 10009"/>
              <a:gd name="connsiteY8" fmla="*/ 3840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633 w 10009"/>
              <a:gd name="connsiteY5" fmla="*/ 5036 h 10000"/>
              <a:gd name="connsiteX6" fmla="*/ 4470 w 10009"/>
              <a:gd name="connsiteY6" fmla="*/ 4919 h 10000"/>
              <a:gd name="connsiteX7" fmla="*/ 2773 w 10009"/>
              <a:gd name="connsiteY7" fmla="*/ 4283 h 10000"/>
              <a:gd name="connsiteX8" fmla="*/ 1809 w 10009"/>
              <a:gd name="connsiteY8" fmla="*/ 3840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39 w 10009"/>
              <a:gd name="connsiteY4" fmla="*/ 5437 h 10000"/>
              <a:gd name="connsiteX5" fmla="*/ 5538 w 10009"/>
              <a:gd name="connsiteY5" fmla="*/ 5187 h 10000"/>
              <a:gd name="connsiteX6" fmla="*/ 4470 w 10009"/>
              <a:gd name="connsiteY6" fmla="*/ 4919 h 10000"/>
              <a:gd name="connsiteX7" fmla="*/ 2773 w 10009"/>
              <a:gd name="connsiteY7" fmla="*/ 4283 h 10000"/>
              <a:gd name="connsiteX8" fmla="*/ 1809 w 10009"/>
              <a:gd name="connsiteY8" fmla="*/ 3840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00"/>
              <a:gd name="connsiteX1" fmla="*/ 9 w 10009"/>
              <a:gd name="connsiteY1" fmla="*/ 9976 h 10000"/>
              <a:gd name="connsiteX2" fmla="*/ 9955 w 10009"/>
              <a:gd name="connsiteY2" fmla="*/ 10000 h 10000"/>
              <a:gd name="connsiteX3" fmla="*/ 10009 w 10009"/>
              <a:gd name="connsiteY3" fmla="*/ 5652 h 10000"/>
              <a:gd name="connsiteX4" fmla="*/ 7523 w 10009"/>
              <a:gd name="connsiteY4" fmla="*/ 5502 h 10000"/>
              <a:gd name="connsiteX5" fmla="*/ 5538 w 10009"/>
              <a:gd name="connsiteY5" fmla="*/ 5187 h 10000"/>
              <a:gd name="connsiteX6" fmla="*/ 4470 w 10009"/>
              <a:gd name="connsiteY6" fmla="*/ 4919 h 10000"/>
              <a:gd name="connsiteX7" fmla="*/ 2773 w 10009"/>
              <a:gd name="connsiteY7" fmla="*/ 4283 h 10000"/>
              <a:gd name="connsiteX8" fmla="*/ 1809 w 10009"/>
              <a:gd name="connsiteY8" fmla="*/ 3840 h 10000"/>
              <a:gd name="connsiteX9" fmla="*/ 1104 w 10009"/>
              <a:gd name="connsiteY9" fmla="*/ 3259 h 10000"/>
              <a:gd name="connsiteX10" fmla="*/ 488 w 10009"/>
              <a:gd name="connsiteY10" fmla="*/ 2471 h 10000"/>
              <a:gd name="connsiteX11" fmla="*/ 483 w 10009"/>
              <a:gd name="connsiteY11" fmla="*/ 0 h 10000"/>
              <a:gd name="connsiteX12" fmla="*/ 0 w 10009"/>
              <a:gd name="connsiteY12" fmla="*/ 41 h 10000"/>
              <a:gd name="connsiteX0" fmla="*/ 0 w 10009"/>
              <a:gd name="connsiteY0" fmla="*/ 41 h 10034"/>
              <a:gd name="connsiteX1" fmla="*/ 47 w 10009"/>
              <a:gd name="connsiteY1" fmla="*/ 10034 h 10034"/>
              <a:gd name="connsiteX2" fmla="*/ 9955 w 10009"/>
              <a:gd name="connsiteY2" fmla="*/ 10000 h 10034"/>
              <a:gd name="connsiteX3" fmla="*/ 10009 w 10009"/>
              <a:gd name="connsiteY3" fmla="*/ 5652 h 10034"/>
              <a:gd name="connsiteX4" fmla="*/ 7523 w 10009"/>
              <a:gd name="connsiteY4" fmla="*/ 5502 h 10034"/>
              <a:gd name="connsiteX5" fmla="*/ 5538 w 10009"/>
              <a:gd name="connsiteY5" fmla="*/ 5187 h 10034"/>
              <a:gd name="connsiteX6" fmla="*/ 4470 w 10009"/>
              <a:gd name="connsiteY6" fmla="*/ 4919 h 10034"/>
              <a:gd name="connsiteX7" fmla="*/ 2773 w 10009"/>
              <a:gd name="connsiteY7" fmla="*/ 4283 h 10034"/>
              <a:gd name="connsiteX8" fmla="*/ 1809 w 10009"/>
              <a:gd name="connsiteY8" fmla="*/ 3840 h 10034"/>
              <a:gd name="connsiteX9" fmla="*/ 1104 w 10009"/>
              <a:gd name="connsiteY9" fmla="*/ 3259 h 10034"/>
              <a:gd name="connsiteX10" fmla="*/ 488 w 10009"/>
              <a:gd name="connsiteY10" fmla="*/ 2471 h 10034"/>
              <a:gd name="connsiteX11" fmla="*/ 483 w 10009"/>
              <a:gd name="connsiteY11" fmla="*/ 0 h 10034"/>
              <a:gd name="connsiteX12" fmla="*/ 0 w 10009"/>
              <a:gd name="connsiteY12" fmla="*/ 41 h 10034"/>
              <a:gd name="connsiteX0" fmla="*/ 10 w 10019"/>
              <a:gd name="connsiteY0" fmla="*/ 41 h 10005"/>
              <a:gd name="connsiteX1" fmla="*/ 0 w 10019"/>
              <a:gd name="connsiteY1" fmla="*/ 10005 h 10005"/>
              <a:gd name="connsiteX2" fmla="*/ 9965 w 10019"/>
              <a:gd name="connsiteY2" fmla="*/ 10000 h 10005"/>
              <a:gd name="connsiteX3" fmla="*/ 10019 w 10019"/>
              <a:gd name="connsiteY3" fmla="*/ 5652 h 10005"/>
              <a:gd name="connsiteX4" fmla="*/ 7533 w 10019"/>
              <a:gd name="connsiteY4" fmla="*/ 5502 h 10005"/>
              <a:gd name="connsiteX5" fmla="*/ 5548 w 10019"/>
              <a:gd name="connsiteY5" fmla="*/ 5187 h 10005"/>
              <a:gd name="connsiteX6" fmla="*/ 4480 w 10019"/>
              <a:gd name="connsiteY6" fmla="*/ 4919 h 10005"/>
              <a:gd name="connsiteX7" fmla="*/ 2783 w 10019"/>
              <a:gd name="connsiteY7" fmla="*/ 4283 h 10005"/>
              <a:gd name="connsiteX8" fmla="*/ 1819 w 10019"/>
              <a:gd name="connsiteY8" fmla="*/ 3840 h 10005"/>
              <a:gd name="connsiteX9" fmla="*/ 1114 w 10019"/>
              <a:gd name="connsiteY9" fmla="*/ 3259 h 10005"/>
              <a:gd name="connsiteX10" fmla="*/ 498 w 10019"/>
              <a:gd name="connsiteY10" fmla="*/ 2471 h 10005"/>
              <a:gd name="connsiteX11" fmla="*/ 493 w 10019"/>
              <a:gd name="connsiteY11" fmla="*/ 0 h 10005"/>
              <a:gd name="connsiteX12" fmla="*/ 10 w 10019"/>
              <a:gd name="connsiteY12" fmla="*/ 41 h 1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19" h="10005">
                <a:moveTo>
                  <a:pt x="10" y="41"/>
                </a:moveTo>
                <a:cubicBezTo>
                  <a:pt x="13" y="3353"/>
                  <a:pt x="-3" y="6693"/>
                  <a:pt x="0" y="10005"/>
                </a:cubicBezTo>
                <a:lnTo>
                  <a:pt x="9965" y="10000"/>
                </a:lnTo>
                <a:cubicBezTo>
                  <a:pt x="9983" y="8551"/>
                  <a:pt x="10001" y="7101"/>
                  <a:pt x="10019" y="5652"/>
                </a:cubicBezTo>
                <a:lnTo>
                  <a:pt x="7533" y="5502"/>
                </a:lnTo>
                <a:cubicBezTo>
                  <a:pt x="6892" y="5405"/>
                  <a:pt x="6219" y="5353"/>
                  <a:pt x="5548" y="5187"/>
                </a:cubicBezTo>
                <a:cubicBezTo>
                  <a:pt x="5144" y="5139"/>
                  <a:pt x="4884" y="5008"/>
                  <a:pt x="4480" y="4919"/>
                </a:cubicBezTo>
                <a:cubicBezTo>
                  <a:pt x="3867" y="4758"/>
                  <a:pt x="3492" y="4531"/>
                  <a:pt x="2783" y="4283"/>
                </a:cubicBezTo>
                <a:cubicBezTo>
                  <a:pt x="2451" y="4121"/>
                  <a:pt x="2181" y="4002"/>
                  <a:pt x="1819" y="3840"/>
                </a:cubicBezTo>
                <a:lnTo>
                  <a:pt x="1114" y="3259"/>
                </a:lnTo>
                <a:cubicBezTo>
                  <a:pt x="972" y="3018"/>
                  <a:pt x="688" y="2972"/>
                  <a:pt x="498" y="2471"/>
                </a:cubicBezTo>
                <a:cubicBezTo>
                  <a:pt x="475" y="1647"/>
                  <a:pt x="516" y="824"/>
                  <a:pt x="493" y="0"/>
                </a:cubicBezTo>
                <a:lnTo>
                  <a:pt x="10" y="41"/>
                </a:lnTo>
                <a:close/>
              </a:path>
            </a:pathLst>
          </a:custGeom>
          <a:pattFill prst="pct25">
            <a:fgClr>
              <a:srgbClr val="00B050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D077F96E-9AD6-AD62-EFC0-DD50D29F077D}"/>
              </a:ext>
            </a:extLst>
          </p:cNvPr>
          <p:cNvGraphicFramePr>
            <a:graphicFrameLocks/>
          </p:cNvGraphicFramePr>
          <p:nvPr/>
        </p:nvGraphicFramePr>
        <p:xfrm>
          <a:off x="179387" y="548680"/>
          <a:ext cx="7056909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kstvak 7">
            <a:extLst>
              <a:ext uri="{FF2B5EF4-FFF2-40B4-BE49-F238E27FC236}">
                <a16:creationId xmlns:a16="http://schemas.microsoft.com/office/drawing/2014/main" id="{1796025C-5B76-524E-DBDA-BECF38CF674D}"/>
              </a:ext>
            </a:extLst>
          </p:cNvPr>
          <p:cNvSpPr txBox="1"/>
          <p:nvPr/>
        </p:nvSpPr>
        <p:spPr>
          <a:xfrm>
            <a:off x="-4566" y="4960233"/>
            <a:ext cx="8377910" cy="442800"/>
          </a:xfrm>
          <a:prstGeom prst="rect">
            <a:avLst/>
          </a:prstGeom>
          <a:noFill/>
          <a:ln w="12700"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Is een stroomsterkte van 100 mA, 1 s lang, gevaarlijk?</a:t>
            </a: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B4655ABC-372F-F8BB-A6E3-CF8FEED7B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1136"/>
            <a:ext cx="7772400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gevaren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elektrische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stroom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C067DDA-3253-78FE-15E5-F8E4A9CACC76}"/>
              </a:ext>
            </a:extLst>
          </p:cNvPr>
          <p:cNvSpPr txBox="1"/>
          <p:nvPr/>
        </p:nvSpPr>
        <p:spPr>
          <a:xfrm>
            <a:off x="-4566" y="4960998"/>
            <a:ext cx="8377910" cy="442035"/>
          </a:xfrm>
          <a:prstGeom prst="rect">
            <a:avLst/>
          </a:prstGeom>
          <a:noFill/>
          <a:ln w="12700"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een stroomsterkte van 150 mA en 0,1 s lang gevaarlijk?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EE8FCE3-974A-8499-6150-A84C61E9BEBD}"/>
              </a:ext>
            </a:extLst>
          </p:cNvPr>
          <p:cNvSpPr txBox="1"/>
          <p:nvPr/>
        </p:nvSpPr>
        <p:spPr>
          <a:xfrm>
            <a:off x="-4566" y="4960998"/>
            <a:ext cx="7168854" cy="442035"/>
          </a:xfrm>
          <a:prstGeom prst="rect">
            <a:avLst/>
          </a:prstGeom>
          <a:noFill/>
          <a:ln w="12700"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Het gevaar van een elektrische stroom hangt af van: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DF43F75B-F2AB-55A2-67CA-220052DDA733}"/>
              </a:ext>
            </a:extLst>
          </p:cNvPr>
          <p:cNvSpPr txBox="1"/>
          <p:nvPr/>
        </p:nvSpPr>
        <p:spPr>
          <a:xfrm>
            <a:off x="-4566" y="5438550"/>
            <a:ext cx="7168854" cy="442035"/>
          </a:xfrm>
          <a:prstGeom prst="rect">
            <a:avLst/>
          </a:prstGeom>
          <a:noFill/>
          <a:ln w="12700"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route van de stroom door je lichaam.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63AA0DF-1A42-3DE5-1F0D-29DFEC92F93F}"/>
              </a:ext>
            </a:extLst>
          </p:cNvPr>
          <p:cNvSpPr txBox="1"/>
          <p:nvPr/>
        </p:nvSpPr>
        <p:spPr>
          <a:xfrm>
            <a:off x="-4566" y="5916102"/>
            <a:ext cx="7168854" cy="442035"/>
          </a:xfrm>
          <a:prstGeom prst="rect">
            <a:avLst/>
          </a:prstGeom>
          <a:noFill/>
          <a:ln w="12700"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grootte van de stroomsterkte.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92DA868B-CC3C-F46B-585C-AF26CABD2BC5}"/>
              </a:ext>
            </a:extLst>
          </p:cNvPr>
          <p:cNvSpPr txBox="1"/>
          <p:nvPr/>
        </p:nvSpPr>
        <p:spPr>
          <a:xfrm>
            <a:off x="-4566" y="6393654"/>
            <a:ext cx="7168854" cy="442035"/>
          </a:xfrm>
          <a:prstGeom prst="rect">
            <a:avLst/>
          </a:prstGeom>
          <a:noFill/>
          <a:ln w="12700"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duur van de stroom.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E0FF1D3-95DB-4B44-9AAD-087BE2780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3121" y="1748477"/>
            <a:ext cx="4753794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nl-NL" sz="2000" i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Gevaarlijk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betekent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Bewusteloosheid.</a:t>
            </a:r>
          </a:p>
          <a:p>
            <a:pPr algn="l"/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Gevolgen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hart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levensgevaarlijk</a:t>
            </a:r>
            <a:endParaRPr lang="nl-NL" altLang="nl-NL" sz="20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D9C9FC4D-94FA-B7B0-3B01-36097D899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3121" y="2810434"/>
            <a:ext cx="4753794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nl-NL" sz="2000" i="1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Veilig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betekent</a:t>
            </a:r>
            <a: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Geen </a:t>
            </a:r>
            <a:r>
              <a:rPr lang="en-US" altLang="nl-NL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invloed</a:t>
            </a:r>
            <a:r>
              <a:rPr lang="en-US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hartslag</a:t>
            </a:r>
            <a:r>
              <a:rPr lang="en-US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en-US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Geen </a:t>
            </a:r>
            <a:r>
              <a:rPr lang="en-US" altLang="nl-NL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invloed</a:t>
            </a:r>
            <a:r>
              <a:rPr lang="en-US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 het </a:t>
            </a:r>
            <a:r>
              <a:rPr lang="en-US" altLang="nl-NL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zenuwstelsel</a:t>
            </a:r>
            <a:r>
              <a:rPr lang="en-US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dus </a:t>
            </a:r>
            <a:r>
              <a:rPr lang="en-US" altLang="nl-NL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geen</a:t>
            </a:r>
            <a:r>
              <a:rPr lang="en-US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spiertrillingen</a:t>
            </a:r>
            <a:r>
              <a:rPr lang="en-US" altLang="nl-NL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e.d.</a:t>
            </a:r>
            <a:endParaRPr lang="nl-NL" altLang="nl-NL" sz="20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D973209C-6EC0-DB77-02F5-2679B416A2E3}"/>
              </a:ext>
            </a:extLst>
          </p:cNvPr>
          <p:cNvSpPr>
            <a:spLocks noChangeAspect="1"/>
          </p:cNvSpPr>
          <p:nvPr/>
        </p:nvSpPr>
        <p:spPr>
          <a:xfrm>
            <a:off x="3489861" y="2372118"/>
            <a:ext cx="180000" cy="1800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40195047-3C5C-0474-7AF0-A61AA3540248}"/>
              </a:ext>
            </a:extLst>
          </p:cNvPr>
          <p:cNvSpPr>
            <a:spLocks noChangeAspect="1"/>
          </p:cNvSpPr>
          <p:nvPr/>
        </p:nvSpPr>
        <p:spPr>
          <a:xfrm>
            <a:off x="2840106" y="1510319"/>
            <a:ext cx="180000" cy="18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DBBA57D-71CE-9599-27A2-0035BD250F60}"/>
              </a:ext>
            </a:extLst>
          </p:cNvPr>
          <p:cNvSpPr txBox="1"/>
          <p:nvPr/>
        </p:nvSpPr>
        <p:spPr>
          <a:xfrm>
            <a:off x="4861298" y="1278333"/>
            <a:ext cx="1835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Gevaarlijk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3182076" y="3217170"/>
            <a:ext cx="11217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800" dirty="0" err="1">
                <a:solidFill>
                  <a:srgbClr val="00CC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Veilig</a:t>
            </a:r>
            <a:endParaRPr lang="nl-NL" altLang="nl-NL" sz="2800" dirty="0">
              <a:solidFill>
                <a:srgbClr val="00CC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714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animBg="1"/>
      <p:bldP spid="62466" grpId="0" animBg="1"/>
      <p:bldGraphic spid="4" grpId="0">
        <p:bldAsOne/>
      </p:bldGraphic>
      <p:bldP spid="8" grpId="0"/>
      <p:bldP spid="8" grpId="1"/>
      <p:bldP spid="62468" grpId="0"/>
      <p:bldP spid="6" grpId="0" animBg="1"/>
      <p:bldP spid="6" grpId="1"/>
      <p:bldP spid="9" grpId="0"/>
      <p:bldP spid="13" grpId="0"/>
      <p:bldP spid="14" grpId="0"/>
      <p:bldP spid="15" grpId="0"/>
      <p:bldP spid="10" grpId="0" animBg="1"/>
      <p:bldP spid="12" grpId="0" animBg="1"/>
      <p:bldP spid="7" grpId="0" animBg="1"/>
      <p:bldP spid="11" grpId="0" animBg="1"/>
      <p:bldP spid="5" grpId="0"/>
      <p:bldP spid="62469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4234"/>
            <a:ext cx="9144000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betekent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(on)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gevaarlijk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elektrische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stroom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216792"/>
            <a:ext cx="6629400" cy="830263"/>
          </a:xfrm>
          <a:noFill/>
          <a:ln/>
        </p:spPr>
        <p:txBody>
          <a:bodyPr>
            <a:spAutoFit/>
          </a:bodyPr>
          <a:lstStyle/>
          <a:p>
            <a:pPr marL="0" indent="0" algn="l">
              <a:spcBef>
                <a:spcPct val="0"/>
              </a:spcBef>
              <a:buNone/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Veilig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invloed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hartslag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zenuwstelsel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0" y="2037191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Verdraagbaar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Verdraagbare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stroom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boven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50 mA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bewusteloos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C234A7CA-B726-C3C1-C112-2BA457407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C1824B-532F-0F9E-9CA1-B0C7BD882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5759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Gevaarlijk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Bewusteloosheid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gevolgen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</a:t>
            </a:r>
            <a:r>
              <a:rPr lang="en-US" altLang="nl-NL" sz="24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hart, </a:t>
            </a:r>
            <a:r>
              <a:rPr lang="en-US" altLang="nl-NL" sz="240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levensgevaarlijk</a:t>
            </a:r>
            <a:endParaRPr lang="nl-NL" altLang="nl-NL" sz="24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5022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6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  <p:bldP spid="86021" grpId="0" build="p"/>
      <p:bldP spid="86022" grpId="0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3">
            <a:extLst>
              <a:ext uri="{FF2B5EF4-FFF2-40B4-BE49-F238E27FC236}">
                <a16:creationId xmlns:a16="http://schemas.microsoft.com/office/drawing/2014/main" id="{D0B12220-B5CC-E1F1-BD72-3BDD2A838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651" y="2295122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184" y="8458"/>
            <a:ext cx="9144000" cy="533400"/>
          </a:xfrm>
        </p:spPr>
        <p:txBody>
          <a:bodyPr>
            <a:spAutoFit/>
          </a:bodyPr>
          <a:lstStyle/>
          <a:p>
            <a:pPr marL="838200" indent="-838200" algn="l"/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Grootheden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eenheden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31" name="Rectangle 35"/>
          <p:cNvSpPr>
            <a:spLocks noChangeArrowheads="1"/>
          </p:cNvSpPr>
          <p:nvPr/>
        </p:nvSpPr>
        <p:spPr bwMode="auto">
          <a:xfrm>
            <a:off x="3888" y="3910705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vermogen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33" name="Rectangle 37"/>
          <p:cNvSpPr>
            <a:spLocks noChangeArrowheads="1"/>
          </p:cNvSpPr>
          <p:nvPr/>
        </p:nvSpPr>
        <p:spPr bwMode="auto">
          <a:xfrm>
            <a:off x="3308112" y="3910705"/>
            <a:ext cx="50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36" name="Rectangle 40"/>
          <p:cNvSpPr>
            <a:spLocks noChangeArrowheads="1"/>
          </p:cNvSpPr>
          <p:nvPr/>
        </p:nvSpPr>
        <p:spPr bwMode="auto">
          <a:xfrm>
            <a:off x="3888" y="4458616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energie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38" name="Rectangle 42"/>
          <p:cNvSpPr>
            <a:spLocks noChangeArrowheads="1"/>
          </p:cNvSpPr>
          <p:nvPr/>
        </p:nvSpPr>
        <p:spPr bwMode="auto">
          <a:xfrm>
            <a:off x="3308112" y="4458616"/>
            <a:ext cx="50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39" name="Rectangle 43"/>
          <p:cNvSpPr>
            <a:spLocks noChangeArrowheads="1"/>
          </p:cNvSpPr>
          <p:nvPr/>
        </p:nvSpPr>
        <p:spPr bwMode="auto">
          <a:xfrm>
            <a:off x="4086651" y="4458616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Joule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40" name="Rectangle 44"/>
          <p:cNvSpPr>
            <a:spLocks noChangeArrowheads="1"/>
          </p:cNvSpPr>
          <p:nvPr/>
        </p:nvSpPr>
        <p:spPr bwMode="auto">
          <a:xfrm>
            <a:off x="6156176" y="4458616"/>
            <a:ext cx="133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41" name="Rectangle 45"/>
          <p:cNvSpPr>
            <a:spLocks noChangeArrowheads="1"/>
          </p:cNvSpPr>
          <p:nvPr/>
        </p:nvSpPr>
        <p:spPr bwMode="auto">
          <a:xfrm>
            <a:off x="3888" y="5554438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tijd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43" name="Rectangle 47"/>
          <p:cNvSpPr>
            <a:spLocks noChangeArrowheads="1"/>
          </p:cNvSpPr>
          <p:nvPr/>
        </p:nvSpPr>
        <p:spPr bwMode="auto">
          <a:xfrm>
            <a:off x="3308112" y="5554438"/>
            <a:ext cx="50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44" name="Rectangle 48"/>
          <p:cNvSpPr>
            <a:spLocks noChangeArrowheads="1"/>
          </p:cNvSpPr>
          <p:nvPr/>
        </p:nvSpPr>
        <p:spPr bwMode="auto">
          <a:xfrm>
            <a:off x="4086651" y="5554438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seconde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45" name="Rectangle 49"/>
          <p:cNvSpPr>
            <a:spLocks noChangeArrowheads="1"/>
          </p:cNvSpPr>
          <p:nvPr/>
        </p:nvSpPr>
        <p:spPr bwMode="auto">
          <a:xfrm>
            <a:off x="6156176" y="5554438"/>
            <a:ext cx="12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D06BBAAE-6EAE-9822-6D68-DF5B7B00A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5">
            <a:extLst>
              <a:ext uri="{FF2B5EF4-FFF2-40B4-BE49-F238E27FC236}">
                <a16:creationId xmlns:a16="http://schemas.microsoft.com/office/drawing/2014/main" id="{66968744-EE8A-E478-2A6E-85803C54B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" y="598615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spanning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EE357BA8-0A7C-31F3-BFB8-2887E76EB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112" y="598615"/>
            <a:ext cx="50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AB03A6CA-25D9-1746-E8A5-58346DDD2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651" y="626765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9">
            <a:extLst>
              <a:ext uri="{FF2B5EF4-FFF2-40B4-BE49-F238E27FC236}">
                <a16:creationId xmlns:a16="http://schemas.microsoft.com/office/drawing/2014/main" id="{DEBB14C5-647E-46B4-A9C1-7026BC41E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176" y="598615"/>
            <a:ext cx="12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35">
            <a:extLst>
              <a:ext uri="{FF2B5EF4-FFF2-40B4-BE49-F238E27FC236}">
                <a16:creationId xmlns:a16="http://schemas.microsoft.com/office/drawing/2014/main" id="{5D1E6460-8F3B-FD94-BE92-DE6F7AC01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" y="1154361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stroomsterkte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7">
            <a:extLst>
              <a:ext uri="{FF2B5EF4-FFF2-40B4-BE49-F238E27FC236}">
                <a16:creationId xmlns:a16="http://schemas.microsoft.com/office/drawing/2014/main" id="{9DFB64F4-F6C4-D970-B129-C4DFD606C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112" y="1154361"/>
            <a:ext cx="50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38">
            <a:extLst>
              <a:ext uri="{FF2B5EF4-FFF2-40B4-BE49-F238E27FC236}">
                <a16:creationId xmlns:a16="http://schemas.microsoft.com/office/drawing/2014/main" id="{64B642F2-FD4F-6AC8-70F8-118FFAD61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651" y="1182511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Ampère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9">
            <a:extLst>
              <a:ext uri="{FF2B5EF4-FFF2-40B4-BE49-F238E27FC236}">
                <a16:creationId xmlns:a16="http://schemas.microsoft.com/office/drawing/2014/main" id="{D701BF4F-EF39-E64F-A146-57C624804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176" y="1154361"/>
            <a:ext cx="12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80">
            <a:extLst>
              <a:ext uri="{FF2B5EF4-FFF2-40B4-BE49-F238E27FC236}">
                <a16:creationId xmlns:a16="http://schemas.microsoft.com/office/drawing/2014/main" id="{3D719D1D-2391-61D6-B6BF-3E1C75EF6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" y="2266972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weerstand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84">
            <a:extLst>
              <a:ext uri="{FF2B5EF4-FFF2-40B4-BE49-F238E27FC236}">
                <a16:creationId xmlns:a16="http://schemas.microsoft.com/office/drawing/2014/main" id="{263D4698-B988-C184-9217-FF2CB6682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176" y="2266972"/>
            <a:ext cx="12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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83">
            <a:extLst>
              <a:ext uri="{FF2B5EF4-FFF2-40B4-BE49-F238E27FC236}">
                <a16:creationId xmlns:a16="http://schemas.microsoft.com/office/drawing/2014/main" id="{767EF9A8-A754-F38D-45E6-ECF52FC3B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112" y="2266972"/>
            <a:ext cx="50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id="{DBD65189-38AE-0EC1-0523-7448C1BBF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651" y="3910705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44">
            <a:extLst>
              <a:ext uri="{FF2B5EF4-FFF2-40B4-BE49-F238E27FC236}">
                <a16:creationId xmlns:a16="http://schemas.microsoft.com/office/drawing/2014/main" id="{8A97E632-CCEF-6BB8-37EE-537BB8735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176" y="3910705"/>
            <a:ext cx="12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01DB9D3A-D31E-CAAD-8EBA-5BBC30CB2BBF}"/>
              </a:ext>
            </a:extLst>
          </p:cNvPr>
          <p:cNvCxnSpPr>
            <a:cxnSpLocks/>
          </p:cNvCxnSpPr>
          <p:nvPr/>
        </p:nvCxnSpPr>
        <p:spPr>
          <a:xfrm flipV="1">
            <a:off x="-1828" y="1020708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F3ADC154-D2CF-26C0-FE4C-7D11C0664604}"/>
              </a:ext>
            </a:extLst>
          </p:cNvPr>
          <p:cNvCxnSpPr>
            <a:cxnSpLocks/>
          </p:cNvCxnSpPr>
          <p:nvPr/>
        </p:nvCxnSpPr>
        <p:spPr>
          <a:xfrm flipV="1">
            <a:off x="-1828" y="3784353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A185A441-A706-86B5-7FCD-E8B93CC240B3}"/>
              </a:ext>
            </a:extLst>
          </p:cNvPr>
          <p:cNvCxnSpPr>
            <a:cxnSpLocks/>
          </p:cNvCxnSpPr>
          <p:nvPr/>
        </p:nvCxnSpPr>
        <p:spPr>
          <a:xfrm flipV="1">
            <a:off x="-1828" y="1573437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5FA98B05-22BB-4764-F5BD-2A64529F3084}"/>
              </a:ext>
            </a:extLst>
          </p:cNvPr>
          <p:cNvCxnSpPr>
            <a:cxnSpLocks/>
          </p:cNvCxnSpPr>
          <p:nvPr/>
        </p:nvCxnSpPr>
        <p:spPr>
          <a:xfrm flipV="1">
            <a:off x="-1828" y="4337082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15CB0C3C-2AB8-CA87-DB07-E3281D4FED3F}"/>
              </a:ext>
            </a:extLst>
          </p:cNvPr>
          <p:cNvCxnSpPr>
            <a:cxnSpLocks/>
          </p:cNvCxnSpPr>
          <p:nvPr/>
        </p:nvCxnSpPr>
        <p:spPr>
          <a:xfrm flipV="1">
            <a:off x="-1828" y="2678895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7900B8DE-5DC6-7D39-DE1F-5890BEB932E4}"/>
              </a:ext>
            </a:extLst>
          </p:cNvPr>
          <p:cNvCxnSpPr>
            <a:cxnSpLocks/>
          </p:cNvCxnSpPr>
          <p:nvPr/>
        </p:nvCxnSpPr>
        <p:spPr>
          <a:xfrm flipV="1">
            <a:off x="-1828" y="4889811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DD1253CA-8074-F035-A99B-1EFB5C35A374}"/>
              </a:ext>
            </a:extLst>
          </p:cNvPr>
          <p:cNvCxnSpPr>
            <a:cxnSpLocks/>
          </p:cNvCxnSpPr>
          <p:nvPr/>
        </p:nvCxnSpPr>
        <p:spPr>
          <a:xfrm flipV="1">
            <a:off x="-1828" y="3231624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F326BC3D-E45D-77F7-9573-E6496DF9E812}"/>
              </a:ext>
            </a:extLst>
          </p:cNvPr>
          <p:cNvCxnSpPr>
            <a:cxnSpLocks/>
          </p:cNvCxnSpPr>
          <p:nvPr/>
        </p:nvCxnSpPr>
        <p:spPr>
          <a:xfrm flipV="1">
            <a:off x="-1828" y="5995269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48">
            <a:extLst>
              <a:ext uri="{FF2B5EF4-FFF2-40B4-BE49-F238E27FC236}">
                <a16:creationId xmlns:a16="http://schemas.microsoft.com/office/drawing/2014/main" id="{D350CB8C-6BC3-A564-9DDE-90795E035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651" y="6102347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uur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D0EABF5D-0415-109F-A2C6-C2CBEB02C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176" y="6102347"/>
            <a:ext cx="12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95FA12FF-75B6-B230-F535-69CF07F9F0C0}"/>
              </a:ext>
            </a:extLst>
          </p:cNvPr>
          <p:cNvCxnSpPr>
            <a:cxnSpLocks/>
          </p:cNvCxnSpPr>
          <p:nvPr/>
        </p:nvCxnSpPr>
        <p:spPr>
          <a:xfrm flipV="1">
            <a:off x="-1828" y="6547998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3">
            <a:extLst>
              <a:ext uri="{FF2B5EF4-FFF2-40B4-BE49-F238E27FC236}">
                <a16:creationId xmlns:a16="http://schemas.microsoft.com/office/drawing/2014/main" id="{8755EF16-F51F-B02C-964C-E298CF5BE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651" y="4971216"/>
            <a:ext cx="18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kiloWattuur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4">
            <a:extLst>
              <a:ext uri="{FF2B5EF4-FFF2-40B4-BE49-F238E27FC236}">
                <a16:creationId xmlns:a16="http://schemas.microsoft.com/office/drawing/2014/main" id="{BB6D8F49-9979-A430-3506-7FA713F8F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176" y="4971216"/>
            <a:ext cx="12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kWh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Rechte verbindingslijn 44">
            <a:extLst>
              <a:ext uri="{FF2B5EF4-FFF2-40B4-BE49-F238E27FC236}">
                <a16:creationId xmlns:a16="http://schemas.microsoft.com/office/drawing/2014/main" id="{1672E9FF-98AE-A24C-2FB1-3DBB8A8BABC7}"/>
              </a:ext>
            </a:extLst>
          </p:cNvPr>
          <p:cNvCxnSpPr>
            <a:cxnSpLocks/>
          </p:cNvCxnSpPr>
          <p:nvPr/>
        </p:nvCxnSpPr>
        <p:spPr>
          <a:xfrm flipV="1">
            <a:off x="-1828" y="5442540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chte verbindingslijn 49">
            <a:extLst>
              <a:ext uri="{FF2B5EF4-FFF2-40B4-BE49-F238E27FC236}">
                <a16:creationId xmlns:a16="http://schemas.microsoft.com/office/drawing/2014/main" id="{50504A40-6C7C-99CA-E462-16208DA24732}"/>
              </a:ext>
            </a:extLst>
          </p:cNvPr>
          <p:cNvCxnSpPr>
            <a:cxnSpLocks/>
          </p:cNvCxnSpPr>
          <p:nvPr/>
        </p:nvCxnSpPr>
        <p:spPr>
          <a:xfrm flipV="1">
            <a:off x="-1828" y="2126166"/>
            <a:ext cx="9144000" cy="3202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40">
            <a:extLst>
              <a:ext uri="{FF2B5EF4-FFF2-40B4-BE49-F238E27FC236}">
                <a16:creationId xmlns:a16="http://schemas.microsoft.com/office/drawing/2014/main" id="{F19782EA-3848-06C8-54F0-C3910D0CC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" y="4971216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energie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45">
            <a:extLst>
              <a:ext uri="{FF2B5EF4-FFF2-40B4-BE49-F238E27FC236}">
                <a16:creationId xmlns:a16="http://schemas.microsoft.com/office/drawing/2014/main" id="{DFB24E7A-E0AB-EA9E-F151-B43A7CAC4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" y="6102347"/>
            <a:ext cx="2305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tijd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601BDBA8-CD59-FF08-3075-70E8D2395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112" y="4971216"/>
            <a:ext cx="50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47">
            <a:extLst>
              <a:ext uri="{FF2B5EF4-FFF2-40B4-BE49-F238E27FC236}">
                <a16:creationId xmlns:a16="http://schemas.microsoft.com/office/drawing/2014/main" id="{ABE81974-2B1D-F995-0AEA-7A8875135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112" y="6102347"/>
            <a:ext cx="50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838200" indent="-838200"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12954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17526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22098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2667000" indent="-838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nl-NL" altLang="nl-NL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98165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5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5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5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50"/>
                                        <p:tgtEl>
                                          <p:spTgt spid="55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50"/>
                                        <p:tgtEl>
                                          <p:spTgt spid="55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5298" grpId="0"/>
      <p:bldP spid="55331" grpId="0"/>
      <p:bldP spid="55333" grpId="0"/>
      <p:bldP spid="55336" grpId="0"/>
      <p:bldP spid="55338" grpId="0"/>
      <p:bldP spid="55339" grpId="0"/>
      <p:bldP spid="55340" grpId="0"/>
      <p:bldP spid="55341" grpId="0"/>
      <p:bldP spid="55343" grpId="0"/>
      <p:bldP spid="55344" grpId="0"/>
      <p:bldP spid="55345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25" grpId="0"/>
      <p:bldP spid="26" grpId="0"/>
      <p:bldP spid="18" grpId="0"/>
      <p:bldP spid="19" grpId="0"/>
      <p:bldP spid="43" grpId="0"/>
      <p:bldP spid="44" grpId="0"/>
      <p:bldP spid="51" grpId="0"/>
      <p:bldP spid="52" grpId="0"/>
      <p:bldP spid="53" grpId="0"/>
      <p:bldP spid="5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7D2680-6CDA-F998-2C10-FC4E18445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" y="9439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Formules uit BINAS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7B0DF10-A3BB-8EB3-A000-325B089004E3}"/>
              </a:ext>
            </a:extLst>
          </p:cNvPr>
          <p:cNvSpPr txBox="1"/>
          <p:nvPr/>
        </p:nvSpPr>
        <p:spPr>
          <a:xfrm>
            <a:off x="1638" y="76004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wet van Ohm: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1EDE897-39FD-E14A-9A01-5E259E40FF60}"/>
              </a:ext>
            </a:extLst>
          </p:cNvPr>
          <p:cNvSpPr txBox="1"/>
          <p:nvPr/>
        </p:nvSpPr>
        <p:spPr>
          <a:xfrm>
            <a:off x="1638" y="1449102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Vermogen elektrische stroom: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63988F2-D2D8-FF96-3584-1A0BDE0402AF}"/>
              </a:ext>
            </a:extLst>
          </p:cNvPr>
          <p:cNvSpPr txBox="1"/>
          <p:nvPr/>
        </p:nvSpPr>
        <p:spPr>
          <a:xfrm>
            <a:off x="1638" y="2138156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Energie elektrische stroom: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62E694E-9401-2530-3F52-F717657F7A34}"/>
              </a:ext>
            </a:extLst>
          </p:cNvPr>
          <p:cNvSpPr txBox="1"/>
          <p:nvPr/>
        </p:nvSpPr>
        <p:spPr>
          <a:xfrm>
            <a:off x="1638" y="4803702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Stroomsterkte bij parallelschakeling: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4FD0189-E816-0562-F904-FF49C20566E4}"/>
              </a:ext>
            </a:extLst>
          </p:cNvPr>
          <p:cNvSpPr txBox="1"/>
          <p:nvPr/>
        </p:nvSpPr>
        <p:spPr>
          <a:xfrm>
            <a:off x="1638" y="3387436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Spanning bij serieschakeling: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BDFE006-6E85-9DDC-BB4F-0817BE0CAA64}"/>
              </a:ext>
            </a:extLst>
          </p:cNvPr>
          <p:cNvSpPr txBox="1"/>
          <p:nvPr/>
        </p:nvSpPr>
        <p:spPr>
          <a:xfrm>
            <a:off x="1638" y="5511835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Spanning bij parallelschakeling: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72B9BAE-22B1-AE91-E430-260570A116C8}"/>
              </a:ext>
            </a:extLst>
          </p:cNvPr>
          <p:cNvSpPr txBox="1"/>
          <p:nvPr/>
        </p:nvSpPr>
        <p:spPr>
          <a:xfrm>
            <a:off x="1638" y="4095569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Vervangingsweerstand bij serieschakeling: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D4467A7-5D6A-C2EE-03AF-A1F5EF588D54}"/>
              </a:ext>
            </a:extLst>
          </p:cNvPr>
          <p:cNvSpPr txBox="1"/>
          <p:nvPr/>
        </p:nvSpPr>
        <p:spPr>
          <a:xfrm>
            <a:off x="1638" y="6150566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Vervangingsweerstand bij parallelschakeling: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318D1041-42B2-7E28-8F1A-3856B1E4BB2C}"/>
                  </a:ext>
                </a:extLst>
              </p:cNvPr>
              <p:cNvSpPr txBox="1"/>
              <p:nvPr/>
            </p:nvSpPr>
            <p:spPr>
              <a:xfrm>
                <a:off x="6400193" y="6150566"/>
                <a:ext cx="2160240" cy="6628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</m:t>
                            </m:r>
                          </m:sub>
                        </m:sSub>
                      </m:den>
                    </m:f>
                    <m:r>
                      <a:rPr lang="nl-NL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nl-NL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nl-NL" sz="2800" dirty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sz="2800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2800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nl-NL" sz="2800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nl-NL" sz="2800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318D1041-42B2-7E28-8F1A-3856B1E4B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193" y="6150566"/>
                <a:ext cx="2160240" cy="662810"/>
              </a:xfrm>
              <a:prstGeom prst="rect">
                <a:avLst/>
              </a:prstGeom>
              <a:blipFill>
                <a:blip r:embed="rId3"/>
                <a:stretch>
                  <a:fillRect l="-282" t="-4587" b="-825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ep 36">
            <a:extLst>
              <a:ext uri="{FF2B5EF4-FFF2-40B4-BE49-F238E27FC236}">
                <a16:creationId xmlns:a16="http://schemas.microsoft.com/office/drawing/2014/main" id="{DCEBF9FB-89FE-F039-0D20-B2897C79D2F2}"/>
              </a:ext>
            </a:extLst>
          </p:cNvPr>
          <p:cNvGrpSpPr/>
          <p:nvPr/>
        </p:nvGrpSpPr>
        <p:grpSpPr>
          <a:xfrm>
            <a:off x="2518452" y="760048"/>
            <a:ext cx="5104152" cy="461665"/>
            <a:chOff x="2518452" y="584572"/>
            <a:chExt cx="5104152" cy="461665"/>
          </a:xfrm>
        </p:grpSpPr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A4F52EE5-DBC6-1DC5-18D9-D095F6B6B724}"/>
                </a:ext>
              </a:extLst>
            </p:cNvPr>
            <p:cNvSpPr txBox="1"/>
            <p:nvPr/>
          </p:nvSpPr>
          <p:spPr>
            <a:xfrm>
              <a:off x="6300192" y="584572"/>
              <a:ext cx="13224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U = IR</a:t>
              </a:r>
            </a:p>
          </p:txBody>
        </p:sp>
        <p:cxnSp>
          <p:nvCxnSpPr>
            <p:cNvPr id="24" name="Rechte verbindingslijn 23">
              <a:extLst>
                <a:ext uri="{FF2B5EF4-FFF2-40B4-BE49-F238E27FC236}">
                  <a16:creationId xmlns:a16="http://schemas.microsoft.com/office/drawing/2014/main" id="{C8FD01E4-4D0C-29CD-FE5C-395C9A3B4F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8452" y="936713"/>
              <a:ext cx="385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ep 38">
            <a:extLst>
              <a:ext uri="{FF2B5EF4-FFF2-40B4-BE49-F238E27FC236}">
                <a16:creationId xmlns:a16="http://schemas.microsoft.com/office/drawing/2014/main" id="{1C4DC225-A252-C76B-8C19-0AB96A66A58A}"/>
              </a:ext>
            </a:extLst>
          </p:cNvPr>
          <p:cNvGrpSpPr/>
          <p:nvPr/>
        </p:nvGrpSpPr>
        <p:grpSpPr>
          <a:xfrm>
            <a:off x="4163797" y="1449102"/>
            <a:ext cx="4944707" cy="461665"/>
            <a:chOff x="4163797" y="1701778"/>
            <a:chExt cx="4944707" cy="461665"/>
          </a:xfrm>
        </p:grpSpPr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E6480060-C6E8-48F1-9774-D36D1FB741EB}"/>
                </a:ext>
              </a:extLst>
            </p:cNvPr>
            <p:cNvSpPr txBox="1"/>
            <p:nvPr/>
          </p:nvSpPr>
          <p:spPr>
            <a:xfrm>
              <a:off x="6300192" y="1701778"/>
              <a:ext cx="280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P = UI</a:t>
              </a:r>
            </a:p>
          </p:txBody>
        </p:sp>
        <p:cxnSp>
          <p:nvCxnSpPr>
            <p:cNvPr id="28" name="Rechte verbindingslijn 27">
              <a:extLst>
                <a:ext uri="{FF2B5EF4-FFF2-40B4-BE49-F238E27FC236}">
                  <a16:creationId xmlns:a16="http://schemas.microsoft.com/office/drawing/2014/main" id="{5CA3AE9F-B9B1-D836-9206-D6F49AFA26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63797" y="2044826"/>
              <a:ext cx="219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ep 43">
            <a:extLst>
              <a:ext uri="{FF2B5EF4-FFF2-40B4-BE49-F238E27FC236}">
                <a16:creationId xmlns:a16="http://schemas.microsoft.com/office/drawing/2014/main" id="{6019A5B9-4400-5FDF-111E-DF1795218546}"/>
              </a:ext>
            </a:extLst>
          </p:cNvPr>
          <p:cNvGrpSpPr/>
          <p:nvPr/>
        </p:nvGrpSpPr>
        <p:grpSpPr>
          <a:xfrm>
            <a:off x="4415797" y="5511835"/>
            <a:ext cx="4260659" cy="461665"/>
            <a:chOff x="4415797" y="4494793"/>
            <a:chExt cx="4260659" cy="461665"/>
          </a:xfrm>
        </p:grpSpPr>
        <p:sp>
          <p:nvSpPr>
            <p:cNvPr id="22" name="Tekstvak 21">
              <a:extLst>
                <a:ext uri="{FF2B5EF4-FFF2-40B4-BE49-F238E27FC236}">
                  <a16:creationId xmlns:a16="http://schemas.microsoft.com/office/drawing/2014/main" id="{AEDD2F14-5E99-507C-C30F-CFE1D530F01F}"/>
                </a:ext>
              </a:extLst>
            </p:cNvPr>
            <p:cNvSpPr txBox="1"/>
            <p:nvPr/>
          </p:nvSpPr>
          <p:spPr>
            <a:xfrm>
              <a:off x="6300192" y="4494793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U= U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= U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29" name="Rechte verbindingslijn 28">
              <a:extLst>
                <a:ext uri="{FF2B5EF4-FFF2-40B4-BE49-F238E27FC236}">
                  <a16:creationId xmlns:a16="http://schemas.microsoft.com/office/drawing/2014/main" id="{00D6CF7C-42A9-CD1B-4C17-E4DCF088BE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5797" y="4841167"/>
              <a:ext cx="194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ep 39">
            <a:extLst>
              <a:ext uri="{FF2B5EF4-FFF2-40B4-BE49-F238E27FC236}">
                <a16:creationId xmlns:a16="http://schemas.microsoft.com/office/drawing/2014/main" id="{256C89CF-1679-1772-39BD-E01131D33634}"/>
              </a:ext>
            </a:extLst>
          </p:cNvPr>
          <p:cNvGrpSpPr/>
          <p:nvPr/>
        </p:nvGrpSpPr>
        <p:grpSpPr>
          <a:xfrm>
            <a:off x="3839797" y="2138156"/>
            <a:ext cx="3900555" cy="461665"/>
            <a:chOff x="3839797" y="2260381"/>
            <a:chExt cx="3900555" cy="461665"/>
          </a:xfrm>
        </p:grpSpPr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ED6B1E80-7A0B-FBE4-1B5E-A99385240DE6}"/>
                </a:ext>
              </a:extLst>
            </p:cNvPr>
            <p:cNvSpPr txBox="1"/>
            <p:nvPr/>
          </p:nvSpPr>
          <p:spPr>
            <a:xfrm>
              <a:off x="6300192" y="2260381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E = Pt</a:t>
              </a:r>
            </a:p>
          </p:txBody>
        </p:sp>
        <p:cxnSp>
          <p:nvCxnSpPr>
            <p:cNvPr id="30" name="Rechte verbindingslijn 29">
              <a:extLst>
                <a:ext uri="{FF2B5EF4-FFF2-40B4-BE49-F238E27FC236}">
                  <a16:creationId xmlns:a16="http://schemas.microsoft.com/office/drawing/2014/main" id="{61C88DEE-4359-6432-88FC-11EB435B19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39797" y="2602228"/>
              <a:ext cx="2520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ep 41">
            <a:extLst>
              <a:ext uri="{FF2B5EF4-FFF2-40B4-BE49-F238E27FC236}">
                <a16:creationId xmlns:a16="http://schemas.microsoft.com/office/drawing/2014/main" id="{8F1261F1-5B43-CA4A-A061-1F0100E8600C}"/>
              </a:ext>
            </a:extLst>
          </p:cNvPr>
          <p:cNvGrpSpPr/>
          <p:nvPr/>
        </p:nvGrpSpPr>
        <p:grpSpPr>
          <a:xfrm>
            <a:off x="5027797" y="4803702"/>
            <a:ext cx="3648659" cy="461665"/>
            <a:chOff x="5027797" y="3377587"/>
            <a:chExt cx="3648659" cy="461665"/>
          </a:xfrm>
        </p:grpSpPr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71FBEF4B-B15C-D58C-D460-7E39796C58EC}"/>
                </a:ext>
              </a:extLst>
            </p:cNvPr>
            <p:cNvSpPr txBox="1"/>
            <p:nvPr/>
          </p:nvSpPr>
          <p:spPr>
            <a:xfrm>
              <a:off x="6300192" y="3377587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I = I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+ I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32" name="Rechte verbindingslijn 31">
              <a:extLst>
                <a:ext uri="{FF2B5EF4-FFF2-40B4-BE49-F238E27FC236}">
                  <a16:creationId xmlns:a16="http://schemas.microsoft.com/office/drawing/2014/main" id="{F5F51F46-FC25-DF4F-BE17-EC8E83DFD1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7797" y="3717032"/>
              <a:ext cx="133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ep 42">
            <a:extLst>
              <a:ext uri="{FF2B5EF4-FFF2-40B4-BE49-F238E27FC236}">
                <a16:creationId xmlns:a16="http://schemas.microsoft.com/office/drawing/2014/main" id="{B69D4711-604C-D98D-12E5-2CEE96AC43FA}"/>
              </a:ext>
            </a:extLst>
          </p:cNvPr>
          <p:cNvGrpSpPr/>
          <p:nvPr/>
        </p:nvGrpSpPr>
        <p:grpSpPr>
          <a:xfrm>
            <a:off x="4091797" y="3387436"/>
            <a:ext cx="4584659" cy="461665"/>
            <a:chOff x="4091797" y="3936190"/>
            <a:chExt cx="4584659" cy="461665"/>
          </a:xfrm>
        </p:grpSpPr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7A86EA59-7A87-5169-F964-88255D5DF898}"/>
                </a:ext>
              </a:extLst>
            </p:cNvPr>
            <p:cNvSpPr txBox="1"/>
            <p:nvPr/>
          </p:nvSpPr>
          <p:spPr>
            <a:xfrm>
              <a:off x="6300192" y="3936190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U = U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+ U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33" name="Rechte verbindingslijn 32">
              <a:extLst>
                <a:ext uri="{FF2B5EF4-FFF2-40B4-BE49-F238E27FC236}">
                  <a16:creationId xmlns:a16="http://schemas.microsoft.com/office/drawing/2014/main" id="{2EA7AED7-4BA5-4027-0C1E-54C6A844E6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1797" y="4286428"/>
              <a:ext cx="2268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ep 44">
            <a:extLst>
              <a:ext uri="{FF2B5EF4-FFF2-40B4-BE49-F238E27FC236}">
                <a16:creationId xmlns:a16="http://schemas.microsoft.com/office/drawing/2014/main" id="{CDEE7871-BFDD-AE3F-E821-AA09B9019DC7}"/>
              </a:ext>
            </a:extLst>
          </p:cNvPr>
          <p:cNvGrpSpPr/>
          <p:nvPr/>
        </p:nvGrpSpPr>
        <p:grpSpPr>
          <a:xfrm>
            <a:off x="5891797" y="4095569"/>
            <a:ext cx="2784659" cy="461665"/>
            <a:chOff x="5891797" y="5053396"/>
            <a:chExt cx="2784659" cy="461665"/>
          </a:xfrm>
        </p:grpSpPr>
        <p:sp>
          <p:nvSpPr>
            <p:cNvPr id="23" name="Tekstvak 22">
              <a:extLst>
                <a:ext uri="{FF2B5EF4-FFF2-40B4-BE49-F238E27FC236}">
                  <a16:creationId xmlns:a16="http://schemas.microsoft.com/office/drawing/2014/main" id="{C40BDD82-D38C-2047-01F1-A4BA6E81AE0B}"/>
                </a:ext>
              </a:extLst>
            </p:cNvPr>
            <p:cNvSpPr txBox="1"/>
            <p:nvPr/>
          </p:nvSpPr>
          <p:spPr>
            <a:xfrm>
              <a:off x="6300192" y="5053396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= R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+ R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35" name="Rechte verbindingslijn 34">
              <a:extLst>
                <a:ext uri="{FF2B5EF4-FFF2-40B4-BE49-F238E27FC236}">
                  <a16:creationId xmlns:a16="http://schemas.microsoft.com/office/drawing/2014/main" id="{EAD76E7D-16C7-806A-A387-D676E0940F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1797" y="5391878"/>
              <a:ext cx="468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 Box 146">
            <a:extLst>
              <a:ext uri="{FF2B5EF4-FFF2-40B4-BE49-F238E27FC236}">
                <a16:creationId xmlns:a16="http://schemas.microsoft.com/office/drawing/2014/main" id="{E6F6A03A-272A-9AD8-8906-798A755FA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A83068C-637D-BE54-939E-1A2ECA9642BC}"/>
              </a:ext>
            </a:extLst>
          </p:cNvPr>
          <p:cNvSpPr txBox="1"/>
          <p:nvPr/>
        </p:nvSpPr>
        <p:spPr>
          <a:xfrm>
            <a:off x="1638" y="2679303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Stroomsterkte bij serieschakeling:</a:t>
            </a: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D999C18E-88AF-0893-3BFB-90741F0E85F1}"/>
              </a:ext>
            </a:extLst>
          </p:cNvPr>
          <p:cNvGrpSpPr/>
          <p:nvPr/>
        </p:nvGrpSpPr>
        <p:grpSpPr>
          <a:xfrm>
            <a:off x="5038289" y="2679303"/>
            <a:ext cx="3648659" cy="461665"/>
            <a:chOff x="5027797" y="3377587"/>
            <a:chExt cx="3648659" cy="461665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1EDC7711-0B91-93F6-63DA-36806A341D41}"/>
                </a:ext>
              </a:extLst>
            </p:cNvPr>
            <p:cNvSpPr txBox="1"/>
            <p:nvPr/>
          </p:nvSpPr>
          <p:spPr>
            <a:xfrm>
              <a:off x="6300192" y="3377587"/>
              <a:ext cx="2376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= I</a:t>
              </a:r>
              <a:r>
                <a:rPr 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14" name="Rechte verbindingslijn 13">
              <a:extLst>
                <a:ext uri="{FF2B5EF4-FFF2-40B4-BE49-F238E27FC236}">
                  <a16:creationId xmlns:a16="http://schemas.microsoft.com/office/drawing/2014/main" id="{DAC21A36-A994-FA52-50FE-4D93FE73B9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27797" y="3717032"/>
              <a:ext cx="133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837880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25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B2C49-DB09-F980-B198-6E7B1922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86" y="3167390"/>
            <a:ext cx="7772400" cy="523220"/>
          </a:xfrm>
        </p:spPr>
        <p:txBody>
          <a:bodyPr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</a:p>
        </p:txBody>
      </p:sp>
      <p:sp>
        <p:nvSpPr>
          <p:cNvPr id="3" name="Text Box 146">
            <a:extLst>
              <a:ext uri="{FF2B5EF4-FFF2-40B4-BE49-F238E27FC236}">
                <a16:creationId xmlns:a16="http://schemas.microsoft.com/office/drawing/2014/main" id="{95E4A4D3-08CD-3F53-D07C-16C3C3196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"/>
    </mc:Choice>
    <mc:Fallback xmlns="">
      <p:transition spd="slow" advTm="6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tandaardontwerp">
  <a:themeElements>
    <a:clrScheme name="ppt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B9D5FB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3033</Words>
  <Application>Microsoft Office PowerPoint</Application>
  <PresentationFormat>Diavoorstelling (4:3)</PresentationFormat>
  <Paragraphs>753</Paragraphs>
  <Slides>45</Slides>
  <Notes>21</Notes>
  <HiddenSlides>2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45</vt:i4>
      </vt:variant>
    </vt:vector>
  </HeadingPairs>
  <TitlesOfParts>
    <vt:vector size="54" baseType="lpstr">
      <vt:lpstr>Arial</vt:lpstr>
      <vt:lpstr>Calibri</vt:lpstr>
      <vt:lpstr>Cambria Math</vt:lpstr>
      <vt:lpstr>Comic Sans MS</vt:lpstr>
      <vt:lpstr>DS-Digital</vt:lpstr>
      <vt:lpstr>Symbol</vt:lpstr>
      <vt:lpstr>Times New Roman</vt:lpstr>
      <vt:lpstr>Wingdings</vt:lpstr>
      <vt:lpstr>Standaardontwerp</vt:lpstr>
      <vt:lpstr>Elektrische stroom (Onderbouw)</vt:lpstr>
      <vt:lpstr>Overzicht schematekens</vt:lpstr>
      <vt:lpstr>Batterijen in serie</vt:lpstr>
      <vt:lpstr>De batterijen in een rekenmachine.</vt:lpstr>
      <vt:lpstr>Batterijen in de accu van een e-bike</vt:lpstr>
      <vt:lpstr>De stroomkring</vt:lpstr>
      <vt:lpstr>De stroomkring bij schrikdraad 1/2</vt:lpstr>
      <vt:lpstr> Spanning en stroomsterkte meten</vt:lpstr>
      <vt:lpstr>Zo maak je een schakeling</vt:lpstr>
      <vt:lpstr>De wet van Ohm, experiment</vt:lpstr>
      <vt:lpstr>De wet van Ohm</vt:lpstr>
      <vt:lpstr>De wet van Ohm. Voorbeeld.</vt:lpstr>
      <vt:lpstr>Foto’s van weerstanden</vt:lpstr>
      <vt:lpstr>Regelbare weerstanden</vt:lpstr>
      <vt:lpstr>Overeenkomst CV en stroomkring</vt:lpstr>
      <vt:lpstr>Serieschakeling 1/7, stroomsterkte bij drie lampjes</vt:lpstr>
      <vt:lpstr>Serieschakeling 2/7, De stroomsterkte</vt:lpstr>
      <vt:lpstr>Serieschakeling 3/7, theorie</vt:lpstr>
      <vt:lpstr>Serieschakeling 4/7, de spanning</vt:lpstr>
      <vt:lpstr>Serieschakeling 5/7, rekenvoorbeeld</vt:lpstr>
      <vt:lpstr>Serieschakeling 6/7, rekenvoorbeeld</vt:lpstr>
      <vt:lpstr>Serieschakeling 7/7, nachtlampje in stopcontact (230 V)</vt:lpstr>
      <vt:lpstr>Parallelschakeling 1/4, twee lampjes parallel</vt:lpstr>
      <vt:lpstr>Parallelschakeling 2/4, stroomsterkte meten </vt:lpstr>
      <vt:lpstr>Parallelschakeling 3/4, theorie.</vt:lpstr>
      <vt:lpstr>Parallelschakeling 4/4, rekenvoorbeeld</vt:lpstr>
      <vt:lpstr>Serie- en parallelschakeling 1/1, rekenvoorbeeld</vt:lpstr>
      <vt:lpstr>Energie, vermogen en energierekening 1/3, theorie</vt:lpstr>
      <vt:lpstr>Hoe lang gaat een batterij mee? 2/3</vt:lpstr>
      <vt:lpstr>De energierekening, voorbeeld 3/3</vt:lpstr>
      <vt:lpstr>Huisinstallatie (oud model)</vt:lpstr>
      <vt:lpstr>Huisinstallatie</vt:lpstr>
      <vt:lpstr>Zekeringen</vt:lpstr>
      <vt:lpstr>Huisinstallatie 1/6</vt:lpstr>
      <vt:lpstr>Huisinstallatie, overbelasting 2/6</vt:lpstr>
      <vt:lpstr>Huisinstallatie, kortsluiting 3/6</vt:lpstr>
      <vt:lpstr>Huisinstallatie, aarding 4/6</vt:lpstr>
      <vt:lpstr>Huisinstallatie, aardlekschakelaar 5/6</vt:lpstr>
      <vt:lpstr>Huisinstallatie, brand 6/6</vt:lpstr>
      <vt:lpstr>Stekker met en zonder randaarde</vt:lpstr>
      <vt:lpstr>De gevaren van elektrische stroom</vt:lpstr>
      <vt:lpstr>Wat betekent (on)gevaarlijk bij een elektrische stroom</vt:lpstr>
      <vt:lpstr>Grootheden en eenheden</vt:lpstr>
      <vt:lpstr>Formules uit BINAS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Electrische stroom</dc:title>
  <dc:creator>Ton Tijmensen</dc:creator>
  <cp:lastModifiedBy>Ton Tijmensen</cp:lastModifiedBy>
  <cp:revision>80</cp:revision>
  <dcterms:created xsi:type="dcterms:W3CDTF">2018-10-17T19:20:39Z</dcterms:created>
  <dcterms:modified xsi:type="dcterms:W3CDTF">2026-10-05T11:54:55Z</dcterms:modified>
</cp:coreProperties>
</file>