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72" r:id="rId3"/>
    <p:sldId id="284" r:id="rId4"/>
    <p:sldId id="271" r:id="rId5"/>
    <p:sldId id="275" r:id="rId6"/>
    <p:sldId id="276" r:id="rId7"/>
    <p:sldId id="282" r:id="rId8"/>
    <p:sldId id="283" r:id="rId9"/>
    <p:sldId id="274" r:id="rId10"/>
    <p:sldId id="315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66FF"/>
    <a:srgbClr val="963A94"/>
    <a:srgbClr val="CC0000"/>
    <a:srgbClr val="CC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5" autoAdjust="0"/>
    <p:restoredTop sz="95196" autoAdjust="0"/>
  </p:normalViewPr>
  <p:slideViewPr>
    <p:cSldViewPr>
      <p:cViewPr varScale="1">
        <p:scale>
          <a:sx n="78" d="100"/>
          <a:sy n="78" d="100"/>
        </p:scale>
        <p:origin x="89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6C540-1996-496E-AA9B-1BFBD81B502A}" type="datetimeFigureOut">
              <a:rPr lang="nl-NL" smtClean="0"/>
              <a:t>4-10-2026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6D067-6EA9-4A3B-8C18-16CEF4FD26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025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7317F-B4D2-4294-8197-6EFD4C70961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92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6B6B3-A371-4D70-9014-707144BD09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14488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7D7D7-BEE2-4EC4-969B-26DA840FF89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19868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BB573-B618-4F12-85FA-166156BF3A3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86828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2B517-11AC-4A78-B704-A9DE8ED7D03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2290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88D7C-A490-4DF1-9800-DE06A791072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5605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24B2-E6D0-428B-B262-10FD86B5675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0388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081E6-7370-4DEA-A6EB-050868998B2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2870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B256B-14A3-4802-BCB2-129271318CF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85067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C1DD4-CE65-4787-80BB-6252B8B9DC1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59890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2C8D-1CF9-4BA4-B12A-9A7800DFE1D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7279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14BD4F-F301-4501-983A-42B9B31840A0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gtijmensen.nl/" TargetMode="External"/><Relationship Id="rId3" Type="http://schemas.openxmlformats.org/officeDocument/2006/relationships/slide" Target="slide3.xml"/><Relationship Id="rId7" Type="http://schemas.openxmlformats.org/officeDocument/2006/relationships/slide" Target="slide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10" Type="http://schemas.openxmlformats.org/officeDocument/2006/relationships/image" Target="../media/image3.jpeg"/><Relationship Id="rId4" Type="http://schemas.openxmlformats.org/officeDocument/2006/relationships/slide" Target="slide4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955" y="-19118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11239"/>
            <a:ext cx="9144000" cy="3785914"/>
          </a:xfrm>
        </p:spPr>
        <p:txBody>
          <a:bodyPr/>
          <a:lstStyle/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spiegelwet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(experiment)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teruggekaatste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straal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m.b.v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spiegelwet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Het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spiegelbeeld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(experiment)</a:t>
            </a: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teruggekaatste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straal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m.b.v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het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spiegelbeeld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kijken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achteruitkijkspiegel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kaatst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lichtbundel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terug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457200" algn="l"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Spiegelende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diffuse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terugkaatsing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-324544" y="5373216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nl-NL" altLang="nl-NL" b="1" dirty="0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4438650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</a:t>
            </a:r>
            <a:endParaRPr lang="nl-NL" altLang="nl-NL" sz="4800" b="1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5805488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sz="4800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nl-NL" altLang="nl-NL" sz="4800" b="1" dirty="0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A7784C41-433C-9BCC-8228-57BF3EF75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nl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25042026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F76860-9ADF-9AF5-0E72-8B1CF63D38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" y="6570000"/>
            <a:ext cx="817549" cy="28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78F20D3-7295-0258-04EC-66D0758AE01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476" y="4013865"/>
            <a:ext cx="3026402" cy="270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2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uiExpand="1" build="allAtOnce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3" name="Picture 7" descr="Spiegelwet 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72"/>
            <a:ext cx="914400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0" name="Line 4"/>
          <p:cNvSpPr>
            <a:spLocks noChangeShapeType="1"/>
          </p:cNvSpPr>
          <p:nvPr/>
        </p:nvSpPr>
        <p:spPr bwMode="auto">
          <a:xfrm>
            <a:off x="5307013" y="2103438"/>
            <a:ext cx="0" cy="3096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4817208" y="2795588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5334732" y="2794000"/>
            <a:ext cx="10507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31">
            <a:extLst>
              <a:ext uri="{FF2B5EF4-FFF2-40B4-BE49-F238E27FC236}">
                <a16:creationId xmlns:a16="http://schemas.microsoft.com/office/drawing/2014/main" id="{90B7404C-CC76-75D0-4D91-91D004C931C3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5C82741-5A77-D563-C573-5D12A3D5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60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spiegelwet (experiment)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1B10CF0-1C91-98DB-D460-67C756FB6F70}"/>
              </a:ext>
            </a:extLst>
          </p:cNvPr>
          <p:cNvSpPr txBox="1"/>
          <p:nvPr/>
        </p:nvSpPr>
        <p:spPr>
          <a:xfrm>
            <a:off x="3474160" y="5352603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Lichtbron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6A09555-FF41-26FC-17B4-1BDC6FCCFE78}"/>
              </a:ext>
            </a:extLst>
          </p:cNvPr>
          <p:cNvSpPr txBox="1"/>
          <p:nvPr/>
        </p:nvSpPr>
        <p:spPr>
          <a:xfrm>
            <a:off x="5419629" y="1736532"/>
            <a:ext cx="1152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E8DB33D-AB42-D229-EE6F-D3196DB40635}"/>
              </a:ext>
            </a:extLst>
          </p:cNvPr>
          <p:cNvSpPr txBox="1"/>
          <p:nvPr/>
        </p:nvSpPr>
        <p:spPr>
          <a:xfrm>
            <a:off x="1520918" y="3422933"/>
            <a:ext cx="1666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Gradenboog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D5D967-063B-E66F-4C51-CABAFC8E4088}"/>
              </a:ext>
            </a:extLst>
          </p:cNvPr>
          <p:cNvSpPr txBox="1"/>
          <p:nvPr/>
        </p:nvSpPr>
        <p:spPr>
          <a:xfrm>
            <a:off x="0" y="983862"/>
            <a:ext cx="3573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Invallende lichtstraal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6EAC667-6A68-60BA-73BC-3485E0F134CE}"/>
              </a:ext>
            </a:extLst>
          </p:cNvPr>
          <p:cNvSpPr txBox="1"/>
          <p:nvPr/>
        </p:nvSpPr>
        <p:spPr>
          <a:xfrm>
            <a:off x="0" y="1401508"/>
            <a:ext cx="4277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Teruggekaatste lichtstraal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519B934-3BDF-F672-7935-E3686F83CA0A}"/>
              </a:ext>
            </a:extLst>
          </p:cNvPr>
          <p:cNvSpPr txBox="1"/>
          <p:nvPr/>
        </p:nvSpPr>
        <p:spPr>
          <a:xfrm>
            <a:off x="3939540" y="3435350"/>
            <a:ext cx="290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F4B6B7E-85C4-3F88-7CA0-CAAE7FB2D663}"/>
              </a:ext>
            </a:extLst>
          </p:cNvPr>
          <p:cNvSpPr txBox="1"/>
          <p:nvPr/>
        </p:nvSpPr>
        <p:spPr>
          <a:xfrm>
            <a:off x="6369026" y="3435350"/>
            <a:ext cx="290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EBCCFB8-4A39-B785-B1AF-D7487690D8AC}"/>
              </a:ext>
            </a:extLst>
          </p:cNvPr>
          <p:cNvSpPr txBox="1"/>
          <p:nvPr/>
        </p:nvSpPr>
        <p:spPr>
          <a:xfrm>
            <a:off x="5281846" y="4917285"/>
            <a:ext cx="1666418" cy="3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normaal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71F7DC0-00B7-5CE3-F464-C9076AEF4EE3}"/>
              </a:ext>
            </a:extLst>
          </p:cNvPr>
          <p:cNvSpPr txBox="1"/>
          <p:nvPr/>
        </p:nvSpPr>
        <p:spPr>
          <a:xfrm>
            <a:off x="0" y="566216"/>
            <a:ext cx="6032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normaal (loodlijn) staat loodrecht op de spiegel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604B3FD-6340-0693-3392-53779DDFEDBF}"/>
              </a:ext>
            </a:extLst>
          </p:cNvPr>
          <p:cNvSpPr txBox="1"/>
          <p:nvPr/>
        </p:nvSpPr>
        <p:spPr>
          <a:xfrm>
            <a:off x="5076663" y="5957111"/>
            <a:ext cx="3887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spiegelwet luidt: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654839-729B-5F4E-01E9-6E04B2FD9C25}"/>
              </a:ext>
            </a:extLst>
          </p:cNvPr>
          <p:cNvSpPr txBox="1"/>
          <p:nvPr/>
        </p:nvSpPr>
        <p:spPr>
          <a:xfrm>
            <a:off x="0" y="1819154"/>
            <a:ext cx="3054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 = hoek van inval 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E83BE61-9954-4ED3-3FE9-3100AF6217F9}"/>
              </a:ext>
            </a:extLst>
          </p:cNvPr>
          <p:cNvSpPr txBox="1"/>
          <p:nvPr/>
        </p:nvSpPr>
        <p:spPr>
          <a:xfrm>
            <a:off x="0" y="2236802"/>
            <a:ext cx="3753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hoek van terugkaatsing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229CBF8-4CD2-87E9-C0E1-01E0F5960739}"/>
              </a:ext>
            </a:extLst>
          </p:cNvPr>
          <p:cNvSpPr txBox="1"/>
          <p:nvPr/>
        </p:nvSpPr>
        <p:spPr>
          <a:xfrm>
            <a:off x="5048084" y="5508475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 = 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B13F7764-958A-E007-AB16-678779E29DB8}"/>
              </a:ext>
            </a:extLst>
          </p:cNvPr>
          <p:cNvSpPr txBox="1"/>
          <p:nvPr/>
        </p:nvSpPr>
        <p:spPr>
          <a:xfrm>
            <a:off x="5741121" y="5600808"/>
            <a:ext cx="10798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A901DEED-1ACF-41D8-6043-1EB59B9F346E}"/>
              </a:ext>
            </a:extLst>
          </p:cNvPr>
          <p:cNvSpPr txBox="1"/>
          <p:nvPr/>
        </p:nvSpPr>
        <p:spPr>
          <a:xfrm>
            <a:off x="7092280" y="5508475"/>
            <a:ext cx="9529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24BE36CA-F00A-A5F5-0C60-D0B253D972B0}"/>
              </a:ext>
            </a:extLst>
          </p:cNvPr>
          <p:cNvSpPr txBox="1"/>
          <p:nvPr/>
        </p:nvSpPr>
        <p:spPr>
          <a:xfrm>
            <a:off x="7308304" y="5508475"/>
            <a:ext cx="1057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EAB05B9A-1887-A808-2F2D-1AFAD582AF57}"/>
              </a:ext>
            </a:extLst>
          </p:cNvPr>
          <p:cNvSpPr txBox="1"/>
          <p:nvPr/>
        </p:nvSpPr>
        <p:spPr>
          <a:xfrm>
            <a:off x="7360857" y="5508475"/>
            <a:ext cx="675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30˚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721B912C-BA3F-AB64-C165-90BCB5B5BF00}"/>
              </a:ext>
            </a:extLst>
          </p:cNvPr>
          <p:cNvSpPr txBox="1"/>
          <p:nvPr/>
        </p:nvSpPr>
        <p:spPr>
          <a:xfrm>
            <a:off x="5763039" y="5508475"/>
            <a:ext cx="17509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30˚ en </a:t>
            </a:r>
            <a:r>
              <a:rPr lang="nl-NL" altLang="nl-NL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95410D1D-4D6A-1136-08A2-5919A7AEEDD8}"/>
              </a:ext>
            </a:extLst>
          </p:cNvPr>
          <p:cNvSpPr txBox="1"/>
          <p:nvPr/>
        </p:nvSpPr>
        <p:spPr>
          <a:xfrm>
            <a:off x="5053295" y="6405748"/>
            <a:ext cx="1586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nl-NL" altLang="nl-NL" sz="2400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2435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 animBg="1"/>
      <p:bldP spid="106501" grpId="0"/>
      <p:bldP spid="10650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58C4F1D3-BFAD-02F6-9D93-F67174C90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61759" y="2678280"/>
            <a:ext cx="5457825" cy="27622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38379EB-A49B-8B14-DAAB-4A9B031D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359" y="0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teruggekaatste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m.b.v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spiegelwet</a:t>
            </a:r>
            <a:endParaRPr lang="nl-NL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C08DC9-DA6B-1539-2586-56814A4D7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7" y="553061"/>
            <a:ext cx="7772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838200" indent="-838200" algn="l"/>
            <a:r>
              <a:rPr lang="en-US" altLang="nl-NL" sz="240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Teken de normaal (de loodlijn) op de spiegel.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0B6897-FF15-DD90-6B74-744EF3655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7" y="210755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teruggekaatste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82322321-4D6E-35AC-E982-1877AFDAD879}"/>
              </a:ext>
            </a:extLst>
          </p:cNvPr>
          <p:cNvGrpSpPr>
            <a:grpSpLocks/>
          </p:cNvGrpSpPr>
          <p:nvPr/>
        </p:nvGrpSpPr>
        <p:grpSpPr bwMode="auto">
          <a:xfrm>
            <a:off x="8244905" y="1528270"/>
            <a:ext cx="58737" cy="5148000"/>
            <a:chOff x="3948" y="1158"/>
            <a:chExt cx="37" cy="3114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90DCF126-6FCC-F4D7-EEEF-48E7A927B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" y="1182"/>
              <a:ext cx="1" cy="3090"/>
            </a:xfrm>
            <a:custGeom>
              <a:avLst/>
              <a:gdLst>
                <a:gd name="T0" fmla="*/ 0 w 1"/>
                <a:gd name="T1" fmla="*/ 0 h 3090"/>
                <a:gd name="T2" fmla="*/ 0 w 1"/>
                <a:gd name="T3" fmla="*/ 309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090">
                  <a:moveTo>
                    <a:pt x="0" y="0"/>
                  </a:moveTo>
                  <a:lnTo>
                    <a:pt x="0" y="309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9B0EC0F1-D17E-297C-0F53-B2F445E52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1158"/>
              <a:ext cx="1" cy="3102"/>
            </a:xfrm>
            <a:custGeom>
              <a:avLst/>
              <a:gdLst>
                <a:gd name="T0" fmla="*/ 0 w 1"/>
                <a:gd name="T1" fmla="*/ 0 h 3102"/>
                <a:gd name="T2" fmla="*/ 0 w 1"/>
                <a:gd name="T3" fmla="*/ 3102 h 3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102">
                  <a:moveTo>
                    <a:pt x="0" y="0"/>
                  </a:moveTo>
                  <a:lnTo>
                    <a:pt x="0" y="3102"/>
                  </a:lnTo>
                </a:path>
              </a:pathLst>
            </a:custGeom>
            <a:noFill/>
            <a:ln w="76200" cmpd="sng"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17">
            <a:extLst>
              <a:ext uri="{FF2B5EF4-FFF2-40B4-BE49-F238E27FC236}">
                <a16:creationId xmlns:a16="http://schemas.microsoft.com/office/drawing/2014/main" id="{53D2925F-47B6-EF98-DE5B-A64E677CBB71}"/>
              </a:ext>
            </a:extLst>
          </p:cNvPr>
          <p:cNvGrpSpPr>
            <a:grpSpLocks/>
          </p:cNvGrpSpPr>
          <p:nvPr/>
        </p:nvGrpSpPr>
        <p:grpSpPr bwMode="auto">
          <a:xfrm>
            <a:off x="5414392" y="2447876"/>
            <a:ext cx="2833688" cy="1619250"/>
            <a:chOff x="1757" y="1719"/>
            <a:chExt cx="2188" cy="981"/>
          </a:xfrm>
        </p:grpSpPr>
        <p:sp>
          <p:nvSpPr>
            <p:cNvPr id="9" name="Line 18">
              <a:extLst>
                <a:ext uri="{FF2B5EF4-FFF2-40B4-BE49-F238E27FC236}">
                  <a16:creationId xmlns:a16="http://schemas.microsoft.com/office/drawing/2014/main" id="{512B7716-A0D8-8A76-1D0E-5D16023606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" y="1719"/>
              <a:ext cx="2188" cy="98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12D9A9BB-3B66-5112-2C8B-0A2A7FB635D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93" y="2098"/>
              <a:ext cx="28" cy="12"/>
            </a:xfrm>
            <a:custGeom>
              <a:avLst/>
              <a:gdLst>
                <a:gd name="T0" fmla="*/ 0 w 144"/>
                <a:gd name="T1" fmla="*/ 0 h 57"/>
                <a:gd name="T2" fmla="*/ 144 w 144"/>
                <a:gd name="T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57">
                  <a:moveTo>
                    <a:pt x="0" y="0"/>
                  </a:moveTo>
                  <a:lnTo>
                    <a:pt x="144" y="57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11" name="Line 20">
            <a:extLst>
              <a:ext uri="{FF2B5EF4-FFF2-40B4-BE49-F238E27FC236}">
                <a16:creationId xmlns:a16="http://schemas.microsoft.com/office/drawing/2014/main" id="{2058D3E1-1606-AC3D-C8A6-7A67491164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6592" y="4067126"/>
            <a:ext cx="428148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12" name="Group 21">
            <a:extLst>
              <a:ext uri="{FF2B5EF4-FFF2-40B4-BE49-F238E27FC236}">
                <a16:creationId xmlns:a16="http://schemas.microsoft.com/office/drawing/2014/main" id="{5105977B-16E1-97FE-F273-845D344F34C1}"/>
              </a:ext>
            </a:extLst>
          </p:cNvPr>
          <p:cNvGrpSpPr>
            <a:grpSpLocks/>
          </p:cNvGrpSpPr>
          <p:nvPr/>
        </p:nvGrpSpPr>
        <p:grpSpPr bwMode="auto">
          <a:xfrm>
            <a:off x="3737992" y="4067126"/>
            <a:ext cx="4510088" cy="2571750"/>
            <a:chOff x="432" y="2700"/>
            <a:chExt cx="3513" cy="1620"/>
          </a:xfrm>
        </p:grpSpPr>
        <p:sp>
          <p:nvSpPr>
            <p:cNvPr id="13" name="Line 22">
              <a:extLst>
                <a:ext uri="{FF2B5EF4-FFF2-40B4-BE49-F238E27FC236}">
                  <a16:creationId xmlns:a16="http://schemas.microsoft.com/office/drawing/2014/main" id="{DB6C15D2-8F7B-BD2B-7EDA-7753E7E3B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" y="2700"/>
              <a:ext cx="3513" cy="162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F35ACB7B-725B-38F8-8969-79D42D3117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49" y="3623"/>
              <a:ext cx="94" cy="45"/>
            </a:xfrm>
            <a:custGeom>
              <a:avLst/>
              <a:gdLst>
                <a:gd name="T0" fmla="*/ 143 w 143"/>
                <a:gd name="T1" fmla="*/ 0 h 69"/>
                <a:gd name="T2" fmla="*/ 0 w 143"/>
                <a:gd name="T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3" h="69">
                  <a:moveTo>
                    <a:pt x="143" y="0"/>
                  </a:moveTo>
                  <a:lnTo>
                    <a:pt x="0" y="69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15" name="Arc 24">
            <a:extLst>
              <a:ext uri="{FF2B5EF4-FFF2-40B4-BE49-F238E27FC236}">
                <a16:creationId xmlns:a16="http://schemas.microsoft.com/office/drawing/2014/main" id="{A5F16853-DAD9-C8EB-8856-C95923BF9CD3}"/>
              </a:ext>
            </a:extLst>
          </p:cNvPr>
          <p:cNvSpPr>
            <a:spLocks noChangeAspect="1"/>
          </p:cNvSpPr>
          <p:nvPr/>
        </p:nvSpPr>
        <p:spPr bwMode="auto">
          <a:xfrm rot="19639830" flipH="1">
            <a:off x="7778009" y="3771816"/>
            <a:ext cx="389315" cy="432000"/>
          </a:xfrm>
          <a:custGeom>
            <a:avLst/>
            <a:gdLst>
              <a:gd name="G0" fmla="+- 0 0 0"/>
              <a:gd name="G1" fmla="+- 18302 0 0"/>
              <a:gd name="G2" fmla="+- 21600 0 0"/>
              <a:gd name="T0" fmla="*/ 11471 w 18728"/>
              <a:gd name="T1" fmla="*/ 0 h 18302"/>
              <a:gd name="T2" fmla="*/ 18728 w 18728"/>
              <a:gd name="T3" fmla="*/ 7540 h 18302"/>
              <a:gd name="T4" fmla="*/ 0 w 18728"/>
              <a:gd name="T5" fmla="*/ 18302 h 18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728" h="18302" fill="none" extrusionOk="0">
                <a:moveTo>
                  <a:pt x="11471" y="-1"/>
                </a:moveTo>
                <a:cubicBezTo>
                  <a:pt x="14471" y="1880"/>
                  <a:pt x="16963" y="4469"/>
                  <a:pt x="18728" y="7539"/>
                </a:cubicBezTo>
              </a:path>
              <a:path w="18728" h="18302" stroke="0" extrusionOk="0">
                <a:moveTo>
                  <a:pt x="11471" y="-1"/>
                </a:moveTo>
                <a:cubicBezTo>
                  <a:pt x="14471" y="1880"/>
                  <a:pt x="16963" y="4469"/>
                  <a:pt x="18728" y="7539"/>
                </a:cubicBezTo>
                <a:lnTo>
                  <a:pt x="0" y="18302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6" name="Text Box 25">
            <a:extLst>
              <a:ext uri="{FF2B5EF4-FFF2-40B4-BE49-F238E27FC236}">
                <a16:creationId xmlns:a16="http://schemas.microsoft.com/office/drawing/2014/main" id="{2868D3DD-D94F-FB2C-EC79-C33FF9786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218" y="3671794"/>
            <a:ext cx="457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7" name="Text Box 26">
            <a:extLst>
              <a:ext uri="{FF2B5EF4-FFF2-40B4-BE49-F238E27FC236}">
                <a16:creationId xmlns:a16="http://schemas.microsoft.com/office/drawing/2014/main" id="{D163533A-3DE6-FBF5-F26F-CFA9F2167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218" y="3998559"/>
            <a:ext cx="58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rc 27">
            <a:extLst>
              <a:ext uri="{FF2B5EF4-FFF2-40B4-BE49-F238E27FC236}">
                <a16:creationId xmlns:a16="http://schemas.microsoft.com/office/drawing/2014/main" id="{8395433A-3F1F-6781-24A5-FE6C5A93BC08}"/>
              </a:ext>
            </a:extLst>
          </p:cNvPr>
          <p:cNvSpPr>
            <a:spLocks noChangeAspect="1"/>
          </p:cNvSpPr>
          <p:nvPr/>
        </p:nvSpPr>
        <p:spPr bwMode="auto">
          <a:xfrm rot="18369627" flipH="1">
            <a:off x="7742627" y="3892120"/>
            <a:ext cx="556077" cy="432000"/>
          </a:xfrm>
          <a:custGeom>
            <a:avLst/>
            <a:gdLst>
              <a:gd name="G0" fmla="+- 0 0 0"/>
              <a:gd name="G1" fmla="+- 17382 0 0"/>
              <a:gd name="G2" fmla="+- 21600 0 0"/>
              <a:gd name="T0" fmla="*/ 12823 w 19144"/>
              <a:gd name="T1" fmla="*/ 0 h 17382"/>
              <a:gd name="T2" fmla="*/ 19144 w 19144"/>
              <a:gd name="T3" fmla="*/ 7379 h 17382"/>
              <a:gd name="T4" fmla="*/ 0 w 19144"/>
              <a:gd name="T5" fmla="*/ 17382 h 17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144" h="17382" fill="none" extrusionOk="0">
                <a:moveTo>
                  <a:pt x="12822" y="0"/>
                </a:moveTo>
                <a:cubicBezTo>
                  <a:pt x="15463" y="1947"/>
                  <a:pt x="17624" y="4471"/>
                  <a:pt x="19144" y="7378"/>
                </a:cubicBezTo>
              </a:path>
              <a:path w="19144" h="17382" stroke="0" extrusionOk="0">
                <a:moveTo>
                  <a:pt x="12822" y="0"/>
                </a:moveTo>
                <a:cubicBezTo>
                  <a:pt x="15463" y="1947"/>
                  <a:pt x="17624" y="4471"/>
                  <a:pt x="19144" y="7378"/>
                </a:cubicBezTo>
                <a:lnTo>
                  <a:pt x="0" y="17382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9" name="AutoShape 28">
            <a:extLst>
              <a:ext uri="{FF2B5EF4-FFF2-40B4-BE49-F238E27FC236}">
                <a16:creationId xmlns:a16="http://schemas.microsoft.com/office/drawing/2014/main" id="{C67A8D80-92D8-07C7-5B9C-92F52428C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992" y="2295476"/>
            <a:ext cx="228600" cy="228600"/>
          </a:xfrm>
          <a:prstGeom prst="sun">
            <a:avLst>
              <a:gd name="adj" fmla="val 25000"/>
            </a:avLst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id="{1EF161E6-E01B-27E4-D3CC-E12720EDE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7" y="1071226"/>
            <a:ext cx="7696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2. Meet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hoek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inval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C4D54433-F3E7-A620-8E4D-9D1A13CBE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1071226"/>
            <a:ext cx="190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30°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31">
            <a:extLst>
              <a:ext uri="{FF2B5EF4-FFF2-40B4-BE49-F238E27FC236}">
                <a16:creationId xmlns:a16="http://schemas.microsoft.com/office/drawing/2014/main" id="{91296D10-AF33-CECC-FAB2-5651D1B9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7" y="1589391"/>
            <a:ext cx="7696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hoek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terugkaatsing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2">
            <a:extLst>
              <a:ext uri="{FF2B5EF4-FFF2-40B4-BE49-F238E27FC236}">
                <a16:creationId xmlns:a16="http://schemas.microsoft.com/office/drawing/2014/main" id="{437379DE-4E90-1EC9-F12C-32B5E989E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8398" y="1589391"/>
            <a:ext cx="1752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t = 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30°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6D701CFE-7674-049A-05BB-360B9FD9E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060" y="1091208"/>
            <a:ext cx="135743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kstvak 31">
            <a:extLst>
              <a:ext uri="{FF2B5EF4-FFF2-40B4-BE49-F238E27FC236}">
                <a16:creationId xmlns:a16="http://schemas.microsoft.com/office/drawing/2014/main" id="{83C83EFC-EE0C-1A92-E309-01E8F88D1D6C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09186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6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11" grpId="0" animBg="1"/>
      <p:bldP spid="15" grpId="0" animBg="1"/>
      <p:bldP spid="16" grpId="0" autoUpdateAnimBg="0"/>
      <p:bldP spid="17" grpId="0" autoUpdateAnimBg="0"/>
      <p:bldP spid="18" grpId="0" animBg="1"/>
      <p:bldP spid="19" grpId="0" animBg="1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IMG_01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86" name="Text Box 14"/>
          <p:cNvSpPr txBox="1">
            <a:spLocks noChangeArrowheads="1"/>
          </p:cNvSpPr>
          <p:nvPr/>
        </p:nvSpPr>
        <p:spPr bwMode="auto">
          <a:xfrm>
            <a:off x="700088" y="2650672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FFFF"/>
                </a:solidFill>
                <a:latin typeface="Arial" charset="0"/>
              </a:rPr>
              <a:t>L</a:t>
            </a:r>
          </a:p>
        </p:txBody>
      </p:sp>
      <p:sp>
        <p:nvSpPr>
          <p:cNvPr id="105487" name="Text Box 15"/>
          <p:cNvSpPr txBox="1">
            <a:spLocks noChangeArrowheads="1"/>
          </p:cNvSpPr>
          <p:nvPr/>
        </p:nvSpPr>
        <p:spPr bwMode="auto">
          <a:xfrm>
            <a:off x="4648200" y="1154113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FFFF"/>
                </a:solidFill>
                <a:latin typeface="Arial" charset="0"/>
              </a:rPr>
              <a:t>B</a:t>
            </a:r>
          </a:p>
        </p:txBody>
      </p:sp>
      <p:sp>
        <p:nvSpPr>
          <p:cNvPr id="2" name="Tekstvak 31">
            <a:extLst>
              <a:ext uri="{FF2B5EF4-FFF2-40B4-BE49-F238E27FC236}">
                <a16:creationId xmlns:a16="http://schemas.microsoft.com/office/drawing/2014/main" id="{EA841888-72FF-F6F6-25AC-D45B406882EB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86AD8B-ADAF-1D39-9AE0-6F653D95EA16}"/>
              </a:ext>
            </a:extLst>
          </p:cNvPr>
          <p:cNvSpPr txBox="1"/>
          <p:nvPr/>
        </p:nvSpPr>
        <p:spPr>
          <a:xfrm>
            <a:off x="5769089" y="2092197"/>
            <a:ext cx="3054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Invallende lichtstraal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0080E48-12B0-858F-6526-8D833F0A865B}"/>
              </a:ext>
            </a:extLst>
          </p:cNvPr>
          <p:cNvSpPr txBox="1"/>
          <p:nvPr/>
        </p:nvSpPr>
        <p:spPr>
          <a:xfrm>
            <a:off x="5769089" y="2603334"/>
            <a:ext cx="3374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Teruggekaatste lichtstraal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5F12E8C-C0DB-23F8-B111-D0162977A6B3}"/>
              </a:ext>
            </a:extLst>
          </p:cNvPr>
          <p:cNvSpPr txBox="1"/>
          <p:nvPr/>
        </p:nvSpPr>
        <p:spPr>
          <a:xfrm>
            <a:off x="2931630" y="3257407"/>
            <a:ext cx="290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5B22E88-D057-81A7-9B6D-5AD16524B02C}"/>
              </a:ext>
            </a:extLst>
          </p:cNvPr>
          <p:cNvSpPr txBox="1"/>
          <p:nvPr/>
        </p:nvSpPr>
        <p:spPr>
          <a:xfrm>
            <a:off x="5044857" y="5355605"/>
            <a:ext cx="290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C5DD170-25DB-227D-2D02-88CFCFA8AD34}"/>
              </a:ext>
            </a:extLst>
          </p:cNvPr>
          <p:cNvSpPr txBox="1"/>
          <p:nvPr/>
        </p:nvSpPr>
        <p:spPr>
          <a:xfrm>
            <a:off x="5769089" y="1069921"/>
            <a:ext cx="3054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 = Spiegelbeeld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7ACC45B-B4E2-394E-0009-78936E3AA6E4}"/>
              </a:ext>
            </a:extLst>
          </p:cNvPr>
          <p:cNvSpPr txBox="1"/>
          <p:nvPr/>
        </p:nvSpPr>
        <p:spPr>
          <a:xfrm>
            <a:off x="5530259" y="5006613"/>
            <a:ext cx="3678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teruggekaatste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lichtstraal </a:t>
            </a:r>
            <a:r>
              <a:rPr lang="nl-NL" altLang="nl-NL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lijkt </a:t>
            </a: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spiegelbeeld B te komen!</a:t>
            </a:r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B2D4CED6-4314-AEBA-932F-3DDCDE0D73D4}"/>
              </a:ext>
            </a:extLst>
          </p:cNvPr>
          <p:cNvGrpSpPr/>
          <p:nvPr/>
        </p:nvGrpSpPr>
        <p:grpSpPr>
          <a:xfrm>
            <a:off x="893749" y="1663053"/>
            <a:ext cx="3960000" cy="1478601"/>
            <a:chOff x="893749" y="1663053"/>
            <a:chExt cx="3960000" cy="1478601"/>
          </a:xfrm>
        </p:grpSpPr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EB808DDD-0AAF-AD09-4B8A-C0F755DC8C14}"/>
                </a:ext>
              </a:extLst>
            </p:cNvPr>
            <p:cNvCxnSpPr/>
            <p:nvPr/>
          </p:nvCxnSpPr>
          <p:spPr bwMode="auto">
            <a:xfrm flipV="1">
              <a:off x="893749" y="1663053"/>
              <a:ext cx="3960000" cy="147860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61689AD1-E853-55CE-1EED-93C15CB18682}"/>
                </a:ext>
              </a:extLst>
            </p:cNvPr>
            <p:cNvGrpSpPr/>
            <p:nvPr/>
          </p:nvGrpSpPr>
          <p:grpSpPr>
            <a:xfrm>
              <a:off x="2696640" y="2462822"/>
              <a:ext cx="525694" cy="173326"/>
              <a:chOff x="2696640" y="2462822"/>
              <a:chExt cx="525694" cy="173326"/>
            </a:xfrm>
          </p:grpSpPr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75662624-0C0F-8D69-A1B1-529027D61549}"/>
                  </a:ext>
                </a:extLst>
              </p:cNvPr>
              <p:cNvCxnSpPr/>
              <p:nvPr/>
            </p:nvCxnSpPr>
            <p:spPr bwMode="auto">
              <a:xfrm flipH="1">
                <a:off x="2902246" y="2504243"/>
                <a:ext cx="320088" cy="13190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Rechte verbindingslijn 29">
                <a:extLst>
                  <a:ext uri="{FF2B5EF4-FFF2-40B4-BE49-F238E27FC236}">
                    <a16:creationId xmlns:a16="http://schemas.microsoft.com/office/drawing/2014/main" id="{73D62DA1-C390-794E-572C-72C16C5B4985}"/>
                  </a:ext>
                </a:extLst>
              </p:cNvPr>
              <p:cNvCxnSpPr/>
              <p:nvPr/>
            </p:nvCxnSpPr>
            <p:spPr bwMode="auto">
              <a:xfrm>
                <a:off x="2696640" y="2462822"/>
                <a:ext cx="205924" cy="17332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7" name="Tekstvak 36">
              <a:extLst>
                <a:ext uri="{FF2B5EF4-FFF2-40B4-BE49-F238E27FC236}">
                  <a16:creationId xmlns:a16="http://schemas.microsoft.com/office/drawing/2014/main" id="{50C3A750-B637-92A7-490D-22215737E3DD}"/>
                </a:ext>
              </a:extLst>
            </p:cNvPr>
            <p:cNvSpPr txBox="1"/>
            <p:nvPr/>
          </p:nvSpPr>
          <p:spPr>
            <a:xfrm>
              <a:off x="2074053" y="2416577"/>
              <a:ext cx="360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</a:p>
          </p:txBody>
        </p: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15FBB2C4-F41F-C02F-CC38-360E70842B32}"/>
                </a:ext>
              </a:extLst>
            </p:cNvPr>
            <p:cNvSpPr txBox="1"/>
            <p:nvPr/>
          </p:nvSpPr>
          <p:spPr>
            <a:xfrm>
              <a:off x="3724852" y="1799146"/>
              <a:ext cx="360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</a:p>
          </p:txBody>
        </p:sp>
      </p:grpSp>
      <p:sp>
        <p:nvSpPr>
          <p:cNvPr id="40" name="Tekstvak 39">
            <a:extLst>
              <a:ext uri="{FF2B5EF4-FFF2-40B4-BE49-F238E27FC236}">
                <a16:creationId xmlns:a16="http://schemas.microsoft.com/office/drawing/2014/main" id="{F6CB561F-F1DA-C1CE-A550-451CAD4E138C}"/>
              </a:ext>
            </a:extLst>
          </p:cNvPr>
          <p:cNvSpPr txBox="1"/>
          <p:nvPr/>
        </p:nvSpPr>
        <p:spPr>
          <a:xfrm>
            <a:off x="2744955" y="1988380"/>
            <a:ext cx="422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180C1118-6C04-7321-45ED-CEB00232862D}"/>
              </a:ext>
            </a:extLst>
          </p:cNvPr>
          <p:cNvSpPr txBox="1"/>
          <p:nvPr/>
        </p:nvSpPr>
        <p:spPr>
          <a:xfrm>
            <a:off x="5769089" y="1581059"/>
            <a:ext cx="3054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 = SB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4FB9DCF5-3BB4-5D6F-59A3-51F73E3BBA5A}"/>
              </a:ext>
            </a:extLst>
          </p:cNvPr>
          <p:cNvSpPr txBox="1"/>
          <p:nvPr/>
        </p:nvSpPr>
        <p:spPr>
          <a:xfrm>
            <a:off x="5769089" y="558783"/>
            <a:ext cx="1752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Lichtbron</a:t>
            </a:r>
            <a:endParaRPr lang="nl-NL" sz="2000" dirty="0">
              <a:solidFill>
                <a:schemeClr val="bg1"/>
              </a:solidFill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19DB751A-AFF4-C6C8-D84D-3686FF83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11"/>
            <a:ext cx="8460432" cy="954107"/>
          </a:xfrm>
        </p:spPr>
        <p:txBody>
          <a:bodyPr wrap="square" anchor="ctr" anchorCtr="0">
            <a:spAutoFit/>
          </a:bodyPr>
          <a:lstStyle/>
          <a:p>
            <a:pPr algn="l"/>
            <a:r>
              <a:rPr lang="nl-NL" sz="28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spiegelbeeld (experiment)</a:t>
            </a:r>
            <a:br>
              <a:rPr lang="nl-NL" sz="28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6774426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6" grpId="0"/>
      <p:bldP spid="105487" grpId="0"/>
      <p:bldP spid="5" grpId="0"/>
      <p:bldP spid="6" grpId="0"/>
      <p:bldP spid="7" grpId="0"/>
      <p:bldP spid="8" grpId="0"/>
      <p:bldP spid="10" grpId="0"/>
      <p:bldP spid="12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5" name="Group 5"/>
          <p:cNvGrpSpPr>
            <a:grpSpLocks/>
          </p:cNvGrpSpPr>
          <p:nvPr/>
        </p:nvGrpSpPr>
        <p:grpSpPr bwMode="auto">
          <a:xfrm>
            <a:off x="4495800" y="2454275"/>
            <a:ext cx="60325" cy="4098925"/>
            <a:chOff x="2832" y="1546"/>
            <a:chExt cx="38" cy="2582"/>
          </a:xfrm>
        </p:grpSpPr>
        <p:sp>
          <p:nvSpPr>
            <p:cNvPr id="97286" name="Freeform 6"/>
            <p:cNvSpPr>
              <a:spLocks/>
            </p:cNvSpPr>
            <p:nvPr/>
          </p:nvSpPr>
          <p:spPr bwMode="auto">
            <a:xfrm>
              <a:off x="2832" y="1546"/>
              <a:ext cx="1" cy="2582"/>
            </a:xfrm>
            <a:custGeom>
              <a:avLst/>
              <a:gdLst>
                <a:gd name="T0" fmla="*/ 0 w 1"/>
                <a:gd name="T1" fmla="*/ 0 h 2148"/>
                <a:gd name="T2" fmla="*/ 0 w 1"/>
                <a:gd name="T3" fmla="*/ 2148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148">
                  <a:moveTo>
                    <a:pt x="0" y="0"/>
                  </a:moveTo>
                  <a:lnTo>
                    <a:pt x="0" y="21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7287" name="Freeform 7"/>
            <p:cNvSpPr>
              <a:spLocks/>
            </p:cNvSpPr>
            <p:nvPr/>
          </p:nvSpPr>
          <p:spPr bwMode="auto">
            <a:xfrm>
              <a:off x="2868" y="1548"/>
              <a:ext cx="2" cy="2580"/>
            </a:xfrm>
            <a:custGeom>
              <a:avLst/>
              <a:gdLst>
                <a:gd name="T0" fmla="*/ 0 w 2"/>
                <a:gd name="T1" fmla="*/ 0 h 2580"/>
                <a:gd name="T2" fmla="*/ 2 w 2"/>
                <a:gd name="T3" fmla="*/ 2580 h 2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2580">
                  <a:moveTo>
                    <a:pt x="0" y="0"/>
                  </a:moveTo>
                  <a:lnTo>
                    <a:pt x="2" y="2580"/>
                  </a:lnTo>
                </a:path>
              </a:pathLst>
            </a:custGeom>
            <a:noFill/>
            <a:ln w="76200" cmpd="sng"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9728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33155"/>
            <a:ext cx="9144000" cy="507831"/>
          </a:xfrm>
        </p:spPr>
        <p:txBody>
          <a:bodyPr>
            <a:spAutoFit/>
          </a:bodyPr>
          <a:lstStyle/>
          <a:p>
            <a:pPr marL="87313" indent="-87313" algn="l"/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teruggekaatste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m.b.v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het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endParaRPr lang="nl-NL" altLang="nl-NL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0" y="1196752"/>
            <a:ext cx="64442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De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kaatst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terug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alsof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hij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0" y="63803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B.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afstand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LS = SB.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4427984" y="1196752"/>
            <a:ext cx="3635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komt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292" name="Group 12"/>
          <p:cNvGrpSpPr>
            <a:grpSpLocks/>
          </p:cNvGrpSpPr>
          <p:nvPr/>
        </p:nvGrpSpPr>
        <p:grpSpPr bwMode="auto">
          <a:xfrm>
            <a:off x="1036638" y="3028950"/>
            <a:ext cx="3456000" cy="1557338"/>
            <a:chOff x="1757" y="1719"/>
            <a:chExt cx="2188" cy="981"/>
          </a:xfrm>
        </p:grpSpPr>
        <p:sp>
          <p:nvSpPr>
            <p:cNvPr id="97293" name="Line 13"/>
            <p:cNvSpPr>
              <a:spLocks noChangeShapeType="1"/>
            </p:cNvSpPr>
            <p:nvPr/>
          </p:nvSpPr>
          <p:spPr bwMode="auto">
            <a:xfrm>
              <a:off x="1757" y="1719"/>
              <a:ext cx="2188" cy="98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7294" name="Freeform 14"/>
            <p:cNvSpPr>
              <a:spLocks noChangeAspect="1"/>
            </p:cNvSpPr>
            <p:nvPr/>
          </p:nvSpPr>
          <p:spPr bwMode="auto">
            <a:xfrm>
              <a:off x="2593" y="2095"/>
              <a:ext cx="51" cy="23"/>
            </a:xfrm>
            <a:custGeom>
              <a:avLst/>
              <a:gdLst>
                <a:gd name="T0" fmla="*/ 0 w 144"/>
                <a:gd name="T1" fmla="*/ 0 h 57"/>
                <a:gd name="T2" fmla="*/ 144 w 144"/>
                <a:gd name="T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57">
                  <a:moveTo>
                    <a:pt x="0" y="0"/>
                  </a:moveTo>
                  <a:lnTo>
                    <a:pt x="144" y="57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97295" name="Group 15"/>
          <p:cNvGrpSpPr>
            <a:grpSpLocks/>
          </p:cNvGrpSpPr>
          <p:nvPr/>
        </p:nvGrpSpPr>
        <p:grpSpPr bwMode="auto">
          <a:xfrm>
            <a:off x="0" y="4586292"/>
            <a:ext cx="4510088" cy="1980000"/>
            <a:chOff x="0" y="2700"/>
            <a:chExt cx="2841" cy="1332"/>
          </a:xfrm>
        </p:grpSpPr>
        <p:sp>
          <p:nvSpPr>
            <p:cNvPr id="97296" name="Line 16"/>
            <p:cNvSpPr>
              <a:spLocks noChangeShapeType="1"/>
            </p:cNvSpPr>
            <p:nvPr/>
          </p:nvSpPr>
          <p:spPr bwMode="auto">
            <a:xfrm flipH="1">
              <a:off x="0" y="2700"/>
              <a:ext cx="2841" cy="1332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7297" name="Freeform 17"/>
            <p:cNvSpPr>
              <a:spLocks noChangeAspect="1"/>
            </p:cNvSpPr>
            <p:nvPr/>
          </p:nvSpPr>
          <p:spPr bwMode="auto">
            <a:xfrm>
              <a:off x="1134" y="3477"/>
              <a:ext cx="52" cy="23"/>
            </a:xfrm>
            <a:custGeom>
              <a:avLst/>
              <a:gdLst>
                <a:gd name="T0" fmla="*/ 146 w 146"/>
                <a:gd name="T1" fmla="*/ 0 h 64"/>
                <a:gd name="T2" fmla="*/ 0 w 146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6" h="64">
                  <a:moveTo>
                    <a:pt x="146" y="0"/>
                  </a:moveTo>
                  <a:lnTo>
                    <a:pt x="0" y="64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97298" name="Text Box 18"/>
          <p:cNvSpPr txBox="1">
            <a:spLocks noChangeArrowheads="1"/>
          </p:cNvSpPr>
          <p:nvPr/>
        </p:nvSpPr>
        <p:spPr bwMode="auto">
          <a:xfrm>
            <a:off x="8057744" y="2814638"/>
            <a:ext cx="609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300" name="Group 20"/>
          <p:cNvGrpSpPr>
            <a:grpSpLocks/>
          </p:cNvGrpSpPr>
          <p:nvPr/>
        </p:nvGrpSpPr>
        <p:grpSpPr bwMode="auto">
          <a:xfrm>
            <a:off x="4524172" y="2890838"/>
            <a:ext cx="3492000" cy="238125"/>
            <a:chOff x="2856" y="1632"/>
            <a:chExt cx="2196" cy="150"/>
          </a:xfrm>
        </p:grpSpPr>
        <p:sp>
          <p:nvSpPr>
            <p:cNvPr id="97301" name="Freeform 21"/>
            <p:cNvSpPr>
              <a:spLocks/>
            </p:cNvSpPr>
            <p:nvPr/>
          </p:nvSpPr>
          <p:spPr bwMode="auto">
            <a:xfrm>
              <a:off x="2856" y="1716"/>
              <a:ext cx="2196" cy="1"/>
            </a:xfrm>
            <a:custGeom>
              <a:avLst/>
              <a:gdLst>
                <a:gd name="T0" fmla="*/ 0 w 2196"/>
                <a:gd name="T1" fmla="*/ 0 h 1"/>
                <a:gd name="T2" fmla="*/ 2196 w 219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6" h="1">
                  <a:moveTo>
                    <a:pt x="0" y="0"/>
                  </a:moveTo>
                  <a:lnTo>
                    <a:pt x="2196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7302" name="Freeform 22"/>
            <p:cNvSpPr>
              <a:spLocks/>
            </p:cNvSpPr>
            <p:nvPr/>
          </p:nvSpPr>
          <p:spPr bwMode="auto">
            <a:xfrm>
              <a:off x="3984" y="1632"/>
              <a:ext cx="36" cy="150"/>
            </a:xfrm>
            <a:custGeom>
              <a:avLst/>
              <a:gdLst>
                <a:gd name="T0" fmla="*/ 36 w 36"/>
                <a:gd name="T1" fmla="*/ 0 h 150"/>
                <a:gd name="T2" fmla="*/ 0 w 36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150">
                  <a:moveTo>
                    <a:pt x="36" y="0"/>
                  </a:moveTo>
                  <a:lnTo>
                    <a:pt x="0" y="15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97303" name="AutoShape 23"/>
          <p:cNvSpPr>
            <a:spLocks noChangeArrowheads="1"/>
          </p:cNvSpPr>
          <p:nvPr/>
        </p:nvSpPr>
        <p:spPr bwMode="auto">
          <a:xfrm>
            <a:off x="7884368" y="2890838"/>
            <a:ext cx="228600" cy="228600"/>
          </a:xfrm>
          <a:prstGeom prst="sun">
            <a:avLst>
              <a:gd name="adj" fmla="val 25000"/>
            </a:avLst>
          </a:prstGeom>
          <a:solidFill>
            <a:srgbClr val="FF3300"/>
          </a:solidFill>
          <a:ln w="9525" cap="rnd">
            <a:noFill/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D14C3F9-69B1-0156-C90D-9FF5D19DDF07}"/>
              </a:ext>
            </a:extLst>
          </p:cNvPr>
          <p:cNvGrpSpPr/>
          <p:nvPr/>
        </p:nvGrpSpPr>
        <p:grpSpPr>
          <a:xfrm>
            <a:off x="552450" y="2814638"/>
            <a:ext cx="542925" cy="461665"/>
            <a:chOff x="552450" y="2814638"/>
            <a:chExt cx="542925" cy="461665"/>
          </a:xfrm>
        </p:grpSpPr>
        <p:sp>
          <p:nvSpPr>
            <p:cNvPr id="97299" name="AutoShape 19"/>
            <p:cNvSpPr>
              <a:spLocks noChangeArrowheads="1"/>
            </p:cNvSpPr>
            <p:nvPr/>
          </p:nvSpPr>
          <p:spPr bwMode="auto">
            <a:xfrm>
              <a:off x="866775" y="2890838"/>
              <a:ext cx="228600" cy="228600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7304" name="Rectangle 24"/>
            <p:cNvSpPr>
              <a:spLocks noChangeArrowheads="1"/>
            </p:cNvSpPr>
            <p:nvPr/>
          </p:nvSpPr>
          <p:spPr bwMode="auto">
            <a:xfrm>
              <a:off x="552450" y="2814638"/>
              <a:ext cx="3561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7305" name="Text Box 25"/>
          <p:cNvSpPr txBox="1">
            <a:spLocks noChangeArrowheads="1"/>
          </p:cNvSpPr>
          <p:nvPr/>
        </p:nvSpPr>
        <p:spPr bwMode="auto">
          <a:xfrm>
            <a:off x="4139952" y="2593479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06" name="Freeform 26"/>
          <p:cNvSpPr>
            <a:spLocks/>
          </p:cNvSpPr>
          <p:nvPr/>
        </p:nvSpPr>
        <p:spPr bwMode="auto">
          <a:xfrm>
            <a:off x="4495799" y="3005138"/>
            <a:ext cx="3528000" cy="1584000"/>
          </a:xfrm>
          <a:custGeom>
            <a:avLst/>
            <a:gdLst>
              <a:gd name="T0" fmla="*/ 2123 w 2123"/>
              <a:gd name="T1" fmla="*/ 0 h 990"/>
              <a:gd name="T2" fmla="*/ 0 w 2123"/>
              <a:gd name="T3" fmla="*/ 990 h 99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123" h="990">
                <a:moveTo>
                  <a:pt x="2123" y="0"/>
                </a:moveTo>
                <a:lnTo>
                  <a:pt x="0" y="990"/>
                </a:ln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" name="Tekstvak 31">
            <a:extLst>
              <a:ext uri="{FF2B5EF4-FFF2-40B4-BE49-F238E27FC236}">
                <a16:creationId xmlns:a16="http://schemas.microsoft.com/office/drawing/2014/main" id="{6D03F5F9-ABCB-DCDB-E0C6-A9888147DAA4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4DB2973-FA15-95A5-A45E-6265F3AD1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936" y="1940719"/>
            <a:ext cx="1357436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78B0191-D5FA-3B72-61A4-67E075CB0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307" y="1196752"/>
            <a:ext cx="12239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. . . . . 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FBD4F58E-5A2D-3B43-0224-0AF3B5796FD2}"/>
              </a:ext>
            </a:extLst>
          </p:cNvPr>
          <p:cNvGrpSpPr/>
          <p:nvPr/>
        </p:nvGrpSpPr>
        <p:grpSpPr>
          <a:xfrm>
            <a:off x="1000038" y="2890838"/>
            <a:ext cx="3495949" cy="305413"/>
            <a:chOff x="1000038" y="2890838"/>
            <a:chExt cx="3495949" cy="305413"/>
          </a:xfrm>
        </p:grpSpPr>
        <p:grpSp>
          <p:nvGrpSpPr>
            <p:cNvPr id="97282" name="Group 2"/>
            <p:cNvGrpSpPr>
              <a:grpSpLocks/>
            </p:cNvGrpSpPr>
            <p:nvPr/>
          </p:nvGrpSpPr>
          <p:grpSpPr bwMode="auto">
            <a:xfrm>
              <a:off x="1000038" y="2890838"/>
              <a:ext cx="3492000" cy="238125"/>
              <a:chOff x="630" y="1632"/>
              <a:chExt cx="2197" cy="150"/>
            </a:xfrm>
          </p:grpSpPr>
          <p:sp>
            <p:nvSpPr>
              <p:cNvPr id="97283" name="Freeform 3"/>
              <p:cNvSpPr>
                <a:spLocks/>
              </p:cNvSpPr>
              <p:nvPr/>
            </p:nvSpPr>
            <p:spPr bwMode="auto">
              <a:xfrm>
                <a:off x="630" y="1710"/>
                <a:ext cx="2197" cy="1"/>
              </a:xfrm>
              <a:custGeom>
                <a:avLst/>
                <a:gdLst>
                  <a:gd name="T0" fmla="*/ 0 w 2220"/>
                  <a:gd name="T1" fmla="*/ 0 h 1"/>
                  <a:gd name="T2" fmla="*/ 2220 w 2220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220" h="1">
                    <a:moveTo>
                      <a:pt x="0" y="0"/>
                    </a:moveTo>
                    <a:lnTo>
                      <a:pt x="222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7284" name="Freeform 4"/>
              <p:cNvSpPr>
                <a:spLocks/>
              </p:cNvSpPr>
              <p:nvPr/>
            </p:nvSpPr>
            <p:spPr bwMode="auto">
              <a:xfrm>
                <a:off x="1740" y="1632"/>
                <a:ext cx="36" cy="150"/>
              </a:xfrm>
              <a:custGeom>
                <a:avLst/>
                <a:gdLst>
                  <a:gd name="T0" fmla="*/ 36 w 36"/>
                  <a:gd name="T1" fmla="*/ 0 h 150"/>
                  <a:gd name="T2" fmla="*/ 0 w 36"/>
                  <a:gd name="T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150">
                    <a:moveTo>
                      <a:pt x="36" y="0"/>
                    </a:moveTo>
                    <a:lnTo>
                      <a:pt x="0" y="15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38226A0F-7949-ECDF-B63D-0CCB20B003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5987" y="3016251"/>
              <a:ext cx="180000" cy="180000"/>
            </a:xfrm>
            <a:custGeom>
              <a:avLst/>
              <a:gdLst>
                <a:gd name="csX0" fmla="*/ 1175 w 659936"/>
                <a:gd name="csY0" fmla="*/ 0 h 701376"/>
                <a:gd name="csX1" fmla="*/ 0 w 659936"/>
                <a:gd name="csY1" fmla="*/ 701376 h 701376"/>
                <a:gd name="csX2" fmla="*/ 659936 w 659936"/>
                <a:gd name="csY2" fmla="*/ 698090 h 701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59936" h="701376">
                  <a:moveTo>
                    <a:pt x="1175" y="0"/>
                  </a:moveTo>
                  <a:cubicBezTo>
                    <a:pt x="783" y="229542"/>
                    <a:pt x="392" y="471834"/>
                    <a:pt x="0" y="701376"/>
                  </a:cubicBezTo>
                  <a:lnTo>
                    <a:pt x="659936" y="698090"/>
                  </a:lnTo>
                </a:path>
              </a:pathLst>
            </a:custGeom>
            <a:ln w="1905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093233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9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8" grpId="0" autoUpdateAnimBg="0"/>
      <p:bldP spid="97289" grpId="0" autoUpdateAnimBg="0"/>
      <p:bldP spid="97290" grpId="0" autoUpdateAnimBg="0"/>
      <p:bldP spid="97291" grpId="0" autoUpdateAnimBg="0"/>
      <p:bldP spid="97298" grpId="0" autoUpdateAnimBg="0"/>
      <p:bldP spid="97303" grpId="0" animBg="1"/>
      <p:bldP spid="97305" grpId="0" autoUpdateAnimBg="0"/>
      <p:bldP spid="97306" grpId="0" animBg="1"/>
      <p:bldP spid="5" grpId="0" autoUpdateAnimBg="0"/>
      <p:bldP spid="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24" name="Group 20"/>
          <p:cNvGrpSpPr>
            <a:grpSpLocks/>
          </p:cNvGrpSpPr>
          <p:nvPr/>
        </p:nvGrpSpPr>
        <p:grpSpPr bwMode="auto">
          <a:xfrm>
            <a:off x="0" y="2724150"/>
            <a:ext cx="7997828" cy="3471863"/>
            <a:chOff x="0" y="1716"/>
            <a:chExt cx="5038" cy="2187"/>
          </a:xfrm>
        </p:grpSpPr>
        <p:grpSp>
          <p:nvGrpSpPr>
            <p:cNvPr id="98325" name="Group 21"/>
            <p:cNvGrpSpPr>
              <a:grpSpLocks/>
            </p:cNvGrpSpPr>
            <p:nvPr/>
          </p:nvGrpSpPr>
          <p:grpSpPr bwMode="auto">
            <a:xfrm>
              <a:off x="0" y="2701"/>
              <a:ext cx="2835" cy="1202"/>
              <a:chOff x="0" y="2701"/>
              <a:chExt cx="2835" cy="1202"/>
            </a:xfrm>
          </p:grpSpPr>
          <p:sp>
            <p:nvSpPr>
              <p:cNvPr id="98326" name="Line 22"/>
              <p:cNvSpPr>
                <a:spLocks noChangeShapeType="1"/>
              </p:cNvSpPr>
              <p:nvPr/>
            </p:nvSpPr>
            <p:spPr bwMode="auto">
              <a:xfrm flipH="1">
                <a:off x="0" y="2701"/>
                <a:ext cx="2835" cy="120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8327" name="Freeform 23"/>
              <p:cNvSpPr>
                <a:spLocks noChangeAspect="1"/>
              </p:cNvSpPr>
              <p:nvPr/>
            </p:nvSpPr>
            <p:spPr bwMode="auto">
              <a:xfrm>
                <a:off x="1163" y="3390"/>
                <a:ext cx="52" cy="23"/>
              </a:xfrm>
              <a:custGeom>
                <a:avLst/>
                <a:gdLst>
                  <a:gd name="T0" fmla="*/ 146 w 146"/>
                  <a:gd name="T1" fmla="*/ 0 h 64"/>
                  <a:gd name="T2" fmla="*/ 0 w 146"/>
                  <a:gd name="T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6" h="64">
                    <a:moveTo>
                      <a:pt x="146" y="0"/>
                    </a:moveTo>
                    <a:lnTo>
                      <a:pt x="0" y="64"/>
                    </a:lnTo>
                  </a:path>
                </a:pathLst>
              </a:custGeom>
              <a:noFill/>
              <a:ln w="19050" cmpd="sng">
                <a:solidFill>
                  <a:srgbClr val="FF3300"/>
                </a:solidFill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8328" name="Freeform 24"/>
            <p:cNvSpPr>
              <a:spLocks/>
            </p:cNvSpPr>
            <p:nvPr/>
          </p:nvSpPr>
          <p:spPr bwMode="auto">
            <a:xfrm>
              <a:off x="2838" y="1716"/>
              <a:ext cx="2200" cy="975"/>
            </a:xfrm>
            <a:custGeom>
              <a:avLst/>
              <a:gdLst>
                <a:gd name="T0" fmla="*/ 2208 w 2208"/>
                <a:gd name="T1" fmla="*/ 0 h 1014"/>
                <a:gd name="T2" fmla="*/ 0 w 2208"/>
                <a:gd name="T3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08" h="1014">
                  <a:moveTo>
                    <a:pt x="2208" y="0"/>
                  </a:moveTo>
                  <a:lnTo>
                    <a:pt x="0" y="1014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8319" name="Group 15"/>
          <p:cNvGrpSpPr>
            <a:grpSpLocks/>
          </p:cNvGrpSpPr>
          <p:nvPr/>
        </p:nvGrpSpPr>
        <p:grpSpPr bwMode="auto">
          <a:xfrm>
            <a:off x="4190248" y="2330451"/>
            <a:ext cx="398361" cy="4222751"/>
            <a:chOff x="1767" y="1468"/>
            <a:chExt cx="1350" cy="2660"/>
          </a:xfrm>
        </p:grpSpPr>
        <p:grpSp>
          <p:nvGrpSpPr>
            <p:cNvPr id="98320" name="Group 16"/>
            <p:cNvGrpSpPr>
              <a:grpSpLocks/>
            </p:cNvGrpSpPr>
            <p:nvPr/>
          </p:nvGrpSpPr>
          <p:grpSpPr bwMode="auto">
            <a:xfrm>
              <a:off x="2832" y="1546"/>
              <a:ext cx="285" cy="2582"/>
              <a:chOff x="2832" y="1546"/>
              <a:chExt cx="285" cy="2582"/>
            </a:xfrm>
          </p:grpSpPr>
          <p:sp>
            <p:nvSpPr>
              <p:cNvPr id="98321" name="Freeform 17"/>
              <p:cNvSpPr>
                <a:spLocks/>
              </p:cNvSpPr>
              <p:nvPr/>
            </p:nvSpPr>
            <p:spPr bwMode="auto">
              <a:xfrm>
                <a:off x="2832" y="1546"/>
                <a:ext cx="1" cy="2582"/>
              </a:xfrm>
              <a:custGeom>
                <a:avLst/>
                <a:gdLst>
                  <a:gd name="T0" fmla="*/ 0 w 1"/>
                  <a:gd name="T1" fmla="*/ 0 h 2148"/>
                  <a:gd name="T2" fmla="*/ 0 w 1"/>
                  <a:gd name="T3" fmla="*/ 2148 h 2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148">
                    <a:moveTo>
                      <a:pt x="0" y="0"/>
                    </a:moveTo>
                    <a:lnTo>
                      <a:pt x="0" y="21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8322" name="Freeform 18"/>
              <p:cNvSpPr>
                <a:spLocks/>
              </p:cNvSpPr>
              <p:nvPr/>
            </p:nvSpPr>
            <p:spPr bwMode="auto">
              <a:xfrm rot="60000">
                <a:off x="2868" y="1548"/>
                <a:ext cx="249" cy="2580"/>
              </a:xfrm>
              <a:custGeom>
                <a:avLst/>
                <a:gdLst>
                  <a:gd name="T0" fmla="*/ 0 w 2"/>
                  <a:gd name="T1" fmla="*/ 0 h 2580"/>
                  <a:gd name="T2" fmla="*/ 2 w 2"/>
                  <a:gd name="T3" fmla="*/ 2580 h 2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2580">
                    <a:moveTo>
                      <a:pt x="0" y="0"/>
                    </a:moveTo>
                    <a:lnTo>
                      <a:pt x="2" y="2580"/>
                    </a:lnTo>
                  </a:path>
                </a:pathLst>
              </a:custGeom>
              <a:noFill/>
              <a:ln w="76200" cmpd="sng"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1767" y="1468"/>
              <a:ext cx="43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313" name="Group 9"/>
          <p:cNvGrpSpPr>
            <a:grpSpLocks/>
          </p:cNvGrpSpPr>
          <p:nvPr/>
        </p:nvGrpSpPr>
        <p:grpSpPr bwMode="auto">
          <a:xfrm>
            <a:off x="1011323" y="2728913"/>
            <a:ext cx="3492000" cy="1548000"/>
            <a:chOff x="1757" y="1719"/>
            <a:chExt cx="2188" cy="981"/>
          </a:xfrm>
        </p:grpSpPr>
        <p:sp>
          <p:nvSpPr>
            <p:cNvPr id="98314" name="Line 10"/>
            <p:cNvSpPr>
              <a:spLocks noChangeShapeType="1"/>
            </p:cNvSpPr>
            <p:nvPr/>
          </p:nvSpPr>
          <p:spPr bwMode="auto">
            <a:xfrm>
              <a:off x="1757" y="1719"/>
              <a:ext cx="2188" cy="98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15" name="Freeform 11"/>
            <p:cNvSpPr>
              <a:spLocks noChangeAspect="1"/>
            </p:cNvSpPr>
            <p:nvPr/>
          </p:nvSpPr>
          <p:spPr bwMode="auto">
            <a:xfrm>
              <a:off x="2593" y="2098"/>
              <a:ext cx="51" cy="23"/>
            </a:xfrm>
            <a:custGeom>
              <a:avLst/>
              <a:gdLst>
                <a:gd name="T0" fmla="*/ 0 w 144"/>
                <a:gd name="T1" fmla="*/ 0 h 57"/>
                <a:gd name="T2" fmla="*/ 144 w 144"/>
                <a:gd name="T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4" h="57">
                  <a:moveTo>
                    <a:pt x="0" y="0"/>
                  </a:moveTo>
                  <a:lnTo>
                    <a:pt x="144" y="57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98316" name="Group 12"/>
          <p:cNvGrpSpPr>
            <a:grpSpLocks/>
          </p:cNvGrpSpPr>
          <p:nvPr/>
        </p:nvGrpSpPr>
        <p:grpSpPr bwMode="auto">
          <a:xfrm>
            <a:off x="4533898" y="2590800"/>
            <a:ext cx="3492000" cy="238125"/>
            <a:chOff x="2856" y="1632"/>
            <a:chExt cx="2238" cy="150"/>
          </a:xfrm>
        </p:grpSpPr>
        <p:sp>
          <p:nvSpPr>
            <p:cNvPr id="98317" name="Freeform 13"/>
            <p:cNvSpPr>
              <a:spLocks/>
            </p:cNvSpPr>
            <p:nvPr/>
          </p:nvSpPr>
          <p:spPr bwMode="auto">
            <a:xfrm>
              <a:off x="2856" y="1716"/>
              <a:ext cx="2238" cy="1"/>
            </a:xfrm>
            <a:custGeom>
              <a:avLst/>
              <a:gdLst>
                <a:gd name="T0" fmla="*/ 0 w 2196"/>
                <a:gd name="T1" fmla="*/ 0 h 1"/>
                <a:gd name="T2" fmla="*/ 2196 w 219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96" h="1">
                  <a:moveTo>
                    <a:pt x="0" y="0"/>
                  </a:moveTo>
                  <a:lnTo>
                    <a:pt x="2196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18" name="Freeform 14"/>
            <p:cNvSpPr>
              <a:spLocks/>
            </p:cNvSpPr>
            <p:nvPr/>
          </p:nvSpPr>
          <p:spPr bwMode="auto">
            <a:xfrm>
              <a:off x="3984" y="1632"/>
              <a:ext cx="36" cy="150"/>
            </a:xfrm>
            <a:custGeom>
              <a:avLst/>
              <a:gdLst>
                <a:gd name="T0" fmla="*/ 36 w 36"/>
                <a:gd name="T1" fmla="*/ 0 h 150"/>
                <a:gd name="T2" fmla="*/ 0 w 36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150">
                  <a:moveTo>
                    <a:pt x="36" y="0"/>
                  </a:moveTo>
                  <a:lnTo>
                    <a:pt x="0" y="15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334" name="Group 30"/>
          <p:cNvGrpSpPr>
            <a:grpSpLocks/>
          </p:cNvGrpSpPr>
          <p:nvPr/>
        </p:nvGrpSpPr>
        <p:grpSpPr bwMode="auto">
          <a:xfrm>
            <a:off x="2555875" y="2727325"/>
            <a:ext cx="5443539" cy="4130675"/>
            <a:chOff x="1650" y="1722"/>
            <a:chExt cx="3429" cy="2602"/>
          </a:xfrm>
        </p:grpSpPr>
        <p:sp>
          <p:nvSpPr>
            <p:cNvPr id="98335" name="Freeform 31"/>
            <p:cNvSpPr>
              <a:spLocks/>
            </p:cNvSpPr>
            <p:nvPr/>
          </p:nvSpPr>
          <p:spPr bwMode="auto">
            <a:xfrm>
              <a:off x="1650" y="3406"/>
              <a:ext cx="1225" cy="918"/>
            </a:xfrm>
            <a:custGeom>
              <a:avLst/>
              <a:gdLst>
                <a:gd name="T0" fmla="*/ 1182 w 1182"/>
                <a:gd name="T1" fmla="*/ 0 h 918"/>
                <a:gd name="T2" fmla="*/ 0 w 1182"/>
                <a:gd name="T3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82" h="918">
                  <a:moveTo>
                    <a:pt x="1182" y="0"/>
                  </a:moveTo>
                  <a:lnTo>
                    <a:pt x="0" y="918"/>
                  </a:ln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36" name="Freeform 32"/>
            <p:cNvSpPr>
              <a:spLocks noChangeAspect="1"/>
            </p:cNvSpPr>
            <p:nvPr/>
          </p:nvSpPr>
          <p:spPr bwMode="auto">
            <a:xfrm rot="9960000" flipH="1" flipV="1">
              <a:off x="1831" y="4173"/>
              <a:ext cx="44" cy="23"/>
            </a:xfrm>
            <a:custGeom>
              <a:avLst/>
              <a:gdLst>
                <a:gd name="T0" fmla="*/ 116 w 116"/>
                <a:gd name="T1" fmla="*/ 0 h 90"/>
                <a:gd name="T2" fmla="*/ 0 w 116"/>
                <a:gd name="T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6" h="90">
                  <a:moveTo>
                    <a:pt x="116" y="0"/>
                  </a:moveTo>
                  <a:lnTo>
                    <a:pt x="0" y="90"/>
                  </a:lnTo>
                </a:path>
              </a:pathLst>
            </a:custGeom>
            <a:noFill/>
            <a:ln w="19050" cmpd="sng">
              <a:solidFill>
                <a:schemeClr val="accent1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37" name="Freeform 33"/>
            <p:cNvSpPr>
              <a:spLocks/>
            </p:cNvSpPr>
            <p:nvPr/>
          </p:nvSpPr>
          <p:spPr bwMode="auto">
            <a:xfrm>
              <a:off x="2879" y="1722"/>
              <a:ext cx="2200" cy="1678"/>
            </a:xfrm>
            <a:custGeom>
              <a:avLst/>
              <a:gdLst>
                <a:gd name="T0" fmla="*/ 2130 w 2130"/>
                <a:gd name="T1" fmla="*/ 0 h 1710"/>
                <a:gd name="T2" fmla="*/ 0 w 2130"/>
                <a:gd name="T3" fmla="*/ 171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30" h="1710">
                  <a:moveTo>
                    <a:pt x="2130" y="0"/>
                  </a:moveTo>
                  <a:lnTo>
                    <a:pt x="0" y="1710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98338" name="Group 34"/>
          <p:cNvGrpSpPr>
            <a:grpSpLocks/>
          </p:cNvGrpSpPr>
          <p:nvPr/>
        </p:nvGrpSpPr>
        <p:grpSpPr bwMode="auto">
          <a:xfrm>
            <a:off x="3676650" y="2724150"/>
            <a:ext cx="4321177" cy="4178301"/>
            <a:chOff x="2316" y="1716"/>
            <a:chExt cx="2722" cy="2632"/>
          </a:xfrm>
        </p:grpSpPr>
        <p:sp>
          <p:nvSpPr>
            <p:cNvPr id="98339" name="Freeform 35"/>
            <p:cNvSpPr>
              <a:spLocks noChangeAspect="1"/>
            </p:cNvSpPr>
            <p:nvPr/>
          </p:nvSpPr>
          <p:spPr bwMode="auto">
            <a:xfrm>
              <a:off x="2316" y="3826"/>
              <a:ext cx="522" cy="522"/>
            </a:xfrm>
            <a:custGeom>
              <a:avLst/>
              <a:gdLst>
                <a:gd name="T0" fmla="*/ 516 w 516"/>
                <a:gd name="T1" fmla="*/ 0 h 516"/>
                <a:gd name="T2" fmla="*/ 0 w 516"/>
                <a:gd name="T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6" h="516">
                  <a:moveTo>
                    <a:pt x="516" y="0"/>
                  </a:moveTo>
                  <a:lnTo>
                    <a:pt x="0" y="516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40" name="Freeform 36"/>
            <p:cNvSpPr>
              <a:spLocks noChangeAspect="1"/>
            </p:cNvSpPr>
            <p:nvPr/>
          </p:nvSpPr>
          <p:spPr bwMode="auto">
            <a:xfrm>
              <a:off x="2526" y="4068"/>
              <a:ext cx="74" cy="68"/>
            </a:xfrm>
            <a:custGeom>
              <a:avLst/>
              <a:gdLst>
                <a:gd name="T0" fmla="*/ 116 w 116"/>
                <a:gd name="T1" fmla="*/ 0 h 108"/>
                <a:gd name="T2" fmla="*/ 0 w 116"/>
                <a:gd name="T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6" h="108">
                  <a:moveTo>
                    <a:pt x="116" y="0"/>
                  </a:moveTo>
                  <a:lnTo>
                    <a:pt x="0" y="108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41" name="Freeform 37"/>
            <p:cNvSpPr>
              <a:spLocks/>
            </p:cNvSpPr>
            <p:nvPr/>
          </p:nvSpPr>
          <p:spPr bwMode="auto">
            <a:xfrm>
              <a:off x="2838" y="1716"/>
              <a:ext cx="2200" cy="2109"/>
            </a:xfrm>
            <a:custGeom>
              <a:avLst/>
              <a:gdLst>
                <a:gd name="T0" fmla="*/ 2136 w 2136"/>
                <a:gd name="T1" fmla="*/ 0 h 2136"/>
                <a:gd name="T2" fmla="*/ 0 w 2136"/>
                <a:gd name="T3" fmla="*/ 2136 h 2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36" h="2136">
                  <a:moveTo>
                    <a:pt x="2136" y="0"/>
                  </a:moveTo>
                  <a:lnTo>
                    <a:pt x="0" y="2136"/>
                  </a:lnTo>
                </a:path>
              </a:pathLst>
            </a:custGeom>
            <a:noFill/>
            <a:ln w="19050" cap="flat" cmpd="sng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98342" name="Group 38"/>
          <p:cNvGrpSpPr>
            <a:grpSpLocks/>
          </p:cNvGrpSpPr>
          <p:nvPr/>
        </p:nvGrpSpPr>
        <p:grpSpPr bwMode="auto">
          <a:xfrm>
            <a:off x="7870475" y="2533913"/>
            <a:ext cx="914400" cy="461963"/>
            <a:chOff x="4896" y="1584"/>
            <a:chExt cx="576" cy="291"/>
          </a:xfrm>
        </p:grpSpPr>
        <p:sp>
          <p:nvSpPr>
            <p:cNvPr id="98343" name="Text Box 39"/>
            <p:cNvSpPr txBox="1">
              <a:spLocks noChangeArrowheads="1"/>
            </p:cNvSpPr>
            <p:nvPr/>
          </p:nvSpPr>
          <p:spPr bwMode="auto">
            <a:xfrm>
              <a:off x="5088" y="1584"/>
              <a:ext cx="38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344" name="AutoShape 40"/>
            <p:cNvSpPr>
              <a:spLocks noChangeArrowheads="1"/>
            </p:cNvSpPr>
            <p:nvPr/>
          </p:nvSpPr>
          <p:spPr bwMode="auto">
            <a:xfrm>
              <a:off x="4896" y="1632"/>
              <a:ext cx="144" cy="144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 cap="rnd">
              <a:noFill/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kstvak 31">
            <a:extLst>
              <a:ext uri="{FF2B5EF4-FFF2-40B4-BE49-F238E27FC236}">
                <a16:creationId xmlns:a16="http://schemas.microsoft.com/office/drawing/2014/main" id="{C59C74E0-D103-0169-CFB2-C939FBB99123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330" name="Group 26"/>
          <p:cNvGrpSpPr>
            <a:grpSpLocks/>
          </p:cNvGrpSpPr>
          <p:nvPr/>
        </p:nvGrpSpPr>
        <p:grpSpPr bwMode="auto">
          <a:xfrm>
            <a:off x="1219200" y="2714625"/>
            <a:ext cx="6775451" cy="4102100"/>
            <a:chOff x="726" y="1704"/>
            <a:chExt cx="4268" cy="2584"/>
          </a:xfrm>
        </p:grpSpPr>
        <p:sp>
          <p:nvSpPr>
            <p:cNvPr id="98331" name="Freeform 27"/>
            <p:cNvSpPr>
              <a:spLocks/>
            </p:cNvSpPr>
            <p:nvPr/>
          </p:nvSpPr>
          <p:spPr bwMode="auto">
            <a:xfrm>
              <a:off x="2794" y="1704"/>
              <a:ext cx="2200" cy="1320"/>
            </a:xfrm>
            <a:custGeom>
              <a:avLst/>
              <a:gdLst>
                <a:gd name="T0" fmla="*/ 2148 w 2148"/>
                <a:gd name="T1" fmla="*/ 0 h 1320"/>
                <a:gd name="T2" fmla="*/ 0 w 2148"/>
                <a:gd name="T3" fmla="*/ 1320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48" h="1320">
                  <a:moveTo>
                    <a:pt x="2148" y="0"/>
                  </a:moveTo>
                  <a:lnTo>
                    <a:pt x="0" y="1320"/>
                  </a:lnTo>
                </a:path>
              </a:pathLst>
            </a:custGeom>
            <a:noFill/>
            <a:ln w="22225" cap="flat" cmpd="sng">
              <a:solidFill>
                <a:srgbClr val="FF66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98332" name="Freeform 28"/>
            <p:cNvSpPr>
              <a:spLocks noChangeAspect="1"/>
            </p:cNvSpPr>
            <p:nvPr/>
          </p:nvSpPr>
          <p:spPr bwMode="auto">
            <a:xfrm>
              <a:off x="726" y="3030"/>
              <a:ext cx="2064" cy="1258"/>
            </a:xfrm>
            <a:custGeom>
              <a:avLst/>
              <a:gdLst>
                <a:gd name="T0" fmla="*/ 2106 w 2106"/>
                <a:gd name="T1" fmla="*/ 0 h 1284"/>
                <a:gd name="T2" fmla="*/ 0 w 2106"/>
                <a:gd name="T3" fmla="*/ 1284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06" h="1284">
                  <a:moveTo>
                    <a:pt x="2106" y="0"/>
                  </a:moveTo>
                  <a:lnTo>
                    <a:pt x="0" y="1284"/>
                  </a:lnTo>
                </a:path>
              </a:pathLst>
            </a:custGeom>
            <a:noFill/>
            <a:ln w="22225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  <p:sp>
          <p:nvSpPr>
            <p:cNvPr id="98333" name="Freeform 29"/>
            <p:cNvSpPr>
              <a:spLocks noChangeAspect="1"/>
            </p:cNvSpPr>
            <p:nvPr/>
          </p:nvSpPr>
          <p:spPr bwMode="auto">
            <a:xfrm rot="840000">
              <a:off x="1440" y="3834"/>
              <a:ext cx="23" cy="23"/>
            </a:xfrm>
            <a:custGeom>
              <a:avLst/>
              <a:gdLst>
                <a:gd name="T0" fmla="*/ 60 w 60"/>
                <a:gd name="T1" fmla="*/ 0 h 30"/>
                <a:gd name="T2" fmla="*/ 0 w 60"/>
                <a:gd name="T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30">
                  <a:moveTo>
                    <a:pt x="60" y="0"/>
                  </a:moveTo>
                  <a:lnTo>
                    <a:pt x="0" y="30"/>
                  </a:lnTo>
                </a:path>
              </a:pathLst>
            </a:custGeom>
            <a:noFill/>
            <a:ln w="22225" cmpd="sng">
              <a:solidFill>
                <a:srgbClr val="FF66FF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8" name="Titel 7">
            <a:extLst>
              <a:ext uri="{FF2B5EF4-FFF2-40B4-BE49-F238E27FC236}">
                <a16:creationId xmlns:a16="http://schemas.microsoft.com/office/drawing/2014/main" id="{1CAACE56-E6AD-4ABC-5F36-2D2E382C9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660"/>
            <a:ext cx="9468544" cy="507831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teruggekaatste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stralen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m.b.v</a:t>
            </a:r>
            <a:r>
              <a:rPr lang="en-US" altLang="nl-NL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het </a:t>
            </a:r>
            <a:r>
              <a:rPr lang="en-US" altLang="nl-NL" sz="2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endParaRPr lang="nl-NL" sz="2700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2CD73C88-CBDC-8B27-E8B6-CAE9246B9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752"/>
            <a:ext cx="64442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De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kaatst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terug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alsof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hij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0B057E22-BC0F-D767-A89D-FAE3B89CA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03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B.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afstand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LS = SB.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5B9EBCC-9284-DB05-D9BB-7BE62DD00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1196752"/>
            <a:ext cx="3635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komt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69C26DC-3007-8E3C-D99D-BD8FE6E11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307" y="1196752"/>
            <a:ext cx="12239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7313" indent="-87313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 defTabSz="2619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defTabSz="2619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. . . . . 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90AD21EA-B52B-3581-6C9F-D73C169B7988}"/>
              </a:ext>
            </a:extLst>
          </p:cNvPr>
          <p:cNvGrpSpPr/>
          <p:nvPr/>
        </p:nvGrpSpPr>
        <p:grpSpPr>
          <a:xfrm>
            <a:off x="998123" y="2713038"/>
            <a:ext cx="3505200" cy="2087562"/>
            <a:chOff x="998123" y="2713038"/>
            <a:chExt cx="3505200" cy="2087562"/>
          </a:xfrm>
        </p:grpSpPr>
        <p:sp>
          <p:nvSpPr>
            <p:cNvPr id="98329" name="Line 25"/>
            <p:cNvSpPr>
              <a:spLocks noChangeShapeType="1"/>
            </p:cNvSpPr>
            <p:nvPr/>
          </p:nvSpPr>
          <p:spPr bwMode="auto">
            <a:xfrm>
              <a:off x="998123" y="2713038"/>
              <a:ext cx="3505200" cy="2087562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cxnSp>
          <p:nvCxnSpPr>
            <p:cNvPr id="18" name="Rechte verbindingslijn met pijl 17">
              <a:extLst>
                <a:ext uri="{FF2B5EF4-FFF2-40B4-BE49-F238E27FC236}">
                  <a16:creationId xmlns:a16="http://schemas.microsoft.com/office/drawing/2014/main" id="{61357E87-5EE0-E701-5AD0-18681F160432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rot="-900000">
              <a:off x="2475224" y="3570376"/>
              <a:ext cx="72000" cy="72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66FF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9B6F0A1-2A62-6354-69AB-254AD532F79B}"/>
              </a:ext>
            </a:extLst>
          </p:cNvPr>
          <p:cNvGrpSpPr/>
          <p:nvPr/>
        </p:nvGrpSpPr>
        <p:grpSpPr>
          <a:xfrm>
            <a:off x="1011323" y="2714625"/>
            <a:ext cx="3492000" cy="2675322"/>
            <a:chOff x="1011323" y="2714625"/>
            <a:chExt cx="3492000" cy="2675322"/>
          </a:xfrm>
        </p:grpSpPr>
        <p:sp>
          <p:nvSpPr>
            <p:cNvPr id="98345" name="Freeform 41"/>
            <p:cNvSpPr>
              <a:spLocks noChangeAspect="1"/>
            </p:cNvSpPr>
            <p:nvPr/>
          </p:nvSpPr>
          <p:spPr bwMode="auto">
            <a:xfrm>
              <a:off x="1011323" y="2714625"/>
              <a:ext cx="3492000" cy="2675322"/>
            </a:xfrm>
            <a:custGeom>
              <a:avLst/>
              <a:gdLst>
                <a:gd name="T0" fmla="*/ 0 w 2232"/>
                <a:gd name="T1" fmla="*/ 0 h 1710"/>
                <a:gd name="T2" fmla="*/ 2232 w 2232"/>
                <a:gd name="T3" fmla="*/ 171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32" h="1710">
                  <a:moveTo>
                    <a:pt x="0" y="0"/>
                  </a:moveTo>
                  <a:lnTo>
                    <a:pt x="2232" y="1710"/>
                  </a:lnTo>
                </a:path>
              </a:pathLst>
            </a:custGeom>
            <a:noFill/>
            <a:ln w="19050" cmpd="sng">
              <a:solidFill>
                <a:schemeClr val="accent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cxnSp>
          <p:nvCxnSpPr>
            <p:cNvPr id="7" name="Rechte verbindingslijn met pijl 6">
              <a:extLst>
                <a:ext uri="{FF2B5EF4-FFF2-40B4-BE49-F238E27FC236}">
                  <a16:creationId xmlns:a16="http://schemas.microsoft.com/office/drawing/2014/main" id="{4618EA2A-22AE-66E2-75F9-FD0F2A6A7A48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rot="-60000">
              <a:off x="2432623" y="3799926"/>
              <a:ext cx="97877" cy="8508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ABAAECB5-928F-C529-2038-C966A013705F}"/>
              </a:ext>
            </a:extLst>
          </p:cNvPr>
          <p:cNvGrpSpPr/>
          <p:nvPr/>
        </p:nvGrpSpPr>
        <p:grpSpPr>
          <a:xfrm>
            <a:off x="1011323" y="2714625"/>
            <a:ext cx="3492000" cy="3351194"/>
            <a:chOff x="1011323" y="2714625"/>
            <a:chExt cx="3492000" cy="3351194"/>
          </a:xfrm>
        </p:grpSpPr>
        <p:sp>
          <p:nvSpPr>
            <p:cNvPr id="98346" name="Freeform 42"/>
            <p:cNvSpPr>
              <a:spLocks noChangeAspect="1"/>
            </p:cNvSpPr>
            <p:nvPr/>
          </p:nvSpPr>
          <p:spPr bwMode="auto">
            <a:xfrm>
              <a:off x="1011323" y="2714625"/>
              <a:ext cx="3492000" cy="3351194"/>
            </a:xfrm>
            <a:custGeom>
              <a:avLst/>
              <a:gdLst>
                <a:gd name="T0" fmla="*/ 0 w 2232"/>
                <a:gd name="T1" fmla="*/ 0 h 2142"/>
                <a:gd name="T2" fmla="*/ 2232 w 2232"/>
                <a:gd name="T3" fmla="*/ 2142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32" h="2142">
                  <a:moveTo>
                    <a:pt x="0" y="0"/>
                  </a:moveTo>
                  <a:lnTo>
                    <a:pt x="2232" y="2142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cxnSp>
          <p:nvCxnSpPr>
            <p:cNvPr id="9" name="Rechte verbindingslijn met pijl 8">
              <a:extLst>
                <a:ext uri="{FF2B5EF4-FFF2-40B4-BE49-F238E27FC236}">
                  <a16:creationId xmlns:a16="http://schemas.microsoft.com/office/drawing/2014/main" id="{9AFF7B71-0298-5713-D964-750C29680919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rot="120000">
              <a:off x="2259661" y="3915500"/>
              <a:ext cx="72000" cy="72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8347" name="Group 43"/>
          <p:cNvGrpSpPr>
            <a:grpSpLocks/>
          </p:cNvGrpSpPr>
          <p:nvPr/>
        </p:nvGrpSpPr>
        <p:grpSpPr bwMode="auto">
          <a:xfrm>
            <a:off x="458786" y="2533912"/>
            <a:ext cx="685800" cy="461963"/>
            <a:chOff x="240" y="1584"/>
            <a:chExt cx="432" cy="291"/>
          </a:xfrm>
        </p:grpSpPr>
        <p:sp>
          <p:nvSpPr>
            <p:cNvPr id="98348" name="AutoShape 44"/>
            <p:cNvSpPr>
              <a:spLocks noChangeArrowheads="1"/>
            </p:cNvSpPr>
            <p:nvPr/>
          </p:nvSpPr>
          <p:spPr bwMode="auto">
            <a:xfrm>
              <a:off x="528" y="1632"/>
              <a:ext cx="144" cy="144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349" name="Rectangle 45"/>
            <p:cNvSpPr>
              <a:spLocks noChangeArrowheads="1"/>
            </p:cNvSpPr>
            <p:nvPr/>
          </p:nvSpPr>
          <p:spPr bwMode="auto">
            <a:xfrm>
              <a:off x="240" y="1584"/>
              <a:ext cx="2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9">
            <a:extLst>
              <a:ext uri="{FF2B5EF4-FFF2-40B4-BE49-F238E27FC236}">
                <a16:creationId xmlns:a16="http://schemas.microsoft.com/office/drawing/2014/main" id="{F3A3F831-C593-11E4-AA4E-F257E439B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713456"/>
            <a:ext cx="9143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Je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kunt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nu heel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makkelijk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stralen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EA2DD48F-C7AC-FA30-1C69-3974E9F49792}"/>
              </a:ext>
            </a:extLst>
          </p:cNvPr>
          <p:cNvGrpSpPr/>
          <p:nvPr/>
        </p:nvGrpSpPr>
        <p:grpSpPr>
          <a:xfrm>
            <a:off x="1000038" y="2597292"/>
            <a:ext cx="3495949" cy="305413"/>
            <a:chOff x="1000038" y="2890838"/>
            <a:chExt cx="3495949" cy="305413"/>
          </a:xfrm>
        </p:grpSpPr>
        <p:grpSp>
          <p:nvGrpSpPr>
            <p:cNvPr id="15" name="Group 2">
              <a:extLst>
                <a:ext uri="{FF2B5EF4-FFF2-40B4-BE49-F238E27FC236}">
                  <a16:creationId xmlns:a16="http://schemas.microsoft.com/office/drawing/2014/main" id="{6625CE88-7625-55E6-E6AC-2414186E67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0038" y="2890838"/>
              <a:ext cx="3492000" cy="238125"/>
              <a:chOff x="630" y="1632"/>
              <a:chExt cx="2197" cy="150"/>
            </a:xfrm>
          </p:grpSpPr>
          <p:sp>
            <p:nvSpPr>
              <p:cNvPr id="17" name="Freeform 3">
                <a:extLst>
                  <a:ext uri="{FF2B5EF4-FFF2-40B4-BE49-F238E27FC236}">
                    <a16:creationId xmlns:a16="http://schemas.microsoft.com/office/drawing/2014/main" id="{9C7A8336-4300-B2A4-009F-106D310CC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" y="1710"/>
                <a:ext cx="2197" cy="1"/>
              </a:xfrm>
              <a:custGeom>
                <a:avLst/>
                <a:gdLst>
                  <a:gd name="T0" fmla="*/ 0 w 2220"/>
                  <a:gd name="T1" fmla="*/ 0 h 1"/>
                  <a:gd name="T2" fmla="*/ 2220 w 2220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220" h="1">
                    <a:moveTo>
                      <a:pt x="0" y="0"/>
                    </a:moveTo>
                    <a:lnTo>
                      <a:pt x="222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4">
                <a:extLst>
                  <a:ext uri="{FF2B5EF4-FFF2-40B4-BE49-F238E27FC236}">
                    <a16:creationId xmlns:a16="http://schemas.microsoft.com/office/drawing/2014/main" id="{129A2C67-1885-4513-AA28-2A252BD9A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" y="1632"/>
                <a:ext cx="36" cy="150"/>
              </a:xfrm>
              <a:custGeom>
                <a:avLst/>
                <a:gdLst>
                  <a:gd name="T0" fmla="*/ 36 w 36"/>
                  <a:gd name="T1" fmla="*/ 0 h 150"/>
                  <a:gd name="T2" fmla="*/ 0 w 36"/>
                  <a:gd name="T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150">
                    <a:moveTo>
                      <a:pt x="36" y="0"/>
                    </a:moveTo>
                    <a:lnTo>
                      <a:pt x="0" y="15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8BAA8F60-B6BE-317C-65D5-33DE8F2834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5987" y="3016251"/>
              <a:ext cx="180000" cy="180000"/>
            </a:xfrm>
            <a:custGeom>
              <a:avLst/>
              <a:gdLst>
                <a:gd name="csX0" fmla="*/ 1175 w 659936"/>
                <a:gd name="csY0" fmla="*/ 0 h 701376"/>
                <a:gd name="csX1" fmla="*/ 0 w 659936"/>
                <a:gd name="csY1" fmla="*/ 701376 h 701376"/>
                <a:gd name="csX2" fmla="*/ 659936 w 659936"/>
                <a:gd name="csY2" fmla="*/ 698090 h 701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59936" h="701376">
                  <a:moveTo>
                    <a:pt x="1175" y="0"/>
                  </a:moveTo>
                  <a:cubicBezTo>
                    <a:pt x="783" y="229542"/>
                    <a:pt x="392" y="471834"/>
                    <a:pt x="0" y="701376"/>
                  </a:cubicBezTo>
                  <a:lnTo>
                    <a:pt x="659936" y="698090"/>
                  </a:lnTo>
                </a:path>
              </a:pathLst>
            </a:custGeom>
            <a:ln w="1905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3672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1000"/>
                                        <p:tgtEl>
                                          <p:spTgt spid="9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1000"/>
                                        <p:tgtEl>
                                          <p:spTgt spid="98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1000"/>
                                        <p:tgtEl>
                                          <p:spTgt spid="98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1000"/>
                                        <p:tgtEl>
                                          <p:spTgt spid="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utoUpdateAnimBg="0"/>
      <p:bldP spid="4" grpId="0" autoUpdateAnimBg="0"/>
      <p:bldP spid="5" grpId="0" autoUpdateAnimBg="0"/>
      <p:bldP spid="6" grpId="0" autoUpdateAnimBg="0"/>
      <p:bldP spid="1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DCAFA66-1B82-557D-C90D-34F6CC683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4" y="3305346"/>
            <a:ext cx="2198953" cy="34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C80A761-7ACF-8685-C386-0756DB20CA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82" y="3337662"/>
            <a:ext cx="2198953" cy="34200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104463" name="Group 15"/>
          <p:cNvGrpSpPr>
            <a:grpSpLocks/>
          </p:cNvGrpSpPr>
          <p:nvPr/>
        </p:nvGrpSpPr>
        <p:grpSpPr bwMode="auto">
          <a:xfrm>
            <a:off x="4026237" y="3249360"/>
            <a:ext cx="685800" cy="3420000"/>
            <a:chOff x="2496" y="1546"/>
            <a:chExt cx="432" cy="2582"/>
          </a:xfrm>
        </p:grpSpPr>
        <p:grpSp>
          <p:nvGrpSpPr>
            <p:cNvPr id="104464" name="Group 16"/>
            <p:cNvGrpSpPr>
              <a:grpSpLocks/>
            </p:cNvGrpSpPr>
            <p:nvPr/>
          </p:nvGrpSpPr>
          <p:grpSpPr bwMode="auto">
            <a:xfrm>
              <a:off x="2832" y="1546"/>
              <a:ext cx="38" cy="2582"/>
              <a:chOff x="2832" y="1546"/>
              <a:chExt cx="38" cy="2582"/>
            </a:xfrm>
          </p:grpSpPr>
          <p:sp>
            <p:nvSpPr>
              <p:cNvPr id="104465" name="Freeform 17"/>
              <p:cNvSpPr>
                <a:spLocks/>
              </p:cNvSpPr>
              <p:nvPr/>
            </p:nvSpPr>
            <p:spPr bwMode="auto">
              <a:xfrm>
                <a:off x="2832" y="1546"/>
                <a:ext cx="1" cy="2582"/>
              </a:xfrm>
              <a:custGeom>
                <a:avLst/>
                <a:gdLst>
                  <a:gd name="T0" fmla="*/ 0 w 1"/>
                  <a:gd name="T1" fmla="*/ 0 h 2148"/>
                  <a:gd name="T2" fmla="*/ 0 w 1"/>
                  <a:gd name="T3" fmla="*/ 2148 h 2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148">
                    <a:moveTo>
                      <a:pt x="0" y="0"/>
                    </a:moveTo>
                    <a:lnTo>
                      <a:pt x="0" y="21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466" name="Freeform 18"/>
              <p:cNvSpPr>
                <a:spLocks/>
              </p:cNvSpPr>
              <p:nvPr/>
            </p:nvSpPr>
            <p:spPr bwMode="auto">
              <a:xfrm>
                <a:off x="2868" y="1548"/>
                <a:ext cx="2" cy="2580"/>
              </a:xfrm>
              <a:custGeom>
                <a:avLst/>
                <a:gdLst>
                  <a:gd name="T0" fmla="*/ 0 w 2"/>
                  <a:gd name="T1" fmla="*/ 0 h 2580"/>
                  <a:gd name="T2" fmla="*/ 2 w 2"/>
                  <a:gd name="T3" fmla="*/ 2580 h 2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2580">
                    <a:moveTo>
                      <a:pt x="0" y="0"/>
                    </a:moveTo>
                    <a:lnTo>
                      <a:pt x="2" y="2580"/>
                    </a:lnTo>
                  </a:path>
                </a:pathLst>
              </a:custGeom>
              <a:noFill/>
              <a:ln w="76200" cmpd="sng"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4467" name="Text Box 19"/>
            <p:cNvSpPr txBox="1">
              <a:spLocks noChangeArrowheads="1"/>
            </p:cNvSpPr>
            <p:nvPr/>
          </p:nvSpPr>
          <p:spPr bwMode="auto">
            <a:xfrm>
              <a:off x="2496" y="1632"/>
              <a:ext cx="432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nl-NL" altLang="nl-NL" sz="4400" b="1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04453" name="Rectangle 5"/>
          <p:cNvSpPr>
            <a:spLocks noGrp="1" noChangeArrowheads="1"/>
          </p:cNvSpPr>
          <p:nvPr>
            <p:ph type="title"/>
          </p:nvPr>
        </p:nvSpPr>
        <p:spPr>
          <a:xfrm>
            <a:off x="-7835" y="10461"/>
            <a:ext cx="5945085" cy="537227"/>
          </a:xfrm>
        </p:spPr>
        <p:txBody>
          <a:bodyPr wrap="square"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kijken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529" name="Group 81"/>
          <p:cNvGrpSpPr>
            <a:grpSpLocks/>
          </p:cNvGrpSpPr>
          <p:nvPr/>
        </p:nvGrpSpPr>
        <p:grpSpPr bwMode="auto">
          <a:xfrm>
            <a:off x="2571077" y="4710813"/>
            <a:ext cx="1980000" cy="252000"/>
            <a:chOff x="1512" y="2236"/>
            <a:chExt cx="1335" cy="286"/>
          </a:xfrm>
        </p:grpSpPr>
        <p:sp>
          <p:nvSpPr>
            <p:cNvPr id="104459" name="Freeform 11"/>
            <p:cNvSpPr>
              <a:spLocks noChangeAspect="1"/>
            </p:cNvSpPr>
            <p:nvPr/>
          </p:nvSpPr>
          <p:spPr bwMode="auto">
            <a:xfrm rot="19460463">
              <a:off x="2025" y="2319"/>
              <a:ext cx="44" cy="71"/>
            </a:xfrm>
            <a:custGeom>
              <a:avLst/>
              <a:gdLst>
                <a:gd name="T0" fmla="*/ 155 w 155"/>
                <a:gd name="T1" fmla="*/ 27 h 27"/>
                <a:gd name="T2" fmla="*/ 0 w 155"/>
                <a:gd name="T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5" h="27">
                  <a:moveTo>
                    <a:pt x="155" y="2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04470" name="Freeform 22"/>
            <p:cNvSpPr>
              <a:spLocks/>
            </p:cNvSpPr>
            <p:nvPr/>
          </p:nvSpPr>
          <p:spPr bwMode="auto">
            <a:xfrm>
              <a:off x="1512" y="2236"/>
              <a:ext cx="1335" cy="286"/>
            </a:xfrm>
            <a:custGeom>
              <a:avLst/>
              <a:gdLst>
                <a:gd name="T0" fmla="*/ 1313 w 1313"/>
                <a:gd name="T1" fmla="*/ 286 h 286"/>
                <a:gd name="T2" fmla="*/ 0 w 1313"/>
                <a:gd name="T3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13" h="286">
                  <a:moveTo>
                    <a:pt x="1313" y="286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63" name="Groep 62">
            <a:extLst>
              <a:ext uri="{FF2B5EF4-FFF2-40B4-BE49-F238E27FC236}">
                <a16:creationId xmlns:a16="http://schemas.microsoft.com/office/drawing/2014/main" id="{CC61AC38-C9D7-CA64-E98F-FEE65BF08861}"/>
              </a:ext>
            </a:extLst>
          </p:cNvPr>
          <p:cNvGrpSpPr/>
          <p:nvPr/>
        </p:nvGrpSpPr>
        <p:grpSpPr>
          <a:xfrm>
            <a:off x="4575098" y="5288135"/>
            <a:ext cx="3492000" cy="287338"/>
            <a:chOff x="4581821" y="5286955"/>
            <a:chExt cx="2664000" cy="287338"/>
          </a:xfrm>
        </p:grpSpPr>
        <p:sp>
          <p:nvSpPr>
            <p:cNvPr id="104515" name="Freeform 67"/>
            <p:cNvSpPr>
              <a:spLocks/>
            </p:cNvSpPr>
            <p:nvPr/>
          </p:nvSpPr>
          <p:spPr bwMode="auto">
            <a:xfrm>
              <a:off x="4581821" y="5421099"/>
              <a:ext cx="2664000" cy="19050"/>
            </a:xfrm>
            <a:custGeom>
              <a:avLst/>
              <a:gdLst>
                <a:gd name="T0" fmla="*/ 0 w 1338"/>
                <a:gd name="T1" fmla="*/ 0 h 12"/>
                <a:gd name="T2" fmla="*/ 1338 w 1338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38" h="12">
                  <a:moveTo>
                    <a:pt x="0" y="0"/>
                  </a:moveTo>
                  <a:lnTo>
                    <a:pt x="1338" y="1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04516" name="Freeform 68"/>
            <p:cNvSpPr>
              <a:spLocks/>
            </p:cNvSpPr>
            <p:nvPr/>
          </p:nvSpPr>
          <p:spPr bwMode="auto">
            <a:xfrm>
              <a:off x="5668924" y="5286955"/>
              <a:ext cx="71677" cy="287338"/>
            </a:xfrm>
            <a:custGeom>
              <a:avLst/>
              <a:gdLst>
                <a:gd name="T0" fmla="*/ 36 w 36"/>
                <a:gd name="T1" fmla="*/ 0 h 150"/>
                <a:gd name="T2" fmla="*/ 0 w 36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150">
                  <a:moveTo>
                    <a:pt x="36" y="0"/>
                  </a:moveTo>
                  <a:lnTo>
                    <a:pt x="0" y="15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2" name="Tekstvak 31">
            <a:extLst>
              <a:ext uri="{FF2B5EF4-FFF2-40B4-BE49-F238E27FC236}">
                <a16:creationId xmlns:a16="http://schemas.microsoft.com/office/drawing/2014/main" id="{263E9218-8717-72C0-A0E1-B0BBB6815814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B44B81B2-17B3-98A7-4AB6-187893A66BF7}"/>
              </a:ext>
            </a:extLst>
          </p:cNvPr>
          <p:cNvGrpSpPr/>
          <p:nvPr/>
        </p:nvGrpSpPr>
        <p:grpSpPr>
          <a:xfrm>
            <a:off x="7884368" y="5404051"/>
            <a:ext cx="609600" cy="461963"/>
            <a:chOff x="7677527" y="4728340"/>
            <a:chExt cx="609600" cy="461963"/>
          </a:xfrm>
        </p:grpSpPr>
        <p:sp>
          <p:nvSpPr>
            <p:cNvPr id="11" name="Text Box 39">
              <a:extLst>
                <a:ext uri="{FF2B5EF4-FFF2-40B4-BE49-F238E27FC236}">
                  <a16:creationId xmlns:a16="http://schemas.microsoft.com/office/drawing/2014/main" id="{5E1A9845-FA7B-4AC4-BDD7-B9D7916C07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7527" y="4728340"/>
              <a:ext cx="609600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07ACAC8B-CD96-1122-88AC-C9F3FAEB7B91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7809391" y="4729645"/>
              <a:ext cx="72000" cy="72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2000"/>
                    <a:lumOff val="58000"/>
                  </a:schemeClr>
                </a:gs>
                <a:gs pos="26000">
                  <a:schemeClr val="accent3">
                    <a:lumMod val="95000"/>
                    <a:lumOff val="5000"/>
                  </a:schemeClr>
                </a:gs>
                <a:gs pos="6100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2" name="Rectangle 5">
            <a:extLst>
              <a:ext uri="{FF2B5EF4-FFF2-40B4-BE49-F238E27FC236}">
                <a16:creationId xmlns:a16="http://schemas.microsoft.com/office/drawing/2014/main" id="{38AEAFB6-224A-FCE8-DD2C-2FD9679A6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9" y="506520"/>
            <a:ext cx="91422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838200" indent="-838200" algn="l"/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meisje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kijkt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knopje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haar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7D0F0010-51D2-5D9E-3509-D77ABD819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9" y="988161"/>
            <a:ext cx="65665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het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oorknopje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L.</a:t>
            </a: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0C887A06-B88E-8581-0C92-097FFA454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9" y="1469802"/>
            <a:ext cx="91422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lijn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vanuit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oog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D0F318BE-4CF0-9C34-4A77-5545B56D0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9" y="1951443"/>
            <a:ext cx="91422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vanaf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oorknopje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5">
            <a:extLst>
              <a:ext uri="{FF2B5EF4-FFF2-40B4-BE49-F238E27FC236}">
                <a16:creationId xmlns:a16="http://schemas.microsoft.com/office/drawing/2014/main" id="{406C1792-9162-F70B-655B-92793EF12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0985" y="988161"/>
            <a:ext cx="15053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 = SB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01A4988B-67A2-C062-16A2-8C40F900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82" y="2433082"/>
            <a:ext cx="8859766" cy="70788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defTabSz="1077913">
              <a:tabLst>
                <a:tab pos="892175" algn="l"/>
              </a:tabLst>
            </a:pP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op:	1. Wat achter de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zit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met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streeplijn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aangeven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2.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Geef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pijl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richting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lichtstraal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4524" name="Group 76"/>
          <p:cNvGrpSpPr>
            <a:grpSpLocks/>
          </p:cNvGrpSpPr>
          <p:nvPr/>
        </p:nvGrpSpPr>
        <p:grpSpPr bwMode="auto">
          <a:xfrm>
            <a:off x="1240101" y="4977813"/>
            <a:ext cx="3312000" cy="413660"/>
            <a:chOff x="1445" y="2542"/>
            <a:chExt cx="1380" cy="290"/>
          </a:xfrm>
        </p:grpSpPr>
        <p:sp>
          <p:nvSpPr>
            <p:cNvPr id="104458" name="Freeform 10"/>
            <p:cNvSpPr>
              <a:spLocks/>
            </p:cNvSpPr>
            <p:nvPr/>
          </p:nvSpPr>
          <p:spPr bwMode="auto">
            <a:xfrm>
              <a:off x="1445" y="2542"/>
              <a:ext cx="1380" cy="290"/>
            </a:xfrm>
            <a:custGeom>
              <a:avLst/>
              <a:gdLst>
                <a:gd name="T0" fmla="*/ 0 w 1380"/>
                <a:gd name="T1" fmla="*/ 265 h 265"/>
                <a:gd name="T2" fmla="*/ 1380 w 1380"/>
                <a:gd name="T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80" h="265">
                  <a:moveTo>
                    <a:pt x="0" y="265"/>
                  </a:moveTo>
                  <a:lnTo>
                    <a:pt x="1380" y="0"/>
                  </a:lnTo>
                </a:path>
              </a:pathLst>
            </a:custGeom>
            <a:noFill/>
            <a:ln w="190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  <p:sp>
          <p:nvSpPr>
            <p:cNvPr id="104471" name="Freeform 23"/>
            <p:cNvSpPr>
              <a:spLocks noChangeAspect="1"/>
            </p:cNvSpPr>
            <p:nvPr/>
          </p:nvSpPr>
          <p:spPr bwMode="auto">
            <a:xfrm rot="60000">
              <a:off x="2222" y="2660"/>
              <a:ext cx="45" cy="13"/>
            </a:xfrm>
            <a:custGeom>
              <a:avLst/>
              <a:gdLst>
                <a:gd name="T0" fmla="*/ 0 w 137"/>
                <a:gd name="T1" fmla="*/ 37 h 37"/>
                <a:gd name="T2" fmla="*/ 137 w 137"/>
                <a:gd name="T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7" h="37">
                  <a:moveTo>
                    <a:pt x="0" y="37"/>
                  </a:moveTo>
                  <a:lnTo>
                    <a:pt x="137" y="0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104472" name="Freeform 24"/>
          <p:cNvSpPr>
            <a:spLocks/>
          </p:cNvSpPr>
          <p:nvPr/>
        </p:nvSpPr>
        <p:spPr bwMode="auto">
          <a:xfrm>
            <a:off x="4536894" y="4968775"/>
            <a:ext cx="3530203" cy="468000"/>
          </a:xfrm>
          <a:custGeom>
            <a:avLst/>
            <a:gdLst>
              <a:gd name="T0" fmla="*/ 1308 w 1308"/>
              <a:gd name="T1" fmla="*/ 265 h 265"/>
              <a:gd name="T2" fmla="*/ 0 w 1308"/>
              <a:gd name="T3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308" h="265">
                <a:moveTo>
                  <a:pt x="1308" y="265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3" name="Text Box 39">
            <a:extLst>
              <a:ext uri="{FF2B5EF4-FFF2-40B4-BE49-F238E27FC236}">
                <a16:creationId xmlns:a16="http://schemas.microsoft.com/office/drawing/2014/main" id="{E217BEFE-8B46-240E-2495-D94D2C2F0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380" y="5462229"/>
            <a:ext cx="433621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58EFF224-D604-C124-5194-E1301B26BB4C}"/>
              </a:ext>
            </a:extLst>
          </p:cNvPr>
          <p:cNvGrpSpPr/>
          <p:nvPr/>
        </p:nvGrpSpPr>
        <p:grpSpPr>
          <a:xfrm>
            <a:off x="1244338" y="4941168"/>
            <a:ext cx="3410969" cy="671324"/>
            <a:chOff x="1244338" y="4941168"/>
            <a:chExt cx="3410969" cy="671324"/>
          </a:xfrm>
        </p:grpSpPr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ED5CD2A5-436F-07FA-BB3B-B86A7736FA05}"/>
                </a:ext>
              </a:extLst>
            </p:cNvPr>
            <p:cNvGrpSpPr/>
            <p:nvPr/>
          </p:nvGrpSpPr>
          <p:grpSpPr>
            <a:xfrm>
              <a:off x="1244338" y="4941168"/>
              <a:ext cx="3410969" cy="615346"/>
              <a:chOff x="1249745" y="4941168"/>
              <a:chExt cx="3346939" cy="615346"/>
            </a:xfrm>
          </p:grpSpPr>
          <p:grpSp>
            <p:nvGrpSpPr>
              <p:cNvPr id="62" name="Groep 61">
                <a:extLst>
                  <a:ext uri="{FF2B5EF4-FFF2-40B4-BE49-F238E27FC236}">
                    <a16:creationId xmlns:a16="http://schemas.microsoft.com/office/drawing/2014/main" id="{116F7FB8-D194-077C-9995-A56FA90724DC}"/>
                  </a:ext>
                </a:extLst>
              </p:cNvPr>
              <p:cNvGrpSpPr/>
              <p:nvPr/>
            </p:nvGrpSpPr>
            <p:grpSpPr>
              <a:xfrm>
                <a:off x="1249745" y="5267982"/>
                <a:ext cx="3240001" cy="288532"/>
                <a:chOff x="1784893" y="5267308"/>
                <a:chExt cx="2664000" cy="288532"/>
              </a:xfrm>
            </p:grpSpPr>
            <p:sp>
              <p:nvSpPr>
                <p:cNvPr id="104451" name="Freeform 3"/>
                <p:cNvSpPr>
                  <a:spLocks/>
                </p:cNvSpPr>
                <p:nvPr/>
              </p:nvSpPr>
              <p:spPr bwMode="auto">
                <a:xfrm>
                  <a:off x="1784893" y="5397835"/>
                  <a:ext cx="2664000" cy="27479"/>
                </a:xfrm>
                <a:custGeom>
                  <a:avLst/>
                  <a:gdLst>
                    <a:gd name="T0" fmla="*/ 0 w 1338"/>
                    <a:gd name="T1" fmla="*/ 0 h 12"/>
                    <a:gd name="T2" fmla="*/ 1338 w 1338"/>
                    <a:gd name="T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338" h="12">
                      <a:moveTo>
                        <a:pt x="0" y="0"/>
                      </a:moveTo>
                      <a:lnTo>
                        <a:pt x="1338" y="12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452" name="Freeform 4"/>
                <p:cNvSpPr>
                  <a:spLocks/>
                </p:cNvSpPr>
                <p:nvPr/>
              </p:nvSpPr>
              <p:spPr bwMode="auto">
                <a:xfrm>
                  <a:off x="2871996" y="5267308"/>
                  <a:ext cx="71677" cy="288532"/>
                </a:xfrm>
                <a:custGeom>
                  <a:avLst/>
                  <a:gdLst>
                    <a:gd name="T0" fmla="*/ 36 w 36"/>
                    <a:gd name="T1" fmla="*/ 0 h 150"/>
                    <a:gd name="T2" fmla="*/ 0 w 36"/>
                    <a:gd name="T3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36" h="150">
                      <a:moveTo>
                        <a:pt x="36" y="0"/>
                      </a:moveTo>
                      <a:lnTo>
                        <a:pt x="0" y="15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9" name="Text Box 39">
                <a:extLst>
                  <a:ext uri="{FF2B5EF4-FFF2-40B4-BE49-F238E27FC236}">
                    <a16:creationId xmlns:a16="http://schemas.microsoft.com/office/drawing/2014/main" id="{A46A580D-58FB-C29E-FB97-F54CA04643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1203" y="4941168"/>
                <a:ext cx="425481" cy="461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endPara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Vrije vorm: vorm 5">
              <a:extLst>
                <a:ext uri="{FF2B5EF4-FFF2-40B4-BE49-F238E27FC236}">
                  <a16:creationId xmlns:a16="http://schemas.microsoft.com/office/drawing/2014/main" id="{4CB1C16C-3DA7-C8D2-7045-CD0B55ED96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86783" y="5432492"/>
              <a:ext cx="180000" cy="180000"/>
            </a:xfrm>
            <a:custGeom>
              <a:avLst/>
              <a:gdLst>
                <a:gd name="csX0" fmla="*/ 1175 w 659936"/>
                <a:gd name="csY0" fmla="*/ 0 h 701376"/>
                <a:gd name="csX1" fmla="*/ 0 w 659936"/>
                <a:gd name="csY1" fmla="*/ 701376 h 701376"/>
                <a:gd name="csX2" fmla="*/ 659936 w 659936"/>
                <a:gd name="csY2" fmla="*/ 698090 h 701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59936" h="701376">
                  <a:moveTo>
                    <a:pt x="1175" y="0"/>
                  </a:moveTo>
                  <a:cubicBezTo>
                    <a:pt x="783" y="229542"/>
                    <a:pt x="392" y="471834"/>
                    <a:pt x="0" y="701376"/>
                  </a:cubicBezTo>
                  <a:lnTo>
                    <a:pt x="659936" y="698090"/>
                  </a:lnTo>
                </a:path>
              </a:pathLst>
            </a:custGeom>
            <a:ln w="19050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5153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0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utoUpdateAnimBg="0"/>
      <p:bldP spid="22" grpId="0" autoUpdateAnimBg="0"/>
      <p:bldP spid="23" grpId="0" autoUpdateAnimBg="0"/>
      <p:bldP spid="25" grpId="0" autoUpdateAnimBg="0"/>
      <p:bldP spid="32" grpId="0" autoUpdateAnimBg="0"/>
      <p:bldP spid="34" grpId="0" autoUpdateAnimBg="0"/>
      <p:bldP spid="39" grpId="0" animBg="1"/>
      <p:bldP spid="10447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ep 31">
            <a:extLst>
              <a:ext uri="{FF2B5EF4-FFF2-40B4-BE49-F238E27FC236}">
                <a16:creationId xmlns:a16="http://schemas.microsoft.com/office/drawing/2014/main" id="{4C20C4D0-6F86-9BF8-CB88-B7D227C9045C}"/>
              </a:ext>
            </a:extLst>
          </p:cNvPr>
          <p:cNvGrpSpPr/>
          <p:nvPr/>
        </p:nvGrpSpPr>
        <p:grpSpPr>
          <a:xfrm>
            <a:off x="804139" y="2935090"/>
            <a:ext cx="423863" cy="1843564"/>
            <a:chOff x="821725" y="2378119"/>
            <a:chExt cx="423863" cy="1843564"/>
          </a:xfrm>
        </p:grpSpPr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40B68718-7FF2-E919-8034-20C1E2A0F62C}"/>
                </a:ext>
              </a:extLst>
            </p:cNvPr>
            <p:cNvGrpSpPr/>
            <p:nvPr/>
          </p:nvGrpSpPr>
          <p:grpSpPr>
            <a:xfrm>
              <a:off x="821725" y="2378119"/>
              <a:ext cx="423863" cy="1843564"/>
              <a:chOff x="821725" y="2378119"/>
              <a:chExt cx="423863" cy="1843564"/>
            </a:xfrm>
          </p:grpSpPr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57DF921C-556D-D314-19B8-7B5925DC3951}"/>
                  </a:ext>
                </a:extLst>
              </p:cNvPr>
              <p:cNvGrpSpPr/>
              <p:nvPr/>
            </p:nvGrpSpPr>
            <p:grpSpPr>
              <a:xfrm>
                <a:off x="850806" y="2859627"/>
                <a:ext cx="370176" cy="1362056"/>
                <a:chOff x="850806" y="2859627"/>
                <a:chExt cx="370176" cy="1362056"/>
              </a:xfrm>
            </p:grpSpPr>
            <p:grpSp>
              <p:nvGrpSpPr>
                <p:cNvPr id="12" name="Groep 11">
                  <a:extLst>
                    <a:ext uri="{FF2B5EF4-FFF2-40B4-BE49-F238E27FC236}">
                      <a16:creationId xmlns:a16="http://schemas.microsoft.com/office/drawing/2014/main" id="{B923FC04-9D60-1A1A-1CE7-977FA5508FA5}"/>
                    </a:ext>
                  </a:extLst>
                </p:cNvPr>
                <p:cNvGrpSpPr/>
                <p:nvPr/>
              </p:nvGrpSpPr>
              <p:grpSpPr>
                <a:xfrm>
                  <a:off x="850806" y="3548425"/>
                  <a:ext cx="367072" cy="673258"/>
                  <a:chOff x="841475" y="3548425"/>
                  <a:chExt cx="367072" cy="673258"/>
                </a:xfrm>
              </p:grpSpPr>
              <p:cxnSp>
                <p:nvCxnSpPr>
                  <p:cNvPr id="9" name="Rechte verbindingslijn 8">
                    <a:extLst>
                      <a:ext uri="{FF2B5EF4-FFF2-40B4-BE49-F238E27FC236}">
                        <a16:creationId xmlns:a16="http://schemas.microsoft.com/office/drawing/2014/main" id="{998086E2-0906-3D7C-18B1-D91597AD64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1015360" y="3548425"/>
                    <a:ext cx="0" cy="67325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1" name="Tekstvak 10">
                    <a:extLst>
                      <a:ext uri="{FF2B5EF4-FFF2-40B4-BE49-F238E27FC236}">
                        <a16:creationId xmlns:a16="http://schemas.microsoft.com/office/drawing/2014/main" id="{A9D972FE-977E-7678-A6AD-6D18AA166D02}"/>
                      </a:ext>
                    </a:extLst>
                  </p:cNvPr>
                  <p:cNvSpPr txBox="1"/>
                  <p:nvPr/>
                </p:nvSpPr>
                <p:spPr>
                  <a:xfrm>
                    <a:off x="841475" y="3700388"/>
                    <a:ext cx="36707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/>
                      <a:t>─</a:t>
                    </a:r>
                  </a:p>
                </p:txBody>
              </p:sp>
            </p:grpSp>
            <p:grpSp>
              <p:nvGrpSpPr>
                <p:cNvPr id="13" name="Groep 12">
                  <a:extLst>
                    <a:ext uri="{FF2B5EF4-FFF2-40B4-BE49-F238E27FC236}">
                      <a16:creationId xmlns:a16="http://schemas.microsoft.com/office/drawing/2014/main" id="{1ABC689B-AA1C-C1B5-D17A-E4BD6A3DDC1B}"/>
                    </a:ext>
                  </a:extLst>
                </p:cNvPr>
                <p:cNvGrpSpPr/>
                <p:nvPr/>
              </p:nvGrpSpPr>
              <p:grpSpPr>
                <a:xfrm>
                  <a:off x="853910" y="2859627"/>
                  <a:ext cx="367072" cy="673258"/>
                  <a:chOff x="841475" y="3548425"/>
                  <a:chExt cx="367072" cy="673258"/>
                </a:xfrm>
              </p:grpSpPr>
              <p:cxnSp>
                <p:nvCxnSpPr>
                  <p:cNvPr id="14" name="Rechte verbindingslijn 13">
                    <a:extLst>
                      <a:ext uri="{FF2B5EF4-FFF2-40B4-BE49-F238E27FC236}">
                        <a16:creationId xmlns:a16="http://schemas.microsoft.com/office/drawing/2014/main" id="{1D3ED462-FA89-9FCB-4B7A-6B42AF08C3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1021222" y="3548425"/>
                    <a:ext cx="0" cy="67325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5" name="Tekstvak 14">
                    <a:extLst>
                      <a:ext uri="{FF2B5EF4-FFF2-40B4-BE49-F238E27FC236}">
                        <a16:creationId xmlns:a16="http://schemas.microsoft.com/office/drawing/2014/main" id="{E803872B-6F00-C6FA-2C9D-042D8752F97D}"/>
                      </a:ext>
                    </a:extLst>
                  </p:cNvPr>
                  <p:cNvSpPr txBox="1"/>
                  <p:nvPr/>
                </p:nvSpPr>
                <p:spPr>
                  <a:xfrm>
                    <a:off x="841475" y="3700388"/>
                    <a:ext cx="36707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/>
                      <a:t>─</a:t>
                    </a:r>
                  </a:p>
                </p:txBody>
              </p:sp>
            </p:grpSp>
          </p:grpSp>
          <p:sp>
            <p:nvSpPr>
              <p:cNvPr id="16" name="Rectangle 4">
                <a:extLst>
                  <a:ext uri="{FF2B5EF4-FFF2-40B4-BE49-F238E27FC236}">
                    <a16:creationId xmlns:a16="http://schemas.microsoft.com/office/drawing/2014/main" id="{F28F39AF-2A9E-55E9-132A-4C3B7F4C9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725" y="2378119"/>
                <a:ext cx="423863" cy="53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8382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8382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8382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8382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8382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12954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17526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22098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26670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Oval 47">
              <a:extLst>
                <a:ext uri="{FF2B5EF4-FFF2-40B4-BE49-F238E27FC236}">
                  <a16:creationId xmlns:a16="http://schemas.microsoft.com/office/drawing/2014/main" id="{C8737043-6311-FEE3-769D-0BCD601282B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97937" y="2816849"/>
              <a:ext cx="71438" cy="714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164BA9E7-0D6A-62EB-89F5-5353D8090EA4}"/>
              </a:ext>
            </a:extLst>
          </p:cNvPr>
          <p:cNvCxnSpPr>
            <a:cxnSpLocks noChangeAspect="1"/>
          </p:cNvCxnSpPr>
          <p:nvPr/>
        </p:nvCxnSpPr>
        <p:spPr bwMode="auto">
          <a:xfrm>
            <a:off x="1033657" y="3421834"/>
            <a:ext cx="5696443" cy="2520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09E88B2A-C08A-69FA-5344-973C40765C31}"/>
              </a:ext>
            </a:extLst>
          </p:cNvPr>
          <p:cNvCxnSpPr>
            <a:cxnSpLocks noChangeAspect="1"/>
          </p:cNvCxnSpPr>
          <p:nvPr/>
        </p:nvCxnSpPr>
        <p:spPr bwMode="auto">
          <a:xfrm>
            <a:off x="1033659" y="3426596"/>
            <a:ext cx="3285205" cy="2520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-17028" y="-3004"/>
            <a:ext cx="9144000" cy="523220"/>
          </a:xfrm>
        </p:spPr>
        <p:txBody>
          <a:bodyPr wrap="square"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van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omgeving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achteruitkijkspiegel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-17028" y="2001491"/>
            <a:ext cx="883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lijnen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B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beide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337" name="Freeform 9"/>
          <p:cNvSpPr>
            <a:spLocks/>
          </p:cNvSpPr>
          <p:nvPr/>
        </p:nvSpPr>
        <p:spPr bwMode="auto">
          <a:xfrm>
            <a:off x="784684" y="4105396"/>
            <a:ext cx="1080000" cy="0"/>
          </a:xfrm>
          <a:custGeom>
            <a:avLst/>
            <a:gdLst>
              <a:gd name="T0" fmla="*/ 0 w 2484"/>
              <a:gd name="T1" fmla="*/ 0 h 956"/>
              <a:gd name="T2" fmla="*/ 2484 w 2484"/>
              <a:gd name="T3" fmla="*/ 956 h 9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484" h="956">
                <a:moveTo>
                  <a:pt x="0" y="0"/>
                </a:moveTo>
                <a:lnTo>
                  <a:pt x="2484" y="95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9349" name="Line 21"/>
          <p:cNvSpPr>
            <a:spLocks noChangeShapeType="1"/>
          </p:cNvSpPr>
          <p:nvPr/>
        </p:nvSpPr>
        <p:spPr bwMode="auto">
          <a:xfrm rot="120000" flipH="1" flipV="1">
            <a:off x="4486275" y="3380452"/>
            <a:ext cx="1439863" cy="3097213"/>
          </a:xfrm>
          <a:prstGeom prst="line">
            <a:avLst/>
          </a:prstGeom>
          <a:noFill/>
          <a:ln w="28575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9372" name="Rectangle 44"/>
          <p:cNvSpPr>
            <a:spLocks noChangeArrowheads="1"/>
          </p:cNvSpPr>
          <p:nvPr/>
        </p:nvSpPr>
        <p:spPr bwMode="auto">
          <a:xfrm>
            <a:off x="-17028" y="2487226"/>
            <a:ext cx="8621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Kun je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fietser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je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achteruitkijkspiegel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086085E4-DF64-A609-0667-775E64603344}"/>
              </a:ext>
            </a:extLst>
          </p:cNvPr>
          <p:cNvGrpSpPr/>
          <p:nvPr/>
        </p:nvGrpSpPr>
        <p:grpSpPr>
          <a:xfrm>
            <a:off x="827876" y="4037385"/>
            <a:ext cx="1771302" cy="1316738"/>
            <a:chOff x="812677" y="3480414"/>
            <a:chExt cx="1771302" cy="1316738"/>
          </a:xfrm>
        </p:grpSpPr>
        <p:grpSp>
          <p:nvGrpSpPr>
            <p:cNvPr id="99334" name="Group 6"/>
            <p:cNvGrpSpPr>
              <a:grpSpLocks/>
            </p:cNvGrpSpPr>
            <p:nvPr/>
          </p:nvGrpSpPr>
          <p:grpSpPr bwMode="auto">
            <a:xfrm rot="-5400000">
              <a:off x="2210917" y="3177201"/>
              <a:ext cx="69850" cy="676275"/>
              <a:chOff x="2832" y="1546"/>
              <a:chExt cx="38" cy="2582"/>
            </a:xfrm>
          </p:grpSpPr>
          <p:sp>
            <p:nvSpPr>
              <p:cNvPr id="99335" name="Freeform 7"/>
              <p:cNvSpPr>
                <a:spLocks/>
              </p:cNvSpPr>
              <p:nvPr/>
            </p:nvSpPr>
            <p:spPr bwMode="auto">
              <a:xfrm>
                <a:off x="2832" y="1546"/>
                <a:ext cx="1" cy="2582"/>
              </a:xfrm>
              <a:custGeom>
                <a:avLst/>
                <a:gdLst>
                  <a:gd name="T0" fmla="*/ 0 w 1"/>
                  <a:gd name="T1" fmla="*/ 0 h 2148"/>
                  <a:gd name="T2" fmla="*/ 0 w 1"/>
                  <a:gd name="T3" fmla="*/ 2148 h 2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148">
                    <a:moveTo>
                      <a:pt x="0" y="0"/>
                    </a:moveTo>
                    <a:lnTo>
                      <a:pt x="0" y="21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336" name="Freeform 8"/>
              <p:cNvSpPr>
                <a:spLocks/>
              </p:cNvSpPr>
              <p:nvPr/>
            </p:nvSpPr>
            <p:spPr bwMode="auto">
              <a:xfrm>
                <a:off x="2868" y="1548"/>
                <a:ext cx="2" cy="2580"/>
              </a:xfrm>
              <a:custGeom>
                <a:avLst/>
                <a:gdLst>
                  <a:gd name="T0" fmla="*/ 0 w 2"/>
                  <a:gd name="T1" fmla="*/ 0 h 2580"/>
                  <a:gd name="T2" fmla="*/ 2 w 2"/>
                  <a:gd name="T3" fmla="*/ 2580 h 2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2580">
                    <a:moveTo>
                      <a:pt x="0" y="0"/>
                    </a:moveTo>
                    <a:lnTo>
                      <a:pt x="2" y="2580"/>
                    </a:lnTo>
                  </a:path>
                </a:pathLst>
              </a:custGeom>
              <a:noFill/>
              <a:ln w="76200" cmpd="sng"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9373" name="Group 45"/>
            <p:cNvGrpSpPr>
              <a:grpSpLocks/>
            </p:cNvGrpSpPr>
            <p:nvPr/>
          </p:nvGrpSpPr>
          <p:grpSpPr bwMode="auto">
            <a:xfrm>
              <a:off x="812677" y="4185964"/>
              <a:ext cx="423863" cy="611188"/>
              <a:chOff x="508" y="2478"/>
              <a:chExt cx="267" cy="385"/>
            </a:xfrm>
          </p:grpSpPr>
          <p:sp>
            <p:nvSpPr>
              <p:cNvPr id="99374" name="Rectangle 46"/>
              <p:cNvSpPr>
                <a:spLocks noChangeArrowheads="1"/>
              </p:cNvSpPr>
              <p:nvPr/>
            </p:nvSpPr>
            <p:spPr bwMode="auto">
              <a:xfrm>
                <a:off x="508" y="2572"/>
                <a:ext cx="26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endPara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375" name="Oval 47"/>
              <p:cNvSpPr>
                <a:spLocks noChangeAspect="1" noChangeArrowheads="1"/>
              </p:cNvSpPr>
              <p:nvPr/>
            </p:nvSpPr>
            <p:spPr bwMode="auto">
              <a:xfrm>
                <a:off x="599" y="2478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Tekstvak 31">
            <a:extLst>
              <a:ext uri="{FF2B5EF4-FFF2-40B4-BE49-F238E27FC236}">
                <a16:creationId xmlns:a16="http://schemas.microsoft.com/office/drawing/2014/main" id="{16C291B4-9A4A-020F-D5F2-CA2F3C2E239C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0CA7F5-A241-314E-EA13-34F8484B0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028" y="544286"/>
            <a:ext cx="70808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kijkt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je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rechter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12B1234-98BB-161C-F4CA-A15FF14F0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460" y="1515756"/>
            <a:ext cx="5813164" cy="461665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eerst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verlengen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3E23C890-60F3-2619-B01B-AC7C4C0A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028" y="1030021"/>
            <a:ext cx="67993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spiegelbeeld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het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45F72169-6AD2-0EE8-840D-12FFE247846F}"/>
              </a:ext>
            </a:extLst>
          </p:cNvPr>
          <p:cNvGrpSpPr/>
          <p:nvPr/>
        </p:nvGrpSpPr>
        <p:grpSpPr>
          <a:xfrm>
            <a:off x="2976389" y="5714163"/>
            <a:ext cx="371475" cy="1027205"/>
            <a:chOff x="3006639" y="5552369"/>
            <a:chExt cx="371475" cy="1027205"/>
          </a:xfrm>
        </p:grpSpPr>
        <p:sp>
          <p:nvSpPr>
            <p:cNvPr id="99343" name="Rectangle 15"/>
            <p:cNvSpPr>
              <a:spLocks noChangeArrowheads="1"/>
            </p:cNvSpPr>
            <p:nvPr/>
          </p:nvSpPr>
          <p:spPr bwMode="auto">
            <a:xfrm>
              <a:off x="3006639" y="6117611"/>
              <a:ext cx="37147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Afbeelding 25">
              <a:extLst>
                <a:ext uri="{FF2B5EF4-FFF2-40B4-BE49-F238E27FC236}">
                  <a16:creationId xmlns:a16="http://schemas.microsoft.com/office/drawing/2014/main" id="{B7B996C3-7BD5-62B6-C424-8366A7A8D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8" t="1690" r="42352" b="7583"/>
            <a:stretch/>
          </p:blipFill>
          <p:spPr>
            <a:xfrm>
              <a:off x="3059832" y="5552369"/>
              <a:ext cx="298694" cy="648000"/>
            </a:xfrm>
            <a:prstGeom prst="rect">
              <a:avLst/>
            </a:prstGeom>
          </p:spPr>
        </p:pic>
      </p:grp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0FB254D4-72CA-050D-D6CC-2D6208A9E2B4}"/>
              </a:ext>
            </a:extLst>
          </p:cNvPr>
          <p:cNvSpPr/>
          <p:nvPr/>
        </p:nvSpPr>
        <p:spPr bwMode="auto">
          <a:xfrm>
            <a:off x="2015413" y="4139925"/>
            <a:ext cx="4674638" cy="1810139"/>
          </a:xfrm>
          <a:custGeom>
            <a:avLst/>
            <a:gdLst>
              <a:gd name="connsiteX0" fmla="*/ 2379306 w 4637315"/>
              <a:gd name="connsiteY0" fmla="*/ 1791477 h 1800808"/>
              <a:gd name="connsiteX1" fmla="*/ 0 w 4637315"/>
              <a:gd name="connsiteY1" fmla="*/ 0 h 1800808"/>
              <a:gd name="connsiteX2" fmla="*/ 587829 w 4637315"/>
              <a:gd name="connsiteY2" fmla="*/ 9330 h 1800808"/>
              <a:gd name="connsiteX3" fmla="*/ 4637315 w 4637315"/>
              <a:gd name="connsiteY3" fmla="*/ 1800808 h 1800808"/>
              <a:gd name="connsiteX4" fmla="*/ 2379306 w 4637315"/>
              <a:gd name="connsiteY4" fmla="*/ 1791477 h 1800808"/>
              <a:gd name="connsiteX0" fmla="*/ 2332653 w 4637315"/>
              <a:gd name="connsiteY0" fmla="*/ 1791477 h 1800808"/>
              <a:gd name="connsiteX1" fmla="*/ 0 w 4637315"/>
              <a:gd name="connsiteY1" fmla="*/ 0 h 1800808"/>
              <a:gd name="connsiteX2" fmla="*/ 587829 w 4637315"/>
              <a:gd name="connsiteY2" fmla="*/ 9330 h 1800808"/>
              <a:gd name="connsiteX3" fmla="*/ 4637315 w 4637315"/>
              <a:gd name="connsiteY3" fmla="*/ 1800808 h 1800808"/>
              <a:gd name="connsiteX4" fmla="*/ 2332653 w 4637315"/>
              <a:gd name="connsiteY4" fmla="*/ 1791477 h 1800808"/>
              <a:gd name="connsiteX0" fmla="*/ 2332653 w 4674638"/>
              <a:gd name="connsiteY0" fmla="*/ 1791477 h 1800808"/>
              <a:gd name="connsiteX1" fmla="*/ 0 w 4674638"/>
              <a:gd name="connsiteY1" fmla="*/ 0 h 1800808"/>
              <a:gd name="connsiteX2" fmla="*/ 587829 w 4674638"/>
              <a:gd name="connsiteY2" fmla="*/ 9330 h 1800808"/>
              <a:gd name="connsiteX3" fmla="*/ 4674638 w 4674638"/>
              <a:gd name="connsiteY3" fmla="*/ 1800808 h 1800808"/>
              <a:gd name="connsiteX4" fmla="*/ 2332653 w 4674638"/>
              <a:gd name="connsiteY4" fmla="*/ 1791477 h 1800808"/>
              <a:gd name="connsiteX0" fmla="*/ 2332653 w 4674638"/>
              <a:gd name="connsiteY0" fmla="*/ 1800808 h 1810139"/>
              <a:gd name="connsiteX1" fmla="*/ 0 w 4674638"/>
              <a:gd name="connsiteY1" fmla="*/ 9331 h 1810139"/>
              <a:gd name="connsiteX2" fmla="*/ 569168 w 4674638"/>
              <a:gd name="connsiteY2" fmla="*/ 0 h 1810139"/>
              <a:gd name="connsiteX3" fmla="*/ 4674638 w 4674638"/>
              <a:gd name="connsiteY3" fmla="*/ 1810139 h 1810139"/>
              <a:gd name="connsiteX4" fmla="*/ 2332653 w 4674638"/>
              <a:gd name="connsiteY4" fmla="*/ 1800808 h 181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4638" h="1810139">
                <a:moveTo>
                  <a:pt x="2332653" y="1800808"/>
                </a:moveTo>
                <a:lnTo>
                  <a:pt x="0" y="9331"/>
                </a:lnTo>
                <a:lnTo>
                  <a:pt x="569168" y="0"/>
                </a:lnTo>
                <a:lnTo>
                  <a:pt x="4674638" y="1810139"/>
                </a:lnTo>
                <a:lnTo>
                  <a:pt x="2332653" y="1800808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C934D901-ED3F-5206-6DD8-8DCE00B39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997979"/>
            <a:ext cx="1917309" cy="707886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gebied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</a:t>
            </a:r>
            <a:endParaRPr lang="en-US" alt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overzien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4BEC217-90C5-86A4-23DB-877C43844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7077" y="3522990"/>
            <a:ext cx="3825458" cy="2054689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DE65E23-C315-B536-666F-7FD5AC5F21A9}"/>
              </a:ext>
            </a:extLst>
          </p:cNvPr>
          <p:cNvCxnSpPr/>
          <p:nvPr/>
        </p:nvCxnSpPr>
        <p:spPr bwMode="auto">
          <a:xfrm>
            <a:off x="1921576" y="4119250"/>
            <a:ext cx="0" cy="183600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Boog 24">
            <a:extLst>
              <a:ext uri="{FF2B5EF4-FFF2-40B4-BE49-F238E27FC236}">
                <a16:creationId xmlns:a16="http://schemas.microsoft.com/office/drawing/2014/main" id="{EFA18315-624B-C47C-B4AB-2494326A38B7}"/>
              </a:ext>
            </a:extLst>
          </p:cNvPr>
          <p:cNvSpPr>
            <a:spLocks noChangeAspect="1"/>
          </p:cNvSpPr>
          <p:nvPr/>
        </p:nvSpPr>
        <p:spPr bwMode="auto">
          <a:xfrm>
            <a:off x="1120591" y="3342273"/>
            <a:ext cx="1548000" cy="1548000"/>
          </a:xfrm>
          <a:prstGeom prst="arc">
            <a:avLst>
              <a:gd name="adj1" fmla="val 2158160"/>
              <a:gd name="adj2" fmla="val 5240730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4154073C-C531-8E6E-3C57-544709FAA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764" y="5127053"/>
            <a:ext cx="1497304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Dode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hoek</a:t>
            </a:r>
            <a:endParaRPr lang="nl-NL" alt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7F37BB5D-83B0-D7E1-1480-6E6B5BAE3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3871352"/>
            <a:ext cx="1497304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</a:t>
            </a:r>
            <a:endParaRPr lang="nl-NL" alt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33218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5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utoUpdateAnimBg="0"/>
      <p:bldP spid="99333" grpId="0" autoUpdateAnimBg="0"/>
      <p:bldP spid="99337" grpId="0" animBg="1"/>
      <p:bldP spid="99372" grpId="0" autoUpdateAnimBg="0"/>
      <p:bldP spid="5" grpId="0" autoUpdateAnimBg="0"/>
      <p:bldP spid="6" grpId="0" animBg="1" autoUpdateAnimBg="0"/>
      <p:bldP spid="22" grpId="0" autoUpdateAnimBg="0"/>
      <p:bldP spid="28" grpId="0" animBg="1"/>
      <p:bldP spid="33" grpId="0" animBg="1" autoUpdateAnimBg="0"/>
      <p:bldP spid="25" grpId="0" animBg="1"/>
      <p:bldP spid="34" grpId="0" animBg="1" autoUpdateAnimBg="0"/>
      <p:bldP spid="3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4089" y="13314"/>
            <a:ext cx="6521722" cy="523220"/>
          </a:xfrm>
        </p:spPr>
        <p:txBody>
          <a:bodyPr wrap="square"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Spiegelende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diffuse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terugkaatsing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6261" y="2530470"/>
            <a:ext cx="72358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kaatst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alle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richtingen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3F6C726B-9475-2C92-4D24-D0846679CE2C}"/>
              </a:ext>
            </a:extLst>
          </p:cNvPr>
          <p:cNvGrpSpPr/>
          <p:nvPr/>
        </p:nvGrpSpPr>
        <p:grpSpPr>
          <a:xfrm>
            <a:off x="766782" y="4015764"/>
            <a:ext cx="2880000" cy="2328796"/>
            <a:chOff x="766782" y="3891939"/>
            <a:chExt cx="2880000" cy="2328796"/>
          </a:xfrm>
        </p:grpSpPr>
        <p:sp>
          <p:nvSpPr>
            <p:cNvPr id="28697" name="Text Box 25"/>
            <p:cNvSpPr txBox="1">
              <a:spLocks noChangeArrowheads="1"/>
            </p:cNvSpPr>
            <p:nvPr/>
          </p:nvSpPr>
          <p:spPr bwMode="auto">
            <a:xfrm>
              <a:off x="1810544" y="4695527"/>
              <a:ext cx="4572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nl-NL" altLang="nl-NL" sz="24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686" name="Group 14"/>
            <p:cNvGrpSpPr>
              <a:grpSpLocks/>
            </p:cNvGrpSpPr>
            <p:nvPr/>
          </p:nvGrpSpPr>
          <p:grpSpPr bwMode="auto">
            <a:xfrm rot="16200000" flipH="1">
              <a:off x="2161731" y="4735685"/>
              <a:ext cx="90101" cy="2880000"/>
              <a:chOff x="3943" y="1158"/>
              <a:chExt cx="42" cy="3114"/>
            </a:xfrm>
          </p:grpSpPr>
          <p:sp>
            <p:nvSpPr>
              <p:cNvPr id="28687" name="Freeform 15"/>
              <p:cNvSpPr>
                <a:spLocks/>
              </p:cNvSpPr>
              <p:nvPr/>
            </p:nvSpPr>
            <p:spPr bwMode="auto">
              <a:xfrm>
                <a:off x="3943" y="1182"/>
                <a:ext cx="1" cy="3090"/>
              </a:xfrm>
              <a:custGeom>
                <a:avLst/>
                <a:gdLst>
                  <a:gd name="T0" fmla="*/ 0 w 1"/>
                  <a:gd name="T1" fmla="*/ 0 h 3090"/>
                  <a:gd name="T2" fmla="*/ 0 w 1"/>
                  <a:gd name="T3" fmla="*/ 309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090">
                    <a:moveTo>
                      <a:pt x="0" y="0"/>
                    </a:moveTo>
                    <a:lnTo>
                      <a:pt x="0" y="309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688" name="Freeform 16"/>
              <p:cNvSpPr>
                <a:spLocks/>
              </p:cNvSpPr>
              <p:nvPr/>
            </p:nvSpPr>
            <p:spPr bwMode="auto">
              <a:xfrm>
                <a:off x="3968" y="1158"/>
                <a:ext cx="17" cy="3102"/>
              </a:xfrm>
              <a:custGeom>
                <a:avLst/>
                <a:gdLst>
                  <a:gd name="T0" fmla="*/ 0 w 1"/>
                  <a:gd name="T1" fmla="*/ 0 h 3102"/>
                  <a:gd name="T2" fmla="*/ 0 w 1"/>
                  <a:gd name="T3" fmla="*/ 3102 h 3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102">
                    <a:moveTo>
                      <a:pt x="0" y="0"/>
                    </a:moveTo>
                    <a:lnTo>
                      <a:pt x="0" y="3102"/>
                    </a:lnTo>
                  </a:path>
                </a:pathLst>
              </a:custGeom>
              <a:noFill/>
              <a:ln w="76200" cmpd="sng"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8689" name="Group 17"/>
            <p:cNvGrpSpPr>
              <a:grpSpLocks noChangeAspect="1"/>
            </p:cNvGrpSpPr>
            <p:nvPr/>
          </p:nvGrpSpPr>
          <p:grpSpPr bwMode="auto">
            <a:xfrm rot="16200000" flipH="1">
              <a:off x="459413" y="4370222"/>
              <a:ext cx="2232000" cy="1275433"/>
              <a:chOff x="1757" y="1719"/>
              <a:chExt cx="2188" cy="981"/>
            </a:xfrm>
          </p:grpSpPr>
          <p:sp>
            <p:nvSpPr>
              <p:cNvPr id="28690" name="Line 18"/>
              <p:cNvSpPr>
                <a:spLocks noChangeShapeType="1"/>
              </p:cNvSpPr>
              <p:nvPr/>
            </p:nvSpPr>
            <p:spPr bwMode="auto">
              <a:xfrm>
                <a:off x="1757" y="1719"/>
                <a:ext cx="2188" cy="981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691" name="Freeform 19"/>
              <p:cNvSpPr>
                <a:spLocks noChangeAspect="1"/>
              </p:cNvSpPr>
              <p:nvPr/>
            </p:nvSpPr>
            <p:spPr bwMode="auto">
              <a:xfrm>
                <a:off x="2593" y="2098"/>
                <a:ext cx="153" cy="68"/>
              </a:xfrm>
              <a:custGeom>
                <a:avLst/>
                <a:gdLst>
                  <a:gd name="T0" fmla="*/ 0 w 144"/>
                  <a:gd name="T1" fmla="*/ 0 h 57"/>
                  <a:gd name="T2" fmla="*/ 144 w 144"/>
                  <a:gd name="T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4" h="57">
                    <a:moveTo>
                      <a:pt x="0" y="0"/>
                    </a:moveTo>
                    <a:lnTo>
                      <a:pt x="144" y="57"/>
                    </a:lnTo>
                  </a:path>
                </a:pathLst>
              </a:custGeom>
              <a:noFill/>
              <a:ln w="19050" cmpd="sng">
                <a:solidFill>
                  <a:srgbClr val="FF3300"/>
                </a:solidFill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8692" name="Freeform 20"/>
            <p:cNvSpPr>
              <a:spLocks/>
            </p:cNvSpPr>
            <p:nvPr/>
          </p:nvSpPr>
          <p:spPr bwMode="auto">
            <a:xfrm>
              <a:off x="2206780" y="3963939"/>
              <a:ext cx="4762" cy="2160000"/>
            </a:xfrm>
            <a:custGeom>
              <a:avLst/>
              <a:gdLst>
                <a:gd name="T0" fmla="*/ 0 w 3"/>
                <a:gd name="T1" fmla="*/ 1834 h 1834"/>
                <a:gd name="T2" fmla="*/ 3 w 3"/>
                <a:gd name="T3" fmla="*/ 0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834">
                  <a:moveTo>
                    <a:pt x="0" y="1834"/>
                  </a:moveTo>
                  <a:lnTo>
                    <a:pt x="3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28696" name="Arc 24"/>
            <p:cNvSpPr>
              <a:spLocks/>
            </p:cNvSpPr>
            <p:nvPr/>
          </p:nvSpPr>
          <p:spPr bwMode="auto">
            <a:xfrm rot="-3439830">
              <a:off x="1635280" y="5134918"/>
              <a:ext cx="839787" cy="931862"/>
            </a:xfrm>
            <a:custGeom>
              <a:avLst/>
              <a:gdLst>
                <a:gd name="G0" fmla="+- 0 0 0"/>
                <a:gd name="G1" fmla="+- 18302 0 0"/>
                <a:gd name="G2" fmla="+- 21600 0 0"/>
                <a:gd name="T0" fmla="*/ 11471 w 18728"/>
                <a:gd name="T1" fmla="*/ 0 h 18302"/>
                <a:gd name="T2" fmla="*/ 18728 w 18728"/>
                <a:gd name="T3" fmla="*/ 7540 h 18302"/>
                <a:gd name="T4" fmla="*/ 0 w 18728"/>
                <a:gd name="T5" fmla="*/ 18302 h 18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28" h="18302" fill="none" extrusionOk="0">
                  <a:moveTo>
                    <a:pt x="11471" y="-1"/>
                  </a:moveTo>
                  <a:cubicBezTo>
                    <a:pt x="14471" y="1880"/>
                    <a:pt x="16963" y="4469"/>
                    <a:pt x="18728" y="7539"/>
                  </a:cubicBezTo>
                </a:path>
                <a:path w="18728" h="18302" stroke="0" extrusionOk="0">
                  <a:moveTo>
                    <a:pt x="11471" y="-1"/>
                  </a:moveTo>
                  <a:cubicBezTo>
                    <a:pt x="14471" y="1880"/>
                    <a:pt x="16963" y="4469"/>
                    <a:pt x="18728" y="7539"/>
                  </a:cubicBezTo>
                  <a:lnTo>
                    <a:pt x="0" y="18302"/>
                  </a:lnTo>
                  <a:close/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C6A98215-AB62-0AAD-A19B-2CC0395D73FE}"/>
              </a:ext>
            </a:extLst>
          </p:cNvPr>
          <p:cNvGrpSpPr/>
          <p:nvPr/>
        </p:nvGrpSpPr>
        <p:grpSpPr>
          <a:xfrm>
            <a:off x="1845057" y="4087764"/>
            <a:ext cx="1602629" cy="2160000"/>
            <a:chOff x="1845057" y="3963939"/>
            <a:chExt cx="1602629" cy="2160000"/>
          </a:xfrm>
        </p:grpSpPr>
        <p:sp>
          <p:nvSpPr>
            <p:cNvPr id="28698" name="Text Box 26"/>
            <p:cNvSpPr txBox="1">
              <a:spLocks noChangeArrowheads="1"/>
            </p:cNvSpPr>
            <p:nvPr/>
          </p:nvSpPr>
          <p:spPr bwMode="auto">
            <a:xfrm>
              <a:off x="2389988" y="4695527"/>
              <a:ext cx="3048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33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nl-NL" altLang="nl-NL" sz="24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707" name="Group 35"/>
            <p:cNvGrpSpPr>
              <a:grpSpLocks noChangeAspect="1"/>
            </p:cNvGrpSpPr>
            <p:nvPr/>
          </p:nvGrpSpPr>
          <p:grpSpPr bwMode="auto">
            <a:xfrm>
              <a:off x="2206780" y="3963939"/>
              <a:ext cx="1240906" cy="2160000"/>
              <a:chOff x="3800" y="2460"/>
              <a:chExt cx="964" cy="1678"/>
            </a:xfrm>
          </p:grpSpPr>
          <p:sp>
            <p:nvSpPr>
              <p:cNvPr id="28694" name="Freeform 22"/>
              <p:cNvSpPr>
                <a:spLocks/>
              </p:cNvSpPr>
              <p:nvPr/>
            </p:nvSpPr>
            <p:spPr bwMode="auto">
              <a:xfrm>
                <a:off x="3800" y="2460"/>
                <a:ext cx="964" cy="1678"/>
              </a:xfrm>
              <a:custGeom>
                <a:avLst/>
                <a:gdLst>
                  <a:gd name="T0" fmla="*/ 0 w 964"/>
                  <a:gd name="T1" fmla="*/ 1678 h 1678"/>
                  <a:gd name="T2" fmla="*/ 964 w 964"/>
                  <a:gd name="T3" fmla="*/ 0 h 1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64" h="1678">
                    <a:moveTo>
                      <a:pt x="0" y="1678"/>
                    </a:moveTo>
                    <a:lnTo>
                      <a:pt x="964" y="0"/>
                    </a:lnTo>
                  </a:path>
                </a:pathLst>
              </a:cu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695" name="Freeform 23"/>
              <p:cNvSpPr>
                <a:spLocks noChangeAspect="1"/>
              </p:cNvSpPr>
              <p:nvPr/>
            </p:nvSpPr>
            <p:spPr bwMode="auto">
              <a:xfrm>
                <a:off x="4368" y="3018"/>
                <a:ext cx="78" cy="138"/>
              </a:xfrm>
              <a:custGeom>
                <a:avLst/>
                <a:gdLst>
                  <a:gd name="T0" fmla="*/ 0 w 78"/>
                  <a:gd name="T1" fmla="*/ 138 h 138"/>
                  <a:gd name="T2" fmla="*/ 78 w 78"/>
                  <a:gd name="T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8" h="138">
                    <a:moveTo>
                      <a:pt x="0" y="138"/>
                    </a:moveTo>
                    <a:lnTo>
                      <a:pt x="78" y="0"/>
                    </a:lnTo>
                  </a:path>
                </a:pathLst>
              </a:custGeom>
              <a:noFill/>
              <a:ln w="19050" cmpd="sng">
                <a:solidFill>
                  <a:srgbClr val="FF3300"/>
                </a:solidFill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8699" name="Arc 27"/>
            <p:cNvSpPr>
              <a:spLocks/>
            </p:cNvSpPr>
            <p:nvPr/>
          </p:nvSpPr>
          <p:spPr bwMode="auto">
            <a:xfrm rot="19430373">
              <a:off x="1845057" y="5198191"/>
              <a:ext cx="973137" cy="779462"/>
            </a:xfrm>
            <a:custGeom>
              <a:avLst/>
              <a:gdLst>
                <a:gd name="G0" fmla="+- 0 0 0"/>
                <a:gd name="G1" fmla="+- 17382 0 0"/>
                <a:gd name="G2" fmla="+- 21600 0 0"/>
                <a:gd name="T0" fmla="*/ 12823 w 19144"/>
                <a:gd name="T1" fmla="*/ 0 h 17382"/>
                <a:gd name="T2" fmla="*/ 19144 w 19144"/>
                <a:gd name="T3" fmla="*/ 7379 h 17382"/>
                <a:gd name="T4" fmla="*/ 0 w 19144"/>
                <a:gd name="T5" fmla="*/ 17382 h 17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44" h="17382" fill="none" extrusionOk="0">
                  <a:moveTo>
                    <a:pt x="12822" y="0"/>
                  </a:moveTo>
                  <a:cubicBezTo>
                    <a:pt x="15463" y="1947"/>
                    <a:pt x="17624" y="4471"/>
                    <a:pt x="19144" y="7378"/>
                  </a:cubicBezTo>
                </a:path>
                <a:path w="19144" h="17382" stroke="0" extrusionOk="0">
                  <a:moveTo>
                    <a:pt x="12822" y="0"/>
                  </a:moveTo>
                  <a:cubicBezTo>
                    <a:pt x="15463" y="1947"/>
                    <a:pt x="17624" y="4471"/>
                    <a:pt x="19144" y="7378"/>
                  </a:cubicBezTo>
                  <a:lnTo>
                    <a:pt x="0" y="17382"/>
                  </a:lnTo>
                  <a:close/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68213" y="622605"/>
            <a:ext cx="49127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Spiegelende 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terugkaatsing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03" name="Rectangle 31"/>
          <p:cNvSpPr>
            <a:spLocks noChangeArrowheads="1"/>
          </p:cNvSpPr>
          <p:nvPr/>
        </p:nvSpPr>
        <p:spPr bwMode="auto">
          <a:xfrm>
            <a:off x="85657" y="1871787"/>
            <a:ext cx="3766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Diffuse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weerkaatsing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10" name="Rectangle 38"/>
          <p:cNvSpPr>
            <a:spLocks noChangeArrowheads="1"/>
          </p:cNvSpPr>
          <p:nvPr/>
        </p:nvSpPr>
        <p:spPr bwMode="auto">
          <a:xfrm>
            <a:off x="343422" y="1148866"/>
            <a:ext cx="7390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straal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kaatst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in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één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31">
            <a:extLst>
              <a:ext uri="{FF2B5EF4-FFF2-40B4-BE49-F238E27FC236}">
                <a16:creationId xmlns:a16="http://schemas.microsoft.com/office/drawing/2014/main" id="{6A496AFC-9B7A-7758-BDC4-2D605E1BABB8}"/>
              </a:ext>
            </a:extLst>
          </p:cNvPr>
          <p:cNvSpPr txBox="1"/>
          <p:nvPr/>
        </p:nvSpPr>
        <p:spPr>
          <a:xfrm>
            <a:off x="8315808" y="6487062"/>
            <a:ext cx="8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oep 30">
            <a:extLst>
              <a:ext uri="{FF2B5EF4-FFF2-40B4-BE49-F238E27FC236}">
                <a16:creationId xmlns:a16="http://schemas.microsoft.com/office/drawing/2014/main" id="{40C138CC-2C78-177A-302B-F1FEBA9B7D70}"/>
              </a:ext>
            </a:extLst>
          </p:cNvPr>
          <p:cNvGrpSpPr/>
          <p:nvPr/>
        </p:nvGrpSpPr>
        <p:grpSpPr>
          <a:xfrm>
            <a:off x="4649639" y="4154223"/>
            <a:ext cx="3945284" cy="2205883"/>
            <a:chOff x="4649639" y="4154223"/>
            <a:chExt cx="3945284" cy="2205883"/>
          </a:xfrm>
        </p:grpSpPr>
        <p:grpSp>
          <p:nvGrpSpPr>
            <p:cNvPr id="28720" name="Group 48"/>
            <p:cNvGrpSpPr>
              <a:grpSpLocks/>
            </p:cNvGrpSpPr>
            <p:nvPr/>
          </p:nvGrpSpPr>
          <p:grpSpPr bwMode="auto">
            <a:xfrm rot="16200000" flipH="1">
              <a:off x="5069074" y="4703905"/>
              <a:ext cx="2102447" cy="1003084"/>
              <a:chOff x="2393" y="1989"/>
              <a:chExt cx="1587" cy="704"/>
            </a:xfrm>
          </p:grpSpPr>
          <p:sp>
            <p:nvSpPr>
              <p:cNvPr id="28721" name="Line 49"/>
              <p:cNvSpPr>
                <a:spLocks noChangeShapeType="1"/>
              </p:cNvSpPr>
              <p:nvPr/>
            </p:nvSpPr>
            <p:spPr bwMode="auto">
              <a:xfrm>
                <a:off x="2393" y="1989"/>
                <a:ext cx="1587" cy="70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722" name="Freeform 50"/>
              <p:cNvSpPr>
                <a:spLocks noChangeAspect="1"/>
              </p:cNvSpPr>
              <p:nvPr/>
            </p:nvSpPr>
            <p:spPr bwMode="auto">
              <a:xfrm rot="209708">
                <a:off x="2523" y="2052"/>
                <a:ext cx="83" cy="38"/>
              </a:xfrm>
              <a:custGeom>
                <a:avLst/>
                <a:gdLst>
                  <a:gd name="T0" fmla="*/ 0 w 144"/>
                  <a:gd name="T1" fmla="*/ 0 h 57"/>
                  <a:gd name="T2" fmla="*/ 144 w 144"/>
                  <a:gd name="T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4" h="57">
                    <a:moveTo>
                      <a:pt x="0" y="0"/>
                    </a:moveTo>
                    <a:lnTo>
                      <a:pt x="144" y="57"/>
                    </a:lnTo>
                  </a:path>
                </a:pathLst>
              </a:custGeom>
              <a:noFill/>
              <a:ln w="19050" cmpd="sng">
                <a:solidFill>
                  <a:srgbClr val="FF3300"/>
                </a:solidFill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20C72D7D-6778-F65F-8B32-68BF8F990DFE}"/>
                </a:ext>
              </a:extLst>
            </p:cNvPr>
            <p:cNvSpPr/>
            <p:nvPr/>
          </p:nvSpPr>
          <p:spPr bwMode="auto">
            <a:xfrm>
              <a:off x="4649639" y="6251812"/>
              <a:ext cx="3945284" cy="108294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DBB4025A-A91B-6AB9-2785-8CA9223F5B34}"/>
              </a:ext>
            </a:extLst>
          </p:cNvPr>
          <p:cNvGrpSpPr/>
          <p:nvPr/>
        </p:nvGrpSpPr>
        <p:grpSpPr>
          <a:xfrm>
            <a:off x="4707435" y="4293096"/>
            <a:ext cx="3848759" cy="2244437"/>
            <a:chOff x="4707435" y="4293096"/>
            <a:chExt cx="3848759" cy="2244437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E6B16FD5-1216-74FD-B016-E5086B0DD837}"/>
                </a:ext>
              </a:extLst>
            </p:cNvPr>
            <p:cNvCxnSpPr/>
            <p:nvPr/>
          </p:nvCxnSpPr>
          <p:spPr bwMode="auto">
            <a:xfrm rot="900000">
              <a:off x="4707435" y="5997480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Rechte verbindingslijn 5">
              <a:extLst>
                <a:ext uri="{FF2B5EF4-FFF2-40B4-BE49-F238E27FC236}">
                  <a16:creationId xmlns:a16="http://schemas.microsoft.com/office/drawing/2014/main" id="{0AD2CF47-D8E4-BC7C-A226-E097EAFC088D}"/>
                </a:ext>
              </a:extLst>
            </p:cNvPr>
            <p:cNvCxnSpPr/>
            <p:nvPr/>
          </p:nvCxnSpPr>
          <p:spPr bwMode="auto">
            <a:xfrm rot="3600000">
              <a:off x="5163514" y="5403106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Rechte verbindingslijn 17">
              <a:extLst>
                <a:ext uri="{FF2B5EF4-FFF2-40B4-BE49-F238E27FC236}">
                  <a16:creationId xmlns:a16="http://schemas.microsoft.com/office/drawing/2014/main" id="{7F36DD34-2904-AF50-BCB0-F46989854751}"/>
                </a:ext>
              </a:extLst>
            </p:cNvPr>
            <p:cNvCxnSpPr/>
            <p:nvPr/>
          </p:nvCxnSpPr>
          <p:spPr bwMode="auto">
            <a:xfrm rot="2700000">
              <a:off x="4960784" y="5558666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Rechte verbindingslijn 18">
              <a:extLst>
                <a:ext uri="{FF2B5EF4-FFF2-40B4-BE49-F238E27FC236}">
                  <a16:creationId xmlns:a16="http://schemas.microsoft.com/office/drawing/2014/main" id="{76F4854B-A2DB-4910-E0A3-9CA03AF87E49}"/>
                </a:ext>
              </a:extLst>
            </p:cNvPr>
            <p:cNvCxnSpPr/>
            <p:nvPr/>
          </p:nvCxnSpPr>
          <p:spPr bwMode="auto">
            <a:xfrm rot="5400000">
              <a:off x="5652947" y="5271963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Rechte verbindingslijn 19">
              <a:extLst>
                <a:ext uri="{FF2B5EF4-FFF2-40B4-BE49-F238E27FC236}">
                  <a16:creationId xmlns:a16="http://schemas.microsoft.com/office/drawing/2014/main" id="{9E325D4E-24A6-B1FF-39FD-40316322580A}"/>
                </a:ext>
              </a:extLst>
            </p:cNvPr>
            <p:cNvCxnSpPr/>
            <p:nvPr/>
          </p:nvCxnSpPr>
          <p:spPr bwMode="auto">
            <a:xfrm rot="1740000">
              <a:off x="4796811" y="5776265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Rechte verbindingslijn 20">
              <a:extLst>
                <a:ext uri="{FF2B5EF4-FFF2-40B4-BE49-F238E27FC236}">
                  <a16:creationId xmlns:a16="http://schemas.microsoft.com/office/drawing/2014/main" id="{3D651F90-3F56-9907-22F2-1487E6FF09B0}"/>
                </a:ext>
              </a:extLst>
            </p:cNvPr>
            <p:cNvCxnSpPr/>
            <p:nvPr/>
          </p:nvCxnSpPr>
          <p:spPr bwMode="auto">
            <a:xfrm rot="4500000">
              <a:off x="5399598" y="5305317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Rechte verbindingslijn 21">
              <a:extLst>
                <a:ext uri="{FF2B5EF4-FFF2-40B4-BE49-F238E27FC236}">
                  <a16:creationId xmlns:a16="http://schemas.microsoft.com/office/drawing/2014/main" id="{335FE0E6-E794-D06C-3F56-BAA0CC58071D}"/>
                </a:ext>
              </a:extLst>
            </p:cNvPr>
            <p:cNvCxnSpPr/>
            <p:nvPr/>
          </p:nvCxnSpPr>
          <p:spPr bwMode="auto">
            <a:xfrm rot="6300000">
              <a:off x="5906297" y="5305317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23199ECD-5BB0-D59D-C948-1D3DC5CDA173}"/>
                </a:ext>
              </a:extLst>
            </p:cNvPr>
            <p:cNvCxnSpPr/>
            <p:nvPr/>
          </p:nvCxnSpPr>
          <p:spPr bwMode="auto">
            <a:xfrm rot="7320000">
              <a:off x="6171668" y="5420703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88ED945A-0F51-F069-0D8A-2BB8C64525B5}"/>
                </a:ext>
              </a:extLst>
            </p:cNvPr>
            <p:cNvCxnSpPr/>
            <p:nvPr/>
          </p:nvCxnSpPr>
          <p:spPr bwMode="auto">
            <a:xfrm rot="8100000">
              <a:off x="6345111" y="5558666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D6E94827-0441-5621-D8E7-991E6B31B0CD}"/>
                </a:ext>
              </a:extLst>
            </p:cNvPr>
            <p:cNvCxnSpPr/>
            <p:nvPr/>
          </p:nvCxnSpPr>
          <p:spPr bwMode="auto">
            <a:xfrm rot="9000000">
              <a:off x="6500671" y="5761396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E6ED413A-560F-5ABF-E80F-0B7FF617CD09}"/>
                </a:ext>
              </a:extLst>
            </p:cNvPr>
            <p:cNvCxnSpPr/>
            <p:nvPr/>
          </p:nvCxnSpPr>
          <p:spPr bwMode="auto">
            <a:xfrm rot="9900000">
              <a:off x="6598460" y="5997480"/>
              <a:ext cx="195773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Rectangle 31">
            <a:extLst>
              <a:ext uri="{FF2B5EF4-FFF2-40B4-BE49-F238E27FC236}">
                <a16:creationId xmlns:a16="http://schemas.microsoft.com/office/drawing/2014/main" id="{32398C42-4F82-F019-D699-10420E378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16" y="1678968"/>
            <a:ext cx="5642112" cy="101566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spiegelend oppervlak is heel glad zoals: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spiegel(glas), wateroppervlak of glimmend metaal</a:t>
            </a:r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20DA7FBB-750C-B700-9E82-F3C65DC86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86" y="3020736"/>
            <a:ext cx="6020075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diffuse weerkaatsing is het oppervlak ruw zoals: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matte verf of projectiescherm</a:t>
            </a:r>
          </a:p>
        </p:txBody>
      </p:sp>
    </p:spTree>
    <p:extLst>
      <p:ext uri="{BB962C8B-B14F-4D97-AF65-F5344CB8AC3E}">
        <p14:creationId xmlns:p14="http://schemas.microsoft.com/office/powerpoint/2010/main" val="40363802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autoUpdateAnimBg="0"/>
      <p:bldP spid="28701" grpId="0" autoUpdateAnimBg="0"/>
      <p:bldP spid="28703" grpId="0" autoUpdateAnimBg="0"/>
      <p:bldP spid="28710" grpId="0" autoUpdateAnimBg="0"/>
      <p:bldP spid="33" grpId="0" animBg="1" autoUpdateAnimBg="0"/>
      <p:bldP spid="34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44" y="2785998"/>
            <a:ext cx="7772400" cy="1143000"/>
          </a:xfrm>
        </p:spPr>
        <p:txBody>
          <a:bodyPr/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95E4A4D3-08CD-3F53-D07C-16C3C319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Microsoft Office PowerPoint</Application>
  <PresentationFormat>Diavoorstelling (4:3)</PresentationFormat>
  <Paragraphs>126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Standaardontwerp</vt:lpstr>
      <vt:lpstr>De spiegel</vt:lpstr>
      <vt:lpstr>De spiegelwet (experiment)</vt:lpstr>
      <vt:lpstr>De teruggekaatste straal tekenen m.b.v. de spiegelwet</vt:lpstr>
      <vt:lpstr>Het spiegelbeeld (experiment) </vt:lpstr>
      <vt:lpstr>De teruggekaatste straal tekenen m.b.v. het spiegelbeeld</vt:lpstr>
      <vt:lpstr>De teruggekaatste stralen tekenen m.b.v. het spiegelbeeld</vt:lpstr>
      <vt:lpstr>In de spiegel kijken</vt:lpstr>
      <vt:lpstr>Wat zie je van de omgeving in een achteruitkijkspiegel?</vt:lpstr>
      <vt:lpstr>Spiegelende en diffuse terugkaatsing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Licht (onderbouw)</dc:title>
  <dc:creator>Ton Tijmensen</dc:creator>
  <cp:lastModifiedBy>Ton Tijmensen</cp:lastModifiedBy>
  <cp:revision>58</cp:revision>
  <dcterms:created xsi:type="dcterms:W3CDTF">2018-10-14T20:29:21Z</dcterms:created>
  <dcterms:modified xsi:type="dcterms:W3CDTF">2026-10-04T13:27:55Z</dcterms:modified>
</cp:coreProperties>
</file>