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71" r:id="rId3"/>
    <p:sldId id="272" r:id="rId4"/>
    <p:sldId id="274" r:id="rId5"/>
    <p:sldId id="265" r:id="rId6"/>
    <p:sldId id="266" r:id="rId7"/>
    <p:sldId id="267" r:id="rId8"/>
    <p:sldId id="269" r:id="rId9"/>
    <p:sldId id="273" r:id="rId10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1D24"/>
    <a:srgbClr val="63F5FA"/>
    <a:srgbClr val="66FFCC"/>
    <a:srgbClr val="00FFFF"/>
    <a:srgbClr val="FF3300"/>
    <a:srgbClr val="FF0066"/>
    <a:srgbClr val="0000C8"/>
    <a:srgbClr val="0066FF"/>
    <a:srgbClr val="FF505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5" autoAdjust="0"/>
    <p:restoredTop sz="95196" autoAdjust="0"/>
  </p:normalViewPr>
  <p:slideViewPr>
    <p:cSldViewPr>
      <p:cViewPr varScale="1">
        <p:scale>
          <a:sx n="73" d="100"/>
          <a:sy n="73" d="100"/>
        </p:scale>
        <p:origin x="16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D6C540-1996-496E-AA9B-1BFBD81B502A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6D067-6EA9-4A3B-8C18-16CEF4FD2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025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86D067-6EA9-4A3B-8C18-16CEF4FD2641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9344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86D067-6EA9-4A3B-8C18-16CEF4FD2641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9020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7317F-B4D2-4294-8197-6EFD4C70961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9924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6B6B3-A371-4D70-9014-707144BD09E0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814488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7D7D7-BEE2-4EC4-969B-26DA840FF89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619868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BB573-B618-4F12-85FA-166156BF3A32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86828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2B517-11AC-4A78-B704-A9DE8ED7D033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222901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188D7C-A490-4DF1-9800-DE06A791072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756054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124B2-E6D0-428B-B262-10FD86B56759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603887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081E6-7370-4DEA-A6EB-050868998B27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728706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CB256B-14A3-4802-BCB2-129271318CF1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85067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6C1DD4-CE65-4787-80BB-6252B8B9DC1B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759890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42C8D-1CF9-4BA4-B12A-9A7800DFE1D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72791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CC">
                <a:gamma/>
                <a:tint val="91373"/>
                <a:invGamma/>
              </a:srgbClr>
            </a:gs>
            <a:gs pos="50000">
              <a:srgbClr val="CCFFCC"/>
            </a:gs>
            <a:gs pos="100000">
              <a:srgbClr val="CCFFCC">
                <a:gamma/>
                <a:tint val="91373"/>
                <a:invGamma/>
              </a:srgb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14BD4F-F301-4501-983A-42B9B31840A0}" type="slidenum">
              <a:rPr lang="nl-NL" alt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36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3.jpeg"/><Relationship Id="rId3" Type="http://schemas.openxmlformats.org/officeDocument/2006/relationships/image" Target="../media/image1.jpg"/><Relationship Id="rId7" Type="http://schemas.openxmlformats.org/officeDocument/2006/relationships/slide" Target="slide5.xml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hyperlink" Target="http://www.agtijmensen.nl/" TargetMode="External"/><Relationship Id="rId5" Type="http://schemas.openxmlformats.org/officeDocument/2006/relationships/slide" Target="slide3.xml"/><Relationship Id="rId15" Type="http://schemas.microsoft.com/office/2007/relationships/hdphoto" Target="../media/hdphoto1.wdp"/><Relationship Id="rId10" Type="http://schemas.openxmlformats.org/officeDocument/2006/relationships/slide" Target="slide8.xml"/><Relationship Id="rId4" Type="http://schemas.openxmlformats.org/officeDocument/2006/relationships/slide" Target="slide2.xml"/><Relationship Id="rId9" Type="http://schemas.openxmlformats.org/officeDocument/2006/relationships/slide" Target="slide7.xml"/><Relationship Id="rId1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78" y="-7193"/>
            <a:ext cx="91440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kleur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voorwerpen</a:t>
            </a:r>
            <a:endParaRPr lang="nl-NL" altLang="nl-NL" sz="28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138758"/>
            <a:ext cx="9144000" cy="3120854"/>
          </a:xfrm>
        </p:spPr>
        <p:txBody>
          <a:bodyPr>
            <a:spAutoFit/>
          </a:bodyPr>
          <a:lstStyle/>
          <a:p>
            <a:pPr marL="354013" indent="-354013" algn="l"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Prisma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spectrum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 algn="l">
              <a:buFont typeface="+mj-lt"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Absorptie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reflectie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bij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zuivere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kleuren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 algn="l">
              <a:buFont typeface="+mj-lt"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Absorptie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reflective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bij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onzuivere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kleuren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 algn="l"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Nederlandse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vlag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blauw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licht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 algn="l"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Nederlandse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vlag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 rood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licht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 algn="l">
              <a:buFont typeface="+mj-lt"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kleurrijke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clown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bij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verschillende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kleuren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licht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 algn="l">
              <a:buFont typeface="+mj-lt"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Diepte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zien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met rood/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blauwe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bril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2032000"/>
            <a:ext cx="7086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nl-NL" sz="4800" b="1" dirty="0">
                <a:solidFill>
                  <a:srgbClr val="00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nl-NL" altLang="nl-NL" sz="4800" b="1" dirty="0">
              <a:solidFill>
                <a:srgbClr val="00CC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0" y="5805488"/>
            <a:ext cx="701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nl-NL" sz="4800" b="1" dirty="0">
                <a:solidFill>
                  <a:srgbClr val="00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nl-NL" altLang="nl-NL" sz="4800" b="1" dirty="0">
              <a:solidFill>
                <a:srgbClr val="00CC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A7784C41-433C-9BCC-8228-57BF3EF75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524625"/>
            <a:ext cx="324036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www.agtijmensen.nl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23042024</a:t>
            </a:r>
            <a:endParaRPr lang="nl-NL" altLang="nl-NL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DF76860-9ADF-9AF5-0E72-8B1CF63D38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8" y="6570000"/>
            <a:ext cx="817549" cy="2880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BEE5117-FF53-00F5-CC26-5FBD1B02A53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3" y="786166"/>
            <a:ext cx="3204661" cy="2160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90DBB73-6C21-BF86-0664-6839E84363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35" y="786166"/>
            <a:ext cx="3841497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823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39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18">
            <a:extLst>
              <a:ext uri="{FF2B5EF4-FFF2-40B4-BE49-F238E27FC236}">
                <a16:creationId xmlns:a16="http://schemas.microsoft.com/office/drawing/2014/main" id="{70BDC7BE-420D-FC74-1AB1-EFB5267FC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854" y="4527339"/>
            <a:ext cx="913940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Bovendien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er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ook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onzichtbare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infrarood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ultraviolet.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09D487-FA6F-CF42-EA52-C52785F83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854" y="0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Prisma en spectrum</a:t>
            </a: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23F7AFB4-468A-7B5F-AE24-F027FC277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854" y="3441631"/>
            <a:ext cx="913940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ts val="80"/>
              </a:spcBef>
              <a:spcAft>
                <a:spcPts val="8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prisma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gesplitst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zuivere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kleuren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18">
            <a:extLst>
              <a:ext uri="{FF2B5EF4-FFF2-40B4-BE49-F238E27FC236}">
                <a16:creationId xmlns:a16="http://schemas.microsoft.com/office/drawing/2014/main" id="{BFCCB9D5-4453-8921-B0E4-AF946EC94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854" y="5982379"/>
            <a:ext cx="8928000" cy="83099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Infrarode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straling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(IR) of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warmtestraling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bijv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van de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van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radiator. Het is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onzichtbaar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voelbaar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18">
            <a:extLst>
              <a:ext uri="{FF2B5EF4-FFF2-40B4-BE49-F238E27FC236}">
                <a16:creationId xmlns:a16="http://schemas.microsoft.com/office/drawing/2014/main" id="{ADEF5383-B14C-10F0-29EF-9A2860AAD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854" y="5070193"/>
            <a:ext cx="8928000" cy="83099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Ultraviolette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straling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(UV)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bijv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van de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Het is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onzichtbaar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veroorzaakt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zonnebrand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ADE2CBBC-FBE8-D66B-CD0C-CD2D0786B3A3}"/>
              </a:ext>
            </a:extLst>
          </p:cNvPr>
          <p:cNvSpPr txBox="1"/>
          <p:nvPr/>
        </p:nvSpPr>
        <p:spPr>
          <a:xfrm>
            <a:off x="7379436" y="1220656"/>
            <a:ext cx="796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2FC18C6E-3216-0B1B-12A0-0F507D56010A}"/>
              </a:ext>
            </a:extLst>
          </p:cNvPr>
          <p:cNvSpPr txBox="1"/>
          <p:nvPr/>
        </p:nvSpPr>
        <p:spPr>
          <a:xfrm>
            <a:off x="7357360" y="2092206"/>
            <a:ext cx="792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UV</a:t>
            </a:r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CCEAE17F-3BF7-E17F-CD7B-A684000A0D15}"/>
              </a:ext>
            </a:extLst>
          </p:cNvPr>
          <p:cNvSpPr txBox="1"/>
          <p:nvPr/>
        </p:nvSpPr>
        <p:spPr>
          <a:xfrm>
            <a:off x="7379436" y="1579327"/>
            <a:ext cx="19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spectrum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DE5802C-582C-CE5F-1B23-99DA211B1C6E}"/>
              </a:ext>
            </a:extLst>
          </p:cNvPr>
          <p:cNvSpPr txBox="1"/>
          <p:nvPr/>
        </p:nvSpPr>
        <p:spPr>
          <a:xfrm>
            <a:off x="8299362" y="6491739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193B202F-B397-551A-5AB4-130977D1F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854" y="3984485"/>
            <a:ext cx="753618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ts val="80"/>
              </a:spcBef>
              <a:spcAft>
                <a:spcPts val="8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Achter het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prisma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ontstaat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(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zichtbare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spectrum.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D92A440-D8AD-07D6-ACDF-046681A0D6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277" y="442000"/>
            <a:ext cx="3958763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581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 autoUpdateAnimBg="0"/>
      <p:bldP spid="2" grpId="0"/>
      <p:bldP spid="29" grpId="0" animBg="1" autoUpdateAnimBg="0"/>
      <p:bldP spid="33" grpId="0" animBg="1" autoUpdateAnimBg="0"/>
      <p:bldP spid="34" grpId="0" animBg="1" autoUpdateAnimBg="0"/>
      <p:bldP spid="37" grpId="0"/>
      <p:bldP spid="38" grpId="0"/>
      <p:bldP spid="39" grpId="0"/>
      <p:bldP spid="13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hthoek 63">
            <a:extLst>
              <a:ext uri="{FF2B5EF4-FFF2-40B4-BE49-F238E27FC236}">
                <a16:creationId xmlns:a16="http://schemas.microsoft.com/office/drawing/2014/main" id="{03FB0776-C2E1-F392-3C0B-0FE53403CDF0}"/>
              </a:ext>
            </a:extLst>
          </p:cNvPr>
          <p:cNvSpPr/>
          <p:nvPr/>
        </p:nvSpPr>
        <p:spPr bwMode="auto">
          <a:xfrm>
            <a:off x="103600" y="532200"/>
            <a:ext cx="8928000" cy="206763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9" name="Rectangle 16">
            <a:extLst>
              <a:ext uri="{FF2B5EF4-FFF2-40B4-BE49-F238E27FC236}">
                <a16:creationId xmlns:a16="http://schemas.microsoft.com/office/drawing/2014/main" id="{0A719B09-9B7F-8659-B3C1-1A8B09D81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10" y="528928"/>
            <a:ext cx="6619430" cy="46166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ts val="80"/>
              </a:spcBef>
              <a:spcAft>
                <a:spcPts val="80"/>
              </a:spcAft>
            </a:pP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Reflectie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weerkaatsen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weerspiegelen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hthoek 82">
            <a:extLst>
              <a:ext uri="{FF2B5EF4-FFF2-40B4-BE49-F238E27FC236}">
                <a16:creationId xmlns:a16="http://schemas.microsoft.com/office/drawing/2014/main" id="{D9A90F33-AD25-7176-3D33-95E73C26C335}"/>
              </a:ext>
            </a:extLst>
          </p:cNvPr>
          <p:cNvSpPr/>
          <p:nvPr/>
        </p:nvSpPr>
        <p:spPr bwMode="auto">
          <a:xfrm>
            <a:off x="98762" y="3833224"/>
            <a:ext cx="5348706" cy="17903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0" name="Rectangle 18">
            <a:extLst>
              <a:ext uri="{FF2B5EF4-FFF2-40B4-BE49-F238E27FC236}">
                <a16:creationId xmlns:a16="http://schemas.microsoft.com/office/drawing/2014/main" id="{70BDC7BE-420D-FC74-1AB1-EFB5267FC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6" y="3140968"/>
            <a:ext cx="911713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rood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voorwerp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weerkaatst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rood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absorbeert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rest.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09D487-FA6F-CF42-EA52-C52785F83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855" y="0"/>
            <a:ext cx="9155855" cy="523220"/>
          </a:xfrm>
        </p:spPr>
        <p:txBody>
          <a:bodyPr wrap="square">
            <a:spAutoFit/>
          </a:bodyPr>
          <a:lstStyle/>
          <a:p>
            <a:pPr algn="l"/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Absorptie en reflectie bij zuivere kleuren</a:t>
            </a: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23F7AFB4-468A-7B5F-AE24-F027FC277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10" y="519063"/>
            <a:ext cx="3259197" cy="46166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ts val="80"/>
              </a:spcBef>
              <a:spcAft>
                <a:spcPts val="80"/>
              </a:spcAft>
            </a:pP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Absorptie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opnemen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DE5802C-582C-CE5F-1B23-99DA211B1C6E}"/>
              </a:ext>
            </a:extLst>
          </p:cNvPr>
          <p:cNvSpPr txBox="1"/>
          <p:nvPr/>
        </p:nvSpPr>
        <p:spPr>
          <a:xfrm>
            <a:off x="8299362" y="6491739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193B202F-B397-551A-5AB4-130977D1F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7" y="2604233"/>
            <a:ext cx="753618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ts val="80"/>
              </a:spcBef>
              <a:spcAft>
                <a:spcPts val="8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voorwerp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weerkaatst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elke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kleur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94165C36-C87E-37CC-E18A-DCEDEE4DE24F}"/>
              </a:ext>
            </a:extLst>
          </p:cNvPr>
          <p:cNvGrpSpPr/>
          <p:nvPr/>
        </p:nvGrpSpPr>
        <p:grpSpPr>
          <a:xfrm>
            <a:off x="758424" y="677609"/>
            <a:ext cx="1494344" cy="1404020"/>
            <a:chOff x="2607285" y="1179744"/>
            <a:chExt cx="1494344" cy="1404020"/>
          </a:xfrm>
        </p:grpSpPr>
        <p:cxnSp>
          <p:nvCxnSpPr>
            <p:cNvPr id="17" name="Rechte verbindingslijn 16">
              <a:extLst>
                <a:ext uri="{FF2B5EF4-FFF2-40B4-BE49-F238E27FC236}">
                  <a16:creationId xmlns:a16="http://schemas.microsoft.com/office/drawing/2014/main" id="{0EB08D06-B046-2FCB-4A9F-128F1BC34D61}"/>
                </a:ext>
              </a:extLst>
            </p:cNvPr>
            <p:cNvCxnSpPr/>
            <p:nvPr/>
          </p:nvCxnSpPr>
          <p:spPr bwMode="auto">
            <a:xfrm rot="2400000">
              <a:off x="2607285" y="1179764"/>
              <a:ext cx="432048" cy="140400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Rechte verbindingslijn 17">
              <a:extLst>
                <a:ext uri="{FF2B5EF4-FFF2-40B4-BE49-F238E27FC236}">
                  <a16:creationId xmlns:a16="http://schemas.microsoft.com/office/drawing/2014/main" id="{5202D699-8688-70BD-DC32-3E5C58EFB255}"/>
                </a:ext>
              </a:extLst>
            </p:cNvPr>
            <p:cNvCxnSpPr/>
            <p:nvPr/>
          </p:nvCxnSpPr>
          <p:spPr bwMode="auto">
            <a:xfrm rot="2400000">
              <a:off x="2874602" y="1179764"/>
              <a:ext cx="432048" cy="140400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FF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Rechte verbindingslijn 18">
              <a:extLst>
                <a:ext uri="{FF2B5EF4-FFF2-40B4-BE49-F238E27FC236}">
                  <a16:creationId xmlns:a16="http://schemas.microsoft.com/office/drawing/2014/main" id="{16A123B0-2ACA-036B-E4F0-94C767655495}"/>
                </a:ext>
              </a:extLst>
            </p:cNvPr>
            <p:cNvCxnSpPr/>
            <p:nvPr/>
          </p:nvCxnSpPr>
          <p:spPr bwMode="auto">
            <a:xfrm rot="2400000">
              <a:off x="3141919" y="1179764"/>
              <a:ext cx="432048" cy="140400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Rechte verbindingslijn 19">
              <a:extLst>
                <a:ext uri="{FF2B5EF4-FFF2-40B4-BE49-F238E27FC236}">
                  <a16:creationId xmlns:a16="http://schemas.microsoft.com/office/drawing/2014/main" id="{11143E0B-CF7B-B28D-B8CB-6E52474DF463}"/>
                </a:ext>
              </a:extLst>
            </p:cNvPr>
            <p:cNvCxnSpPr/>
            <p:nvPr/>
          </p:nvCxnSpPr>
          <p:spPr bwMode="auto">
            <a:xfrm rot="2400000">
              <a:off x="3409236" y="1179764"/>
              <a:ext cx="432048" cy="140400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Rechte verbindingslijn 20">
              <a:extLst>
                <a:ext uri="{FF2B5EF4-FFF2-40B4-BE49-F238E27FC236}">
                  <a16:creationId xmlns:a16="http://schemas.microsoft.com/office/drawing/2014/main" id="{184F8FC2-6076-01BA-0150-728A214A086A}"/>
                </a:ext>
              </a:extLst>
            </p:cNvPr>
            <p:cNvCxnSpPr>
              <a:cxnSpLocks/>
            </p:cNvCxnSpPr>
            <p:nvPr/>
          </p:nvCxnSpPr>
          <p:spPr bwMode="auto">
            <a:xfrm rot="2400000">
              <a:off x="3669629" y="1179744"/>
              <a:ext cx="432000" cy="140400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7030A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5" name="Groep 24">
            <a:extLst>
              <a:ext uri="{FF2B5EF4-FFF2-40B4-BE49-F238E27FC236}">
                <a16:creationId xmlns:a16="http://schemas.microsoft.com/office/drawing/2014/main" id="{8B53E626-BF64-A110-AED4-5B4C5FEFF8C4}"/>
              </a:ext>
            </a:extLst>
          </p:cNvPr>
          <p:cNvGrpSpPr/>
          <p:nvPr/>
        </p:nvGrpSpPr>
        <p:grpSpPr>
          <a:xfrm>
            <a:off x="251520" y="929501"/>
            <a:ext cx="1892697" cy="1191839"/>
            <a:chOff x="827584" y="1348933"/>
            <a:chExt cx="1892697" cy="1191839"/>
          </a:xfrm>
        </p:grpSpPr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CA3747B0-7F05-522E-7278-33E6479FF087}"/>
                </a:ext>
              </a:extLst>
            </p:cNvPr>
            <p:cNvGrpSpPr/>
            <p:nvPr/>
          </p:nvGrpSpPr>
          <p:grpSpPr>
            <a:xfrm>
              <a:off x="827584" y="1348933"/>
              <a:ext cx="1501316" cy="1129955"/>
              <a:chOff x="404044" y="1296521"/>
              <a:chExt cx="1501316" cy="1129955"/>
            </a:xfrm>
          </p:grpSpPr>
          <p:cxnSp>
            <p:nvCxnSpPr>
              <p:cNvPr id="10" name="Rechte verbindingslijn 9">
                <a:extLst>
                  <a:ext uri="{FF2B5EF4-FFF2-40B4-BE49-F238E27FC236}">
                    <a16:creationId xmlns:a16="http://schemas.microsoft.com/office/drawing/2014/main" id="{5C6D0692-A66E-4B79-412A-7DEA02E908B8}"/>
                  </a:ext>
                </a:extLst>
              </p:cNvPr>
              <p:cNvCxnSpPr/>
              <p:nvPr/>
            </p:nvCxnSpPr>
            <p:spPr bwMode="auto">
              <a:xfrm>
                <a:off x="404044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" name="Rechte verbindingslijn 10">
                <a:extLst>
                  <a:ext uri="{FF2B5EF4-FFF2-40B4-BE49-F238E27FC236}">
                    <a16:creationId xmlns:a16="http://schemas.microsoft.com/office/drawing/2014/main" id="{8C013515-84AD-DA30-8EBD-8074721BC124}"/>
                  </a:ext>
                </a:extLst>
              </p:cNvPr>
              <p:cNvCxnSpPr/>
              <p:nvPr/>
            </p:nvCxnSpPr>
            <p:spPr bwMode="auto">
              <a:xfrm>
                <a:off x="671361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Rechte verbindingslijn 11">
                <a:extLst>
                  <a:ext uri="{FF2B5EF4-FFF2-40B4-BE49-F238E27FC236}">
                    <a16:creationId xmlns:a16="http://schemas.microsoft.com/office/drawing/2014/main" id="{8E763A2C-78ED-9A1C-FB00-990D52E4A7A6}"/>
                  </a:ext>
                </a:extLst>
              </p:cNvPr>
              <p:cNvCxnSpPr/>
              <p:nvPr/>
            </p:nvCxnSpPr>
            <p:spPr bwMode="auto">
              <a:xfrm>
                <a:off x="938678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Rechte verbindingslijn 13">
                <a:extLst>
                  <a:ext uri="{FF2B5EF4-FFF2-40B4-BE49-F238E27FC236}">
                    <a16:creationId xmlns:a16="http://schemas.microsoft.com/office/drawing/2014/main" id="{39092C20-DF21-2BC6-8C98-471954C80C33}"/>
                  </a:ext>
                </a:extLst>
              </p:cNvPr>
              <p:cNvCxnSpPr/>
              <p:nvPr/>
            </p:nvCxnSpPr>
            <p:spPr bwMode="auto">
              <a:xfrm>
                <a:off x="1205995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Rechte verbindingslijn 14">
                <a:extLst>
                  <a:ext uri="{FF2B5EF4-FFF2-40B4-BE49-F238E27FC236}">
                    <a16:creationId xmlns:a16="http://schemas.microsoft.com/office/drawing/2014/main" id="{6A8CF8F5-624A-44CC-8BFB-6DC7D4FC047E}"/>
                  </a:ext>
                </a:extLst>
              </p:cNvPr>
              <p:cNvCxnSpPr/>
              <p:nvPr/>
            </p:nvCxnSpPr>
            <p:spPr bwMode="auto">
              <a:xfrm>
                <a:off x="1473312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4" name="Rechte verbindingslijn 23">
              <a:extLst>
                <a:ext uri="{FF2B5EF4-FFF2-40B4-BE49-F238E27FC236}">
                  <a16:creationId xmlns:a16="http://schemas.microsoft.com/office/drawing/2014/main" id="{E1E91964-6CCB-7C56-196F-415879CF2C66}"/>
                </a:ext>
              </a:extLst>
            </p:cNvPr>
            <p:cNvCxnSpPr/>
            <p:nvPr/>
          </p:nvCxnSpPr>
          <p:spPr bwMode="auto">
            <a:xfrm>
              <a:off x="920281" y="2540772"/>
              <a:ext cx="1800000" cy="0"/>
            </a:xfrm>
            <a:prstGeom prst="line">
              <a:avLst/>
            </a:prstGeom>
            <a:solidFill>
              <a:schemeClr val="accent1"/>
            </a:solidFill>
            <a:ln w="1270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5BC423A3-6A9C-6DDE-A912-A27A85E80834}"/>
              </a:ext>
            </a:extLst>
          </p:cNvPr>
          <p:cNvCxnSpPr/>
          <p:nvPr/>
        </p:nvCxnSpPr>
        <p:spPr bwMode="auto">
          <a:xfrm rot="2400000">
            <a:off x="2955595" y="695287"/>
            <a:ext cx="432048" cy="14040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Groep 34">
            <a:extLst>
              <a:ext uri="{FF2B5EF4-FFF2-40B4-BE49-F238E27FC236}">
                <a16:creationId xmlns:a16="http://schemas.microsoft.com/office/drawing/2014/main" id="{51F7B50C-AF16-30D2-A205-5B5CB3AA0751}"/>
              </a:ext>
            </a:extLst>
          </p:cNvPr>
          <p:cNvGrpSpPr/>
          <p:nvPr/>
        </p:nvGrpSpPr>
        <p:grpSpPr>
          <a:xfrm>
            <a:off x="2445392" y="948551"/>
            <a:ext cx="1882865" cy="1173906"/>
            <a:chOff x="827584" y="1348933"/>
            <a:chExt cx="1882865" cy="1173906"/>
          </a:xfrm>
        </p:grpSpPr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7E7461F3-F63A-77BB-DE64-0BEBD3263E8F}"/>
                </a:ext>
              </a:extLst>
            </p:cNvPr>
            <p:cNvGrpSpPr/>
            <p:nvPr/>
          </p:nvGrpSpPr>
          <p:grpSpPr>
            <a:xfrm>
              <a:off x="827584" y="1348933"/>
              <a:ext cx="1501316" cy="1129955"/>
              <a:chOff x="404044" y="1296521"/>
              <a:chExt cx="1501316" cy="1129955"/>
            </a:xfrm>
          </p:grpSpPr>
          <p:cxnSp>
            <p:nvCxnSpPr>
              <p:cNvPr id="42" name="Rechte verbindingslijn 41">
                <a:extLst>
                  <a:ext uri="{FF2B5EF4-FFF2-40B4-BE49-F238E27FC236}">
                    <a16:creationId xmlns:a16="http://schemas.microsoft.com/office/drawing/2014/main" id="{C54130E3-6D23-0516-4B08-660E78E14E78}"/>
                  </a:ext>
                </a:extLst>
              </p:cNvPr>
              <p:cNvCxnSpPr/>
              <p:nvPr/>
            </p:nvCxnSpPr>
            <p:spPr bwMode="auto">
              <a:xfrm>
                <a:off x="404044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" name="Rechte verbindingslijn 42">
                <a:extLst>
                  <a:ext uri="{FF2B5EF4-FFF2-40B4-BE49-F238E27FC236}">
                    <a16:creationId xmlns:a16="http://schemas.microsoft.com/office/drawing/2014/main" id="{38532946-539F-C189-A4C5-A9B49A501A3B}"/>
                  </a:ext>
                </a:extLst>
              </p:cNvPr>
              <p:cNvCxnSpPr/>
              <p:nvPr/>
            </p:nvCxnSpPr>
            <p:spPr bwMode="auto">
              <a:xfrm>
                <a:off x="671361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Rechte verbindingslijn 43">
                <a:extLst>
                  <a:ext uri="{FF2B5EF4-FFF2-40B4-BE49-F238E27FC236}">
                    <a16:creationId xmlns:a16="http://schemas.microsoft.com/office/drawing/2014/main" id="{90EECFA0-B93B-B5D1-B67B-C95CBE1F9F74}"/>
                  </a:ext>
                </a:extLst>
              </p:cNvPr>
              <p:cNvCxnSpPr/>
              <p:nvPr/>
            </p:nvCxnSpPr>
            <p:spPr bwMode="auto">
              <a:xfrm>
                <a:off x="938678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5" name="Rechte verbindingslijn 44">
                <a:extLst>
                  <a:ext uri="{FF2B5EF4-FFF2-40B4-BE49-F238E27FC236}">
                    <a16:creationId xmlns:a16="http://schemas.microsoft.com/office/drawing/2014/main" id="{B87925FC-A231-E721-1C65-667DFE417A7A}"/>
                  </a:ext>
                </a:extLst>
              </p:cNvPr>
              <p:cNvCxnSpPr/>
              <p:nvPr/>
            </p:nvCxnSpPr>
            <p:spPr bwMode="auto">
              <a:xfrm>
                <a:off x="1205995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Rechte verbindingslijn 45">
                <a:extLst>
                  <a:ext uri="{FF2B5EF4-FFF2-40B4-BE49-F238E27FC236}">
                    <a16:creationId xmlns:a16="http://schemas.microsoft.com/office/drawing/2014/main" id="{789B6DF3-46FD-E08E-6DC2-E761D5125CFE}"/>
                  </a:ext>
                </a:extLst>
              </p:cNvPr>
              <p:cNvCxnSpPr/>
              <p:nvPr/>
            </p:nvCxnSpPr>
            <p:spPr bwMode="auto">
              <a:xfrm>
                <a:off x="1473312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41" name="Rechte verbindingslijn 40">
              <a:extLst>
                <a:ext uri="{FF2B5EF4-FFF2-40B4-BE49-F238E27FC236}">
                  <a16:creationId xmlns:a16="http://schemas.microsoft.com/office/drawing/2014/main" id="{F5FBBC5C-8C05-8A1F-2B8A-6CFA37D0A294}"/>
                </a:ext>
              </a:extLst>
            </p:cNvPr>
            <p:cNvCxnSpPr/>
            <p:nvPr/>
          </p:nvCxnSpPr>
          <p:spPr bwMode="auto">
            <a:xfrm>
              <a:off x="910449" y="2522839"/>
              <a:ext cx="1800000" cy="0"/>
            </a:xfrm>
            <a:prstGeom prst="line">
              <a:avLst/>
            </a:prstGeom>
            <a:solidFill>
              <a:schemeClr val="accent1"/>
            </a:solidFill>
            <a:ln w="1270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50" name="Rechte verbindingslijn 49">
            <a:extLst>
              <a:ext uri="{FF2B5EF4-FFF2-40B4-BE49-F238E27FC236}">
                <a16:creationId xmlns:a16="http://schemas.microsoft.com/office/drawing/2014/main" id="{00583CF0-99B2-AA66-ABD6-9D59DAEB5A60}"/>
              </a:ext>
            </a:extLst>
          </p:cNvPr>
          <p:cNvCxnSpPr/>
          <p:nvPr/>
        </p:nvCxnSpPr>
        <p:spPr bwMode="auto">
          <a:xfrm rot="2400000">
            <a:off x="5685069" y="676237"/>
            <a:ext cx="432048" cy="14040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50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3" name="Groep 52">
            <a:extLst>
              <a:ext uri="{FF2B5EF4-FFF2-40B4-BE49-F238E27FC236}">
                <a16:creationId xmlns:a16="http://schemas.microsoft.com/office/drawing/2014/main" id="{34D45E4A-B3E0-17B3-F660-56382B493943}"/>
              </a:ext>
            </a:extLst>
          </p:cNvPr>
          <p:cNvGrpSpPr/>
          <p:nvPr/>
        </p:nvGrpSpPr>
        <p:grpSpPr>
          <a:xfrm>
            <a:off x="4649341" y="929501"/>
            <a:ext cx="1892697" cy="1183124"/>
            <a:chOff x="827584" y="1348933"/>
            <a:chExt cx="1892697" cy="1183124"/>
          </a:xfrm>
        </p:grpSpPr>
        <p:grpSp>
          <p:nvGrpSpPr>
            <p:cNvPr id="54" name="Groep 53">
              <a:extLst>
                <a:ext uri="{FF2B5EF4-FFF2-40B4-BE49-F238E27FC236}">
                  <a16:creationId xmlns:a16="http://schemas.microsoft.com/office/drawing/2014/main" id="{F5717CCE-A94B-B035-C776-ACECF66CEC71}"/>
                </a:ext>
              </a:extLst>
            </p:cNvPr>
            <p:cNvGrpSpPr/>
            <p:nvPr/>
          </p:nvGrpSpPr>
          <p:grpSpPr>
            <a:xfrm>
              <a:off x="827584" y="1348933"/>
              <a:ext cx="1501316" cy="1129955"/>
              <a:chOff x="404044" y="1296521"/>
              <a:chExt cx="1501316" cy="1129955"/>
            </a:xfrm>
          </p:grpSpPr>
          <p:cxnSp>
            <p:nvCxnSpPr>
              <p:cNvPr id="56" name="Rechte verbindingslijn 55">
                <a:extLst>
                  <a:ext uri="{FF2B5EF4-FFF2-40B4-BE49-F238E27FC236}">
                    <a16:creationId xmlns:a16="http://schemas.microsoft.com/office/drawing/2014/main" id="{906FEA6C-858F-14FA-89E3-4769F5031CE9}"/>
                  </a:ext>
                </a:extLst>
              </p:cNvPr>
              <p:cNvCxnSpPr/>
              <p:nvPr/>
            </p:nvCxnSpPr>
            <p:spPr bwMode="auto">
              <a:xfrm>
                <a:off x="404044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Rechte verbindingslijn 56">
                <a:extLst>
                  <a:ext uri="{FF2B5EF4-FFF2-40B4-BE49-F238E27FC236}">
                    <a16:creationId xmlns:a16="http://schemas.microsoft.com/office/drawing/2014/main" id="{04B668CB-2791-50B3-FF6C-E52C508B28C1}"/>
                  </a:ext>
                </a:extLst>
              </p:cNvPr>
              <p:cNvCxnSpPr/>
              <p:nvPr/>
            </p:nvCxnSpPr>
            <p:spPr bwMode="auto">
              <a:xfrm>
                <a:off x="671361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ED1406F5-4B88-FC40-67FE-5432A1C5B0CE}"/>
                  </a:ext>
                </a:extLst>
              </p:cNvPr>
              <p:cNvCxnSpPr/>
              <p:nvPr/>
            </p:nvCxnSpPr>
            <p:spPr bwMode="auto">
              <a:xfrm>
                <a:off x="938678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Rechte verbindingslijn 58">
                <a:extLst>
                  <a:ext uri="{FF2B5EF4-FFF2-40B4-BE49-F238E27FC236}">
                    <a16:creationId xmlns:a16="http://schemas.microsoft.com/office/drawing/2014/main" id="{6ACCD1F3-4DD4-FB4E-FC6F-16C877B01AA6}"/>
                  </a:ext>
                </a:extLst>
              </p:cNvPr>
              <p:cNvCxnSpPr/>
              <p:nvPr/>
            </p:nvCxnSpPr>
            <p:spPr bwMode="auto">
              <a:xfrm>
                <a:off x="1205995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0" name="Rechte verbindingslijn 59">
                <a:extLst>
                  <a:ext uri="{FF2B5EF4-FFF2-40B4-BE49-F238E27FC236}">
                    <a16:creationId xmlns:a16="http://schemas.microsoft.com/office/drawing/2014/main" id="{6AE40342-103D-F96B-9B5C-17E0F5DCB71E}"/>
                  </a:ext>
                </a:extLst>
              </p:cNvPr>
              <p:cNvCxnSpPr/>
              <p:nvPr/>
            </p:nvCxnSpPr>
            <p:spPr bwMode="auto">
              <a:xfrm>
                <a:off x="1473312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55" name="Rechte verbindingslijn 54">
              <a:extLst>
                <a:ext uri="{FF2B5EF4-FFF2-40B4-BE49-F238E27FC236}">
                  <a16:creationId xmlns:a16="http://schemas.microsoft.com/office/drawing/2014/main" id="{94438BF1-48CB-7BF0-568B-D3353052648E}"/>
                </a:ext>
              </a:extLst>
            </p:cNvPr>
            <p:cNvCxnSpPr/>
            <p:nvPr/>
          </p:nvCxnSpPr>
          <p:spPr bwMode="auto">
            <a:xfrm>
              <a:off x="920281" y="2532057"/>
              <a:ext cx="1800000" cy="0"/>
            </a:xfrm>
            <a:prstGeom prst="line">
              <a:avLst/>
            </a:prstGeom>
            <a:solidFill>
              <a:schemeClr val="accent1"/>
            </a:solidFill>
            <a:ln w="1270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70" name="Rechte verbindingslijn 69">
            <a:extLst>
              <a:ext uri="{FF2B5EF4-FFF2-40B4-BE49-F238E27FC236}">
                <a16:creationId xmlns:a16="http://schemas.microsoft.com/office/drawing/2014/main" id="{70DBF5C8-AC8D-E63D-38D9-447E8894CE28}"/>
              </a:ext>
            </a:extLst>
          </p:cNvPr>
          <p:cNvCxnSpPr>
            <a:cxnSpLocks/>
          </p:cNvCxnSpPr>
          <p:nvPr/>
        </p:nvCxnSpPr>
        <p:spPr bwMode="auto">
          <a:xfrm rot="2400000">
            <a:off x="8437096" y="681550"/>
            <a:ext cx="432000" cy="14040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1" name="Groep 70">
            <a:extLst>
              <a:ext uri="{FF2B5EF4-FFF2-40B4-BE49-F238E27FC236}">
                <a16:creationId xmlns:a16="http://schemas.microsoft.com/office/drawing/2014/main" id="{E05FD06D-3024-2DF0-B189-E953676BF985}"/>
              </a:ext>
            </a:extLst>
          </p:cNvPr>
          <p:cNvGrpSpPr/>
          <p:nvPr/>
        </p:nvGrpSpPr>
        <p:grpSpPr>
          <a:xfrm>
            <a:off x="6866731" y="934834"/>
            <a:ext cx="1892697" cy="1173292"/>
            <a:chOff x="827584" y="1348933"/>
            <a:chExt cx="1892697" cy="1173292"/>
          </a:xfrm>
        </p:grpSpPr>
        <p:grpSp>
          <p:nvGrpSpPr>
            <p:cNvPr id="72" name="Groep 71">
              <a:extLst>
                <a:ext uri="{FF2B5EF4-FFF2-40B4-BE49-F238E27FC236}">
                  <a16:creationId xmlns:a16="http://schemas.microsoft.com/office/drawing/2014/main" id="{7B1BDF9C-C80C-E067-48FF-830F160DCBD6}"/>
                </a:ext>
              </a:extLst>
            </p:cNvPr>
            <p:cNvGrpSpPr/>
            <p:nvPr/>
          </p:nvGrpSpPr>
          <p:grpSpPr>
            <a:xfrm>
              <a:off x="827584" y="1348933"/>
              <a:ext cx="1501316" cy="1129955"/>
              <a:chOff x="404044" y="1296521"/>
              <a:chExt cx="1501316" cy="1129955"/>
            </a:xfrm>
          </p:grpSpPr>
          <p:cxnSp>
            <p:nvCxnSpPr>
              <p:cNvPr id="74" name="Rechte verbindingslijn 73">
                <a:extLst>
                  <a:ext uri="{FF2B5EF4-FFF2-40B4-BE49-F238E27FC236}">
                    <a16:creationId xmlns:a16="http://schemas.microsoft.com/office/drawing/2014/main" id="{73443EFB-CDF7-DD6C-3E3D-4BD14A044B8F}"/>
                  </a:ext>
                </a:extLst>
              </p:cNvPr>
              <p:cNvCxnSpPr/>
              <p:nvPr/>
            </p:nvCxnSpPr>
            <p:spPr bwMode="auto">
              <a:xfrm>
                <a:off x="404044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Rechte verbindingslijn 74">
                <a:extLst>
                  <a:ext uri="{FF2B5EF4-FFF2-40B4-BE49-F238E27FC236}">
                    <a16:creationId xmlns:a16="http://schemas.microsoft.com/office/drawing/2014/main" id="{0F6654FF-C777-94CB-DFCE-9D3B18A479F2}"/>
                  </a:ext>
                </a:extLst>
              </p:cNvPr>
              <p:cNvCxnSpPr/>
              <p:nvPr/>
            </p:nvCxnSpPr>
            <p:spPr bwMode="auto">
              <a:xfrm>
                <a:off x="671361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Rechte verbindingslijn 75">
                <a:extLst>
                  <a:ext uri="{FF2B5EF4-FFF2-40B4-BE49-F238E27FC236}">
                    <a16:creationId xmlns:a16="http://schemas.microsoft.com/office/drawing/2014/main" id="{F026B837-BE98-D8DD-5F96-B0413924E6EF}"/>
                  </a:ext>
                </a:extLst>
              </p:cNvPr>
              <p:cNvCxnSpPr/>
              <p:nvPr/>
            </p:nvCxnSpPr>
            <p:spPr bwMode="auto">
              <a:xfrm>
                <a:off x="938678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Rechte verbindingslijn 76">
                <a:extLst>
                  <a:ext uri="{FF2B5EF4-FFF2-40B4-BE49-F238E27FC236}">
                    <a16:creationId xmlns:a16="http://schemas.microsoft.com/office/drawing/2014/main" id="{4449719A-DD62-54DE-8782-E63B5C83AD9F}"/>
                  </a:ext>
                </a:extLst>
              </p:cNvPr>
              <p:cNvCxnSpPr/>
              <p:nvPr/>
            </p:nvCxnSpPr>
            <p:spPr bwMode="auto">
              <a:xfrm>
                <a:off x="1205995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Rechte verbindingslijn 77">
                <a:extLst>
                  <a:ext uri="{FF2B5EF4-FFF2-40B4-BE49-F238E27FC236}">
                    <a16:creationId xmlns:a16="http://schemas.microsoft.com/office/drawing/2014/main" id="{306407EB-2DEB-CF61-E789-764EE6D946DB}"/>
                  </a:ext>
                </a:extLst>
              </p:cNvPr>
              <p:cNvCxnSpPr/>
              <p:nvPr/>
            </p:nvCxnSpPr>
            <p:spPr bwMode="auto">
              <a:xfrm>
                <a:off x="1473312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73" name="Rechte verbindingslijn 72">
              <a:extLst>
                <a:ext uri="{FF2B5EF4-FFF2-40B4-BE49-F238E27FC236}">
                  <a16:creationId xmlns:a16="http://schemas.microsoft.com/office/drawing/2014/main" id="{6784C067-8DE0-772E-AD2A-3FA34E07F27C}"/>
                </a:ext>
              </a:extLst>
            </p:cNvPr>
            <p:cNvCxnSpPr/>
            <p:nvPr/>
          </p:nvCxnSpPr>
          <p:spPr bwMode="auto">
            <a:xfrm>
              <a:off x="920281" y="2522225"/>
              <a:ext cx="1800000" cy="0"/>
            </a:xfrm>
            <a:prstGeom prst="line">
              <a:avLst/>
            </a:prstGeom>
            <a:solidFill>
              <a:schemeClr val="accent1"/>
            </a:solidFill>
            <a:ln w="1270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" name="Rectangle 18">
            <a:extLst>
              <a:ext uri="{FF2B5EF4-FFF2-40B4-BE49-F238E27FC236}">
                <a16:creationId xmlns:a16="http://schemas.microsoft.com/office/drawing/2014/main" id="{C56936E9-CD5A-FBC0-F237-FFF9E0293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81" y="3631684"/>
            <a:ext cx="6517813" cy="46166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geldt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elk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gekleurd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voorwerp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4).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" name="Rechte verbindingslijn 38">
            <a:extLst>
              <a:ext uri="{FF2B5EF4-FFF2-40B4-BE49-F238E27FC236}">
                <a16:creationId xmlns:a16="http://schemas.microsoft.com/office/drawing/2014/main" id="{CF32855B-BB4D-E026-9036-C3673A56C2DC}"/>
              </a:ext>
            </a:extLst>
          </p:cNvPr>
          <p:cNvCxnSpPr/>
          <p:nvPr/>
        </p:nvCxnSpPr>
        <p:spPr bwMode="auto">
          <a:xfrm>
            <a:off x="1053471" y="4034285"/>
            <a:ext cx="432048" cy="112995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Rechte verbindingslijn 31">
            <a:extLst>
              <a:ext uri="{FF2B5EF4-FFF2-40B4-BE49-F238E27FC236}">
                <a16:creationId xmlns:a16="http://schemas.microsoft.com/office/drawing/2014/main" id="{7E1B096E-8022-29AD-2174-F78BF60085CD}"/>
              </a:ext>
            </a:extLst>
          </p:cNvPr>
          <p:cNvCxnSpPr/>
          <p:nvPr/>
        </p:nvCxnSpPr>
        <p:spPr bwMode="auto">
          <a:xfrm>
            <a:off x="575963" y="5220314"/>
            <a:ext cx="1800000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5" name="Groep 64">
            <a:extLst>
              <a:ext uri="{FF2B5EF4-FFF2-40B4-BE49-F238E27FC236}">
                <a16:creationId xmlns:a16="http://schemas.microsoft.com/office/drawing/2014/main" id="{3F2AF157-EE2F-4890-8CA9-A5687D6E99E6}"/>
              </a:ext>
            </a:extLst>
          </p:cNvPr>
          <p:cNvGrpSpPr/>
          <p:nvPr/>
        </p:nvGrpSpPr>
        <p:grpSpPr>
          <a:xfrm>
            <a:off x="3188692" y="4034285"/>
            <a:ext cx="1892697" cy="1189853"/>
            <a:chOff x="827584" y="1348933"/>
            <a:chExt cx="1892697" cy="1189853"/>
          </a:xfrm>
        </p:grpSpPr>
        <p:grpSp>
          <p:nvGrpSpPr>
            <p:cNvPr id="66" name="Groep 65">
              <a:extLst>
                <a:ext uri="{FF2B5EF4-FFF2-40B4-BE49-F238E27FC236}">
                  <a16:creationId xmlns:a16="http://schemas.microsoft.com/office/drawing/2014/main" id="{7AC3E3C7-C993-E880-3CC8-272F28638758}"/>
                </a:ext>
              </a:extLst>
            </p:cNvPr>
            <p:cNvGrpSpPr/>
            <p:nvPr/>
          </p:nvGrpSpPr>
          <p:grpSpPr>
            <a:xfrm>
              <a:off x="827584" y="1348933"/>
              <a:ext cx="1501316" cy="1129955"/>
              <a:chOff x="404044" y="1296521"/>
              <a:chExt cx="1501316" cy="1129955"/>
            </a:xfrm>
          </p:grpSpPr>
          <p:cxnSp>
            <p:nvCxnSpPr>
              <p:cNvPr id="68" name="Rechte verbindingslijn 67">
                <a:extLst>
                  <a:ext uri="{FF2B5EF4-FFF2-40B4-BE49-F238E27FC236}">
                    <a16:creationId xmlns:a16="http://schemas.microsoft.com/office/drawing/2014/main" id="{4A371783-1BBA-2127-9FD1-4D964D2BA05E}"/>
                  </a:ext>
                </a:extLst>
              </p:cNvPr>
              <p:cNvCxnSpPr/>
              <p:nvPr/>
            </p:nvCxnSpPr>
            <p:spPr bwMode="auto">
              <a:xfrm>
                <a:off x="404044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Rechte verbindingslijn 68">
                <a:extLst>
                  <a:ext uri="{FF2B5EF4-FFF2-40B4-BE49-F238E27FC236}">
                    <a16:creationId xmlns:a16="http://schemas.microsoft.com/office/drawing/2014/main" id="{F1BC3177-D24D-5102-170B-11E65016B569}"/>
                  </a:ext>
                </a:extLst>
              </p:cNvPr>
              <p:cNvCxnSpPr/>
              <p:nvPr/>
            </p:nvCxnSpPr>
            <p:spPr bwMode="auto">
              <a:xfrm>
                <a:off x="671361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Rechte verbindingslijn 79">
                <a:extLst>
                  <a:ext uri="{FF2B5EF4-FFF2-40B4-BE49-F238E27FC236}">
                    <a16:creationId xmlns:a16="http://schemas.microsoft.com/office/drawing/2014/main" id="{C87CEAD8-5FC0-A1B3-85B7-E7EFFCAD44BF}"/>
                  </a:ext>
                </a:extLst>
              </p:cNvPr>
              <p:cNvCxnSpPr/>
              <p:nvPr/>
            </p:nvCxnSpPr>
            <p:spPr bwMode="auto">
              <a:xfrm>
                <a:off x="938678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Rechte verbindingslijn 80">
                <a:extLst>
                  <a:ext uri="{FF2B5EF4-FFF2-40B4-BE49-F238E27FC236}">
                    <a16:creationId xmlns:a16="http://schemas.microsoft.com/office/drawing/2014/main" id="{1D2F10DA-4EB0-41A7-33F4-A33C183F42AA}"/>
                  </a:ext>
                </a:extLst>
              </p:cNvPr>
              <p:cNvCxnSpPr/>
              <p:nvPr/>
            </p:nvCxnSpPr>
            <p:spPr bwMode="auto">
              <a:xfrm>
                <a:off x="1205995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2" name="Rechte verbindingslijn 81">
                <a:extLst>
                  <a:ext uri="{FF2B5EF4-FFF2-40B4-BE49-F238E27FC236}">
                    <a16:creationId xmlns:a16="http://schemas.microsoft.com/office/drawing/2014/main" id="{53DF98D9-D6DB-9EC7-93BD-9F58F9F24DE9}"/>
                  </a:ext>
                </a:extLst>
              </p:cNvPr>
              <p:cNvCxnSpPr/>
              <p:nvPr/>
            </p:nvCxnSpPr>
            <p:spPr bwMode="auto">
              <a:xfrm>
                <a:off x="1473312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67" name="Rechte verbindingslijn 66">
              <a:extLst>
                <a:ext uri="{FF2B5EF4-FFF2-40B4-BE49-F238E27FC236}">
                  <a16:creationId xmlns:a16="http://schemas.microsoft.com/office/drawing/2014/main" id="{48D93B0E-880E-8CC7-0AF7-3CBFCBF0F114}"/>
                </a:ext>
              </a:extLst>
            </p:cNvPr>
            <p:cNvCxnSpPr/>
            <p:nvPr/>
          </p:nvCxnSpPr>
          <p:spPr bwMode="auto">
            <a:xfrm>
              <a:off x="920281" y="2538786"/>
              <a:ext cx="1800000" cy="0"/>
            </a:xfrm>
            <a:prstGeom prst="line">
              <a:avLst/>
            </a:prstGeom>
            <a:solidFill>
              <a:schemeClr val="accent1"/>
            </a:solidFill>
            <a:ln w="1270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84" name="Rectangle 16">
            <a:extLst>
              <a:ext uri="{FF2B5EF4-FFF2-40B4-BE49-F238E27FC236}">
                <a16:creationId xmlns:a16="http://schemas.microsoft.com/office/drawing/2014/main" id="{C8667C00-FD1E-90F6-B2EF-2659571FF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5661248"/>
            <a:ext cx="912755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ts val="80"/>
              </a:spcBef>
              <a:spcAft>
                <a:spcPts val="8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Het rode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voorwerp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neemt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op. Het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zwart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16">
            <a:extLst>
              <a:ext uri="{FF2B5EF4-FFF2-40B4-BE49-F238E27FC236}">
                <a16:creationId xmlns:a16="http://schemas.microsoft.com/office/drawing/2014/main" id="{20E2DDF3-B17F-4701-9189-54CE01D74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854" y="6091588"/>
            <a:ext cx="915585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ts val="80"/>
              </a:spcBef>
              <a:spcAft>
                <a:spcPts val="8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Het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zwarte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voorwerp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absorbeert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alles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Het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zwart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6" name="Rechte verbindingslijn 85">
            <a:extLst>
              <a:ext uri="{FF2B5EF4-FFF2-40B4-BE49-F238E27FC236}">
                <a16:creationId xmlns:a16="http://schemas.microsoft.com/office/drawing/2014/main" id="{56700534-3494-116A-B71E-204D21C075E2}"/>
              </a:ext>
            </a:extLst>
          </p:cNvPr>
          <p:cNvCxnSpPr/>
          <p:nvPr/>
        </p:nvCxnSpPr>
        <p:spPr bwMode="auto">
          <a:xfrm>
            <a:off x="571787" y="5220314"/>
            <a:ext cx="1800000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Rectangle 16">
            <a:extLst>
              <a:ext uri="{FF2B5EF4-FFF2-40B4-BE49-F238E27FC236}">
                <a16:creationId xmlns:a16="http://schemas.microsoft.com/office/drawing/2014/main" id="{F7C0F585-C47E-0169-F265-2D5F94B09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706" y="2165795"/>
            <a:ext cx="3903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AC304270-7D2C-8E1B-1637-1031AABCE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5566" y="2165795"/>
            <a:ext cx="3903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1CAB8ED6-93F8-2225-E0F3-624428B4A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6096" y="2165795"/>
            <a:ext cx="3903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16">
            <a:extLst>
              <a:ext uri="{FF2B5EF4-FFF2-40B4-BE49-F238E27FC236}">
                <a16:creationId xmlns:a16="http://schemas.microsoft.com/office/drawing/2014/main" id="{91CDABC4-2662-8A2C-DA76-A9030D6F7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841" y="5199583"/>
            <a:ext cx="3903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63D17719-8092-464A-EDEC-E88B3FCFB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4358" y="5199583"/>
            <a:ext cx="3903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02A82545-FC4A-FBFB-4207-7898381FC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6046" y="2165795"/>
            <a:ext cx="3903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14267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5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5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79" grpId="0" animBg="1" autoUpdateAnimBg="0"/>
      <p:bldP spid="83" grpId="0" animBg="1"/>
      <p:bldP spid="40" grpId="0" animBg="1" autoUpdateAnimBg="0"/>
      <p:bldP spid="2" grpId="0"/>
      <p:bldP spid="29" grpId="0" animBg="1" autoUpdateAnimBg="0"/>
      <p:bldP spid="13" grpId="0" animBg="1" autoUpdateAnimBg="0"/>
      <p:bldP spid="5" grpId="0" animBg="1" autoUpdateAnimBg="0"/>
      <p:bldP spid="84" grpId="0" animBg="1" autoUpdateAnimBg="0"/>
      <p:bldP spid="85" grpId="0" animBg="1" autoUpdateAnimBg="0"/>
      <p:bldP spid="3" grpId="0"/>
      <p:bldP spid="6" grpId="0"/>
      <p:bldP spid="7" grpId="0"/>
      <p:bldP spid="8" grpId="0"/>
      <p:bldP spid="9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hthoek 63">
            <a:extLst>
              <a:ext uri="{FF2B5EF4-FFF2-40B4-BE49-F238E27FC236}">
                <a16:creationId xmlns:a16="http://schemas.microsoft.com/office/drawing/2014/main" id="{03FB0776-C2E1-F392-3C0B-0FE53403CDF0}"/>
              </a:ext>
            </a:extLst>
          </p:cNvPr>
          <p:cNvSpPr/>
          <p:nvPr/>
        </p:nvSpPr>
        <p:spPr bwMode="auto">
          <a:xfrm>
            <a:off x="103600" y="2404610"/>
            <a:ext cx="8928000" cy="217551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0" name="Rectangle 18">
            <a:extLst>
              <a:ext uri="{FF2B5EF4-FFF2-40B4-BE49-F238E27FC236}">
                <a16:creationId xmlns:a16="http://schemas.microsoft.com/office/drawing/2014/main" id="{70BDC7BE-420D-FC74-1AB1-EFB5267FC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6" y="5428947"/>
            <a:ext cx="911713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</a:t>
            </a:r>
            <a:r>
              <a:rPr kumimoji="0" lang="en-US" altLang="nl-NL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Onzuiver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paars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licht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(rood/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blauw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valt op een blauw voorwerp.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09D487-FA6F-CF42-EA52-C52785F83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854" y="0"/>
            <a:ext cx="9155854" cy="523220"/>
          </a:xfrm>
        </p:spPr>
        <p:txBody>
          <a:bodyPr wrap="square">
            <a:spAutoFit/>
          </a:bodyPr>
          <a:lstStyle/>
          <a:p>
            <a:pPr algn="l"/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Absorptie en reflectie bij onzuivere kleuren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DE5802C-582C-CE5F-1B23-99DA211B1C6E}"/>
              </a:ext>
            </a:extLst>
          </p:cNvPr>
          <p:cNvSpPr txBox="1"/>
          <p:nvPr/>
        </p:nvSpPr>
        <p:spPr>
          <a:xfrm>
            <a:off x="8299362" y="6491739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193B202F-B397-551A-5AB4-130977D1F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6" y="4935394"/>
            <a:ext cx="907188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en-US" altLang="nl-NL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Zuiver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paars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licht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valt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op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een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zuiver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paars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voorwerp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184F8FC2-6076-01BA-0150-728A214A086A}"/>
              </a:ext>
            </a:extLst>
          </p:cNvPr>
          <p:cNvCxnSpPr>
            <a:cxnSpLocks/>
          </p:cNvCxnSpPr>
          <p:nvPr/>
        </p:nvCxnSpPr>
        <p:spPr bwMode="auto">
          <a:xfrm rot="2400000">
            <a:off x="1803794" y="2548627"/>
            <a:ext cx="432000" cy="14040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8B53E626-BF64-A110-AED4-5B4C5FEFF8C4}"/>
              </a:ext>
            </a:extLst>
          </p:cNvPr>
          <p:cNvGrpSpPr/>
          <p:nvPr/>
        </p:nvGrpSpPr>
        <p:grpSpPr>
          <a:xfrm>
            <a:off x="1167553" y="2801911"/>
            <a:ext cx="1080000" cy="1175276"/>
            <a:chOff x="1764306" y="1348933"/>
            <a:chExt cx="1080000" cy="1175276"/>
          </a:xfrm>
        </p:grpSpPr>
        <p:cxnSp>
          <p:nvCxnSpPr>
            <p:cNvPr id="15" name="Rechte verbindingslijn 14">
              <a:extLst>
                <a:ext uri="{FF2B5EF4-FFF2-40B4-BE49-F238E27FC236}">
                  <a16:creationId xmlns:a16="http://schemas.microsoft.com/office/drawing/2014/main" id="{6A8CF8F5-624A-44CC-8BFB-6DC7D4FC047E}"/>
                </a:ext>
              </a:extLst>
            </p:cNvPr>
            <p:cNvCxnSpPr/>
            <p:nvPr/>
          </p:nvCxnSpPr>
          <p:spPr bwMode="auto">
            <a:xfrm>
              <a:off x="1896852" y="1348933"/>
              <a:ext cx="432048" cy="1129955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Rechte verbindingslijn 23">
              <a:extLst>
                <a:ext uri="{FF2B5EF4-FFF2-40B4-BE49-F238E27FC236}">
                  <a16:creationId xmlns:a16="http://schemas.microsoft.com/office/drawing/2014/main" id="{E1E91964-6CCB-7C56-196F-415879CF2C66}"/>
                </a:ext>
              </a:extLst>
            </p:cNvPr>
            <p:cNvCxnSpPr/>
            <p:nvPr/>
          </p:nvCxnSpPr>
          <p:spPr bwMode="auto">
            <a:xfrm>
              <a:off x="1764306" y="2524209"/>
              <a:ext cx="1080000" cy="0"/>
            </a:xfrm>
            <a:prstGeom prst="line">
              <a:avLst/>
            </a:prstGeom>
            <a:solidFill>
              <a:schemeClr val="accent1"/>
            </a:solidFill>
            <a:ln w="1270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70" name="Rechte verbindingslijn 69">
            <a:extLst>
              <a:ext uri="{FF2B5EF4-FFF2-40B4-BE49-F238E27FC236}">
                <a16:creationId xmlns:a16="http://schemas.microsoft.com/office/drawing/2014/main" id="{70DBF5C8-AC8D-E63D-38D9-447E8894CE28}"/>
              </a:ext>
            </a:extLst>
          </p:cNvPr>
          <p:cNvCxnSpPr>
            <a:cxnSpLocks/>
          </p:cNvCxnSpPr>
          <p:nvPr/>
        </p:nvCxnSpPr>
        <p:spPr bwMode="auto">
          <a:xfrm rot="2400000">
            <a:off x="7591972" y="2563485"/>
            <a:ext cx="432000" cy="14040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5050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Rechte verbindingslijn 77">
            <a:extLst>
              <a:ext uri="{FF2B5EF4-FFF2-40B4-BE49-F238E27FC236}">
                <a16:creationId xmlns:a16="http://schemas.microsoft.com/office/drawing/2014/main" id="{306407EB-2DEB-CF61-E789-764EE6D946DB}"/>
              </a:ext>
            </a:extLst>
          </p:cNvPr>
          <p:cNvCxnSpPr/>
          <p:nvPr/>
        </p:nvCxnSpPr>
        <p:spPr bwMode="auto">
          <a:xfrm>
            <a:off x="7092280" y="2813417"/>
            <a:ext cx="432048" cy="112995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Rechte verbindingslijn 72">
            <a:extLst>
              <a:ext uri="{FF2B5EF4-FFF2-40B4-BE49-F238E27FC236}">
                <a16:creationId xmlns:a16="http://schemas.microsoft.com/office/drawing/2014/main" id="{6784C067-8DE0-772E-AD2A-3FA34E07F27C}"/>
              </a:ext>
            </a:extLst>
          </p:cNvPr>
          <p:cNvCxnSpPr/>
          <p:nvPr/>
        </p:nvCxnSpPr>
        <p:spPr bwMode="auto">
          <a:xfrm>
            <a:off x="6980209" y="4001190"/>
            <a:ext cx="1080000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Rectangle 18">
            <a:extLst>
              <a:ext uri="{FF2B5EF4-FFF2-40B4-BE49-F238E27FC236}">
                <a16:creationId xmlns:a16="http://schemas.microsoft.com/office/drawing/2014/main" id="{C56936E9-CD5A-FBC0-F237-FFF9E0293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19663"/>
            <a:ext cx="911713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</a:t>
            </a:r>
            <a:r>
              <a:rPr kumimoji="0" lang="en-US" altLang="nl-NL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Zuiver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rood</a:t>
            </a:r>
            <a:r>
              <a:rPr kumimoji="0" lang="en-US" altLang="nl-NL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licht</a:t>
            </a:r>
            <a:r>
              <a:rPr kumimoji="0" lang="en-US" altLang="nl-NL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valt</a:t>
            </a:r>
            <a:r>
              <a:rPr kumimoji="0" lang="en-US" altLang="nl-NL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op </a:t>
            </a:r>
            <a:r>
              <a:rPr kumimoji="0" lang="en-US" altLang="nl-NL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een</a:t>
            </a:r>
            <a:r>
              <a:rPr kumimoji="0" lang="en-US" altLang="nl-NL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onzuiver</a:t>
            </a:r>
            <a:r>
              <a:rPr kumimoji="0" lang="en-US" altLang="nl-NL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paars</a:t>
            </a:r>
            <a:r>
              <a:rPr kumimoji="0" lang="en-US" altLang="nl-NL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voorwerp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03D9F0D0-5BAD-1F57-573B-3AD8ADD32254}"/>
              </a:ext>
            </a:extLst>
          </p:cNvPr>
          <p:cNvCxnSpPr/>
          <p:nvPr/>
        </p:nvCxnSpPr>
        <p:spPr bwMode="auto">
          <a:xfrm rot="2400000">
            <a:off x="4755366" y="2546284"/>
            <a:ext cx="432048" cy="14040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70C0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oep 25">
            <a:extLst>
              <a:ext uri="{FF2B5EF4-FFF2-40B4-BE49-F238E27FC236}">
                <a16:creationId xmlns:a16="http://schemas.microsoft.com/office/drawing/2014/main" id="{3F3F8CBB-6200-E0E4-7B03-A10D678BA965}"/>
              </a:ext>
            </a:extLst>
          </p:cNvPr>
          <p:cNvGrpSpPr/>
          <p:nvPr/>
        </p:nvGrpSpPr>
        <p:grpSpPr>
          <a:xfrm>
            <a:off x="4005001" y="2799548"/>
            <a:ext cx="1133078" cy="1185047"/>
            <a:chOff x="1382862" y="1348933"/>
            <a:chExt cx="1133078" cy="1185047"/>
          </a:xfrm>
        </p:grpSpPr>
        <p:grpSp>
          <p:nvGrpSpPr>
            <p:cNvPr id="28" name="Groep 27">
              <a:extLst>
                <a:ext uri="{FF2B5EF4-FFF2-40B4-BE49-F238E27FC236}">
                  <a16:creationId xmlns:a16="http://schemas.microsoft.com/office/drawing/2014/main" id="{FB4D0406-D407-FE93-87ED-CE0A0806613C}"/>
                </a:ext>
              </a:extLst>
            </p:cNvPr>
            <p:cNvGrpSpPr/>
            <p:nvPr/>
          </p:nvGrpSpPr>
          <p:grpSpPr>
            <a:xfrm>
              <a:off x="1382862" y="1348933"/>
              <a:ext cx="678721" cy="1129955"/>
              <a:chOff x="959322" y="1296521"/>
              <a:chExt cx="678721" cy="1129955"/>
            </a:xfrm>
          </p:grpSpPr>
          <p:cxnSp>
            <p:nvCxnSpPr>
              <p:cNvPr id="33" name="Rechte verbindingslijn 32">
                <a:extLst>
                  <a:ext uri="{FF2B5EF4-FFF2-40B4-BE49-F238E27FC236}">
                    <a16:creationId xmlns:a16="http://schemas.microsoft.com/office/drawing/2014/main" id="{D0A6D170-869D-0357-8F97-8E952C69557C}"/>
                  </a:ext>
                </a:extLst>
              </p:cNvPr>
              <p:cNvCxnSpPr/>
              <p:nvPr/>
            </p:nvCxnSpPr>
            <p:spPr bwMode="auto">
              <a:xfrm>
                <a:off x="959322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Rechte verbindingslijn 37">
                <a:extLst>
                  <a:ext uri="{FF2B5EF4-FFF2-40B4-BE49-F238E27FC236}">
                    <a16:creationId xmlns:a16="http://schemas.microsoft.com/office/drawing/2014/main" id="{B8B3CF35-2543-9B63-E9FF-DB66AFE1F21F}"/>
                  </a:ext>
                </a:extLst>
              </p:cNvPr>
              <p:cNvCxnSpPr/>
              <p:nvPr/>
            </p:nvCxnSpPr>
            <p:spPr bwMode="auto">
              <a:xfrm>
                <a:off x="1205995" y="1296521"/>
                <a:ext cx="432048" cy="11299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1" name="Rechte verbindingslijn 30">
              <a:extLst>
                <a:ext uri="{FF2B5EF4-FFF2-40B4-BE49-F238E27FC236}">
                  <a16:creationId xmlns:a16="http://schemas.microsoft.com/office/drawing/2014/main" id="{9E1E6DDB-DA9F-D644-9D84-9876C4E0BBF3}"/>
                </a:ext>
              </a:extLst>
            </p:cNvPr>
            <p:cNvCxnSpPr/>
            <p:nvPr/>
          </p:nvCxnSpPr>
          <p:spPr bwMode="auto">
            <a:xfrm>
              <a:off x="1435940" y="2533980"/>
              <a:ext cx="1080000" cy="0"/>
            </a:xfrm>
            <a:prstGeom prst="line">
              <a:avLst/>
            </a:prstGeom>
            <a:solidFill>
              <a:schemeClr val="accent1"/>
            </a:solidFill>
            <a:ln w="1270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Rectangle 16">
            <a:extLst>
              <a:ext uri="{FF2B5EF4-FFF2-40B4-BE49-F238E27FC236}">
                <a16:creationId xmlns:a16="http://schemas.microsoft.com/office/drawing/2014/main" id="{0C17A4F8-909D-3DA7-5769-31B2AA886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854" y="574098"/>
            <a:ext cx="912755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Het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licht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van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een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lamp of van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voorwerpen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is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bijna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altijd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onzuiver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D5E2EB3D-6EB8-B437-DD9F-8E2780088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854" y="1086641"/>
            <a:ext cx="912755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Het is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meestal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een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mengsel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van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verschillende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kleuren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94B7DE17-93D7-31CD-F80D-740C486DF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854" y="1599183"/>
            <a:ext cx="912755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kleur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van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een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voorwerp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verandert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met de </a:t>
            </a: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kleur</a:t>
            </a: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van de lamp.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71051014-7A2B-B5D2-8DDB-32B1FE4F3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274" y="4118459"/>
            <a:ext cx="3903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36F2881C-DF25-034A-383F-1F4838B2D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103" y="4118459"/>
            <a:ext cx="3903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9E20BEC9-F0C1-B827-BA5F-1A9638F71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6705" y="4118459"/>
            <a:ext cx="3903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80"/>
              </a:spcBef>
              <a:spcAft>
                <a:spcPts val="8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3" name="Rechte verbindingslijn 42">
            <a:extLst>
              <a:ext uri="{FF2B5EF4-FFF2-40B4-BE49-F238E27FC236}">
                <a16:creationId xmlns:a16="http://schemas.microsoft.com/office/drawing/2014/main" id="{E5BC46AA-16DE-4183-4E82-ABC721F12001}"/>
              </a:ext>
            </a:extLst>
          </p:cNvPr>
          <p:cNvCxnSpPr/>
          <p:nvPr/>
        </p:nvCxnSpPr>
        <p:spPr bwMode="auto">
          <a:xfrm>
            <a:off x="6980209" y="4001190"/>
            <a:ext cx="1080000" cy="0"/>
          </a:xfrm>
          <a:prstGeom prst="line">
            <a:avLst/>
          </a:prstGeom>
          <a:solidFill>
            <a:schemeClr val="accent1"/>
          </a:solidFill>
          <a:ln w="127000" cap="flat" cmpd="sng" algn="ctr">
            <a:solidFill>
              <a:srgbClr val="FF5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1435490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40" grpId="0" animBg="1" autoUpdateAnimBg="0"/>
      <p:bldP spid="2" grpId="0"/>
      <p:bldP spid="13" grpId="0" animBg="1" autoUpdateAnimBg="0"/>
      <p:bldP spid="5" grpId="0" animBg="1" autoUpdateAnimBg="0"/>
      <p:bldP spid="27" grpId="0" animBg="1" autoUpdateAnimBg="0"/>
      <p:bldP spid="29" grpId="0" animBg="1" autoUpdateAnimBg="0"/>
      <p:bldP spid="35" grpId="0" animBg="1" autoUpdateAnimBg="0"/>
      <p:bldP spid="36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2514600"/>
            <a:ext cx="9144000" cy="4343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B0F0"/>
              </a:solidFill>
            </a:endParaRPr>
          </a:p>
        </p:txBody>
      </p:sp>
      <p:grpSp>
        <p:nvGrpSpPr>
          <p:cNvPr id="19481" name="Group 25"/>
          <p:cNvGrpSpPr>
            <a:grpSpLocks/>
          </p:cNvGrpSpPr>
          <p:nvPr/>
        </p:nvGrpSpPr>
        <p:grpSpPr bwMode="auto">
          <a:xfrm>
            <a:off x="1066800" y="2743200"/>
            <a:ext cx="8077200" cy="3733800"/>
            <a:chOff x="672" y="1728"/>
            <a:chExt cx="5088" cy="2352"/>
          </a:xfrm>
        </p:grpSpPr>
        <p:sp>
          <p:nvSpPr>
            <p:cNvPr id="19464" name="AutoShape 8"/>
            <p:cNvSpPr>
              <a:spLocks noChangeArrowheads="1"/>
            </p:cNvSpPr>
            <p:nvPr/>
          </p:nvSpPr>
          <p:spPr bwMode="auto">
            <a:xfrm rot="16200000">
              <a:off x="2040" y="360"/>
              <a:ext cx="2352" cy="50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grpSp>
          <p:nvGrpSpPr>
            <p:cNvPr id="19478" name="Group 22"/>
            <p:cNvGrpSpPr>
              <a:grpSpLocks/>
            </p:cNvGrpSpPr>
            <p:nvPr/>
          </p:nvGrpSpPr>
          <p:grpSpPr bwMode="auto">
            <a:xfrm>
              <a:off x="4272" y="2496"/>
              <a:ext cx="816" cy="912"/>
              <a:chOff x="4368" y="2496"/>
              <a:chExt cx="576" cy="624"/>
            </a:xfrm>
          </p:grpSpPr>
          <p:sp>
            <p:nvSpPr>
              <p:cNvPr id="19472" name="AutoShape 16"/>
              <p:cNvSpPr>
                <a:spLocks noChangeArrowheads="1"/>
              </p:cNvSpPr>
              <p:nvPr/>
            </p:nvSpPr>
            <p:spPr bwMode="auto">
              <a:xfrm>
                <a:off x="4368" y="2496"/>
                <a:ext cx="576" cy="240"/>
              </a:xfrm>
              <a:prstGeom prst="flowChartPunchedTap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73" name="AutoShape 17"/>
              <p:cNvSpPr>
                <a:spLocks noChangeArrowheads="1"/>
              </p:cNvSpPr>
              <p:nvPr/>
            </p:nvSpPr>
            <p:spPr bwMode="auto">
              <a:xfrm>
                <a:off x="4368" y="2688"/>
                <a:ext cx="576" cy="240"/>
              </a:xfrm>
              <a:prstGeom prst="flowChartPunchedTap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74" name="AutoShape 18"/>
              <p:cNvSpPr>
                <a:spLocks noChangeArrowheads="1"/>
              </p:cNvSpPr>
              <p:nvPr/>
            </p:nvSpPr>
            <p:spPr bwMode="auto">
              <a:xfrm>
                <a:off x="4368" y="2880"/>
                <a:ext cx="576" cy="240"/>
              </a:xfrm>
              <a:prstGeom prst="flowChartPunchedTap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9480" name="Group 24"/>
          <p:cNvGrpSpPr>
            <a:grpSpLocks/>
          </p:cNvGrpSpPr>
          <p:nvPr/>
        </p:nvGrpSpPr>
        <p:grpSpPr bwMode="auto">
          <a:xfrm>
            <a:off x="4111625" y="2728913"/>
            <a:ext cx="5032375" cy="3813175"/>
            <a:chOff x="2590" y="1719"/>
            <a:chExt cx="3170" cy="2402"/>
          </a:xfrm>
        </p:grpSpPr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>
              <a:off x="2592" y="2208"/>
              <a:ext cx="0" cy="1584"/>
            </a:xfrm>
            <a:prstGeom prst="line">
              <a:avLst/>
            </a:prstGeom>
            <a:noFill/>
            <a:ln w="76200">
              <a:solidFill>
                <a:srgbClr val="0000C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19466" name="AutoShape 10"/>
            <p:cNvSpPr>
              <a:spLocks noChangeArrowheads="1"/>
            </p:cNvSpPr>
            <p:nvPr/>
          </p:nvSpPr>
          <p:spPr bwMode="auto">
            <a:xfrm rot="5398110">
              <a:off x="2974" y="1335"/>
              <a:ext cx="2402" cy="3170"/>
            </a:xfrm>
            <a:custGeom>
              <a:avLst/>
              <a:gdLst>
                <a:gd name="G0" fmla="+- 6649 0 0"/>
                <a:gd name="G1" fmla="+- 21600 0 6649"/>
                <a:gd name="G2" fmla="*/ 6649 1 2"/>
                <a:gd name="G3" fmla="+- 21600 0 G2"/>
                <a:gd name="G4" fmla="+/ 6649 21600 2"/>
                <a:gd name="G5" fmla="+/ G1 0 2"/>
                <a:gd name="G6" fmla="*/ 21600 21600 6649"/>
                <a:gd name="G7" fmla="*/ G6 1 2"/>
                <a:gd name="G8" fmla="+- 21600 0 G7"/>
                <a:gd name="G9" fmla="*/ 21600 1 2"/>
                <a:gd name="G10" fmla="+- 6649 0 G9"/>
                <a:gd name="G11" fmla="?: G10 G8 0"/>
                <a:gd name="G12" fmla="?: G10 G7 21600"/>
                <a:gd name="T0" fmla="*/ 18275 w 21600"/>
                <a:gd name="T1" fmla="*/ 10800 h 21600"/>
                <a:gd name="T2" fmla="*/ 10800 w 21600"/>
                <a:gd name="T3" fmla="*/ 21600 h 21600"/>
                <a:gd name="T4" fmla="*/ 3325 w 21600"/>
                <a:gd name="T5" fmla="*/ 10800 h 21600"/>
                <a:gd name="T6" fmla="*/ 10800 w 21600"/>
                <a:gd name="T7" fmla="*/ 0 h 21600"/>
                <a:gd name="T8" fmla="*/ 5125 w 21600"/>
                <a:gd name="T9" fmla="*/ 5125 h 21600"/>
                <a:gd name="T10" fmla="*/ 16475 w 21600"/>
                <a:gd name="T11" fmla="*/ 1647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649" y="21600"/>
                  </a:lnTo>
                  <a:lnTo>
                    <a:pt x="1495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grpSp>
          <p:nvGrpSpPr>
            <p:cNvPr id="19479" name="Group 23"/>
            <p:cNvGrpSpPr>
              <a:grpSpLocks/>
            </p:cNvGrpSpPr>
            <p:nvPr/>
          </p:nvGrpSpPr>
          <p:grpSpPr bwMode="auto">
            <a:xfrm>
              <a:off x="4272" y="2496"/>
              <a:ext cx="816" cy="912"/>
              <a:chOff x="3504" y="2544"/>
              <a:chExt cx="576" cy="624"/>
            </a:xfrm>
          </p:grpSpPr>
          <p:sp>
            <p:nvSpPr>
              <p:cNvPr id="19475" name="AutoShape 19"/>
              <p:cNvSpPr>
                <a:spLocks noChangeArrowheads="1"/>
              </p:cNvSpPr>
              <p:nvPr/>
            </p:nvSpPr>
            <p:spPr bwMode="auto">
              <a:xfrm>
                <a:off x="3504" y="2544"/>
                <a:ext cx="576" cy="240"/>
              </a:xfrm>
              <a:prstGeom prst="flowChartPunchedTap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76" name="AutoShape 20"/>
              <p:cNvSpPr>
                <a:spLocks noChangeArrowheads="1"/>
              </p:cNvSpPr>
              <p:nvPr/>
            </p:nvSpPr>
            <p:spPr bwMode="auto">
              <a:xfrm>
                <a:off x="3504" y="2736"/>
                <a:ext cx="576" cy="240"/>
              </a:xfrm>
              <a:prstGeom prst="flowChartPunchedTape">
                <a:avLst/>
              </a:prstGeom>
              <a:solidFill>
                <a:srgbClr val="0000C8"/>
              </a:solidFill>
              <a:ln w="9525">
                <a:solidFill>
                  <a:schemeClr val="tx1">
                    <a:alpha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77" name="AutoShape 21"/>
              <p:cNvSpPr>
                <a:spLocks noChangeArrowheads="1"/>
              </p:cNvSpPr>
              <p:nvPr/>
            </p:nvSpPr>
            <p:spPr bwMode="auto">
              <a:xfrm>
                <a:off x="3504" y="2928"/>
                <a:ext cx="576" cy="240"/>
              </a:xfrm>
              <a:prstGeom prst="flowChartPunchedTape">
                <a:avLst/>
              </a:prstGeom>
              <a:solidFill>
                <a:srgbClr val="0000C8"/>
              </a:solidFill>
              <a:ln w="9525">
                <a:solidFill>
                  <a:schemeClr val="tx1">
                    <a:alpha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-348" y="518606"/>
            <a:ext cx="9144000" cy="46166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838200" marR="0" lvl="0" indent="-838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 </a:t>
            </a:r>
            <a:r>
              <a:rPr kumimoji="0" lang="en-US" altLang="nl-NL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Bij</a:t>
            </a:r>
            <a:r>
              <a:rPr kumimoji="0" lang="en-US" altLang="nl-NL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wit </a:t>
            </a:r>
            <a:r>
              <a:rPr kumimoji="0" lang="en-US" altLang="nl-NL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licht</a:t>
            </a:r>
            <a:r>
              <a:rPr kumimoji="0" lang="en-US" altLang="nl-NL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zie</a:t>
            </a:r>
            <a:r>
              <a:rPr kumimoji="0" lang="en-US" altLang="nl-NL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je de rood-wit-</a:t>
            </a:r>
            <a:r>
              <a:rPr kumimoji="0" lang="en-US" altLang="nl-NL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blauwe</a:t>
            </a:r>
            <a:r>
              <a:rPr kumimoji="0" lang="en-US" altLang="nl-NL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altLang="nl-NL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vlag</a:t>
            </a:r>
            <a:r>
              <a:rPr kumimoji="0" lang="en-US" altLang="nl-NL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endParaRPr kumimoji="0" lang="nl-NL" altLang="nl-NL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-348" y="1535374"/>
            <a:ext cx="8839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3. Het 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bovenste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(rode)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stuk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van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vlag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absorbeert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blauw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licht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-348" y="104604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2. Met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blauw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filter in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bundel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valt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er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blauw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licht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op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vlag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-348" y="2062807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4. Het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witte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blauwe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stuk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van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vlag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weerkaatsen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blauw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licht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3" name="AutoShape 7"/>
          <p:cNvSpPr>
            <a:spLocks noChangeArrowheads="1"/>
          </p:cNvSpPr>
          <p:nvPr/>
        </p:nvSpPr>
        <p:spPr bwMode="auto">
          <a:xfrm>
            <a:off x="838200" y="4419600"/>
            <a:ext cx="381000" cy="381000"/>
          </a:xfrm>
          <a:prstGeom prst="sun">
            <a:avLst>
              <a:gd name="adj" fmla="val 25000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" name="Tekstvak 31">
            <a:extLst>
              <a:ext uri="{FF2B5EF4-FFF2-40B4-BE49-F238E27FC236}">
                <a16:creationId xmlns:a16="http://schemas.microsoft.com/office/drawing/2014/main" id="{4DDDEA46-DF07-87E7-EABE-C0C4B07E04B8}"/>
              </a:ext>
            </a:extLst>
          </p:cNvPr>
          <p:cNvSpPr txBox="1"/>
          <p:nvPr/>
        </p:nvSpPr>
        <p:spPr>
          <a:xfrm>
            <a:off x="8316332" y="6483828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3948A7-A865-4858-DB41-22BB58099242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-348" y="-34217"/>
            <a:ext cx="914400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838200" marR="0" lvl="0" indent="-838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 </a:t>
            </a:r>
            <a:r>
              <a:rPr kumimoji="0" lang="en-US" altLang="nl-N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Nederlandse</a:t>
            </a:r>
            <a:r>
              <a:rPr kumimoji="0" lang="en-US" altLang="nl-NL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vlag</a:t>
            </a:r>
            <a:r>
              <a:rPr kumimoji="0" lang="en-US" altLang="nl-NL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in </a:t>
            </a:r>
            <a:r>
              <a:rPr kumimoji="0" lang="en-US" altLang="nl-N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blauw</a:t>
            </a:r>
            <a:r>
              <a:rPr kumimoji="0" lang="en-US" altLang="nl-NL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licht</a:t>
            </a:r>
            <a:endParaRPr kumimoji="0" lang="nl-NL" altLang="nl-NL" sz="2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8B08A53-2ECD-345C-F856-B237D7426580}"/>
              </a:ext>
            </a:extLst>
          </p:cNvPr>
          <p:cNvSpPr txBox="1"/>
          <p:nvPr/>
        </p:nvSpPr>
        <p:spPr>
          <a:xfrm>
            <a:off x="3419872" y="2999402"/>
            <a:ext cx="1440157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Blauw filter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693B830-351B-6B60-325C-BE6B2CDAF7D9}"/>
              </a:ext>
            </a:extLst>
          </p:cNvPr>
          <p:cNvSpPr txBox="1"/>
          <p:nvPr/>
        </p:nvSpPr>
        <p:spPr>
          <a:xfrm>
            <a:off x="5462930" y="4081200"/>
            <a:ext cx="1224000" cy="3960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Zwart ►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C457D67-CC1A-06F6-361C-B983FF9E26DE}"/>
              </a:ext>
            </a:extLst>
          </p:cNvPr>
          <p:cNvSpPr txBox="1"/>
          <p:nvPr/>
        </p:nvSpPr>
        <p:spPr>
          <a:xfrm>
            <a:off x="5462930" y="4521056"/>
            <a:ext cx="1224000" cy="3960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Blauw ►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91B122C-BBAD-D7B1-92F7-57476E22CDB7}"/>
              </a:ext>
            </a:extLst>
          </p:cNvPr>
          <p:cNvSpPr txBox="1"/>
          <p:nvPr/>
        </p:nvSpPr>
        <p:spPr>
          <a:xfrm>
            <a:off x="5462930" y="4960913"/>
            <a:ext cx="1224000" cy="3960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Blauw ►</a:t>
            </a:r>
          </a:p>
        </p:txBody>
      </p:sp>
    </p:spTree>
    <p:extLst>
      <p:ext uri="{BB962C8B-B14F-4D97-AF65-F5344CB8AC3E}">
        <p14:creationId xmlns:p14="http://schemas.microsoft.com/office/powerpoint/2010/main" val="370626790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5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autoUpdateAnimBg="0"/>
      <p:bldP spid="19460" grpId="0" autoUpdateAnimBg="0"/>
      <p:bldP spid="19461" grpId="0" autoUpdateAnimBg="0"/>
      <p:bldP spid="19462" grpId="0" autoUpdateAnimBg="0"/>
      <p:bldP spid="19463" grpId="0" animBg="1"/>
      <p:bldP spid="3" grpId="0" autoUpdateAnimBg="0"/>
      <p:bldP spid="4" grpId="0" animBg="1"/>
      <p:bldP spid="5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2514600"/>
            <a:ext cx="9144000" cy="4343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1066800" y="2743200"/>
            <a:ext cx="8077200" cy="3733800"/>
            <a:chOff x="672" y="1728"/>
            <a:chExt cx="5088" cy="2352"/>
          </a:xfrm>
        </p:grpSpPr>
        <p:sp>
          <p:nvSpPr>
            <p:cNvPr id="20488" name="AutoShape 8"/>
            <p:cNvSpPr>
              <a:spLocks noChangeArrowheads="1"/>
            </p:cNvSpPr>
            <p:nvPr/>
          </p:nvSpPr>
          <p:spPr bwMode="auto">
            <a:xfrm rot="16200000">
              <a:off x="2040" y="360"/>
              <a:ext cx="2352" cy="508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grpSp>
          <p:nvGrpSpPr>
            <p:cNvPr id="20491" name="Group 11"/>
            <p:cNvGrpSpPr>
              <a:grpSpLocks/>
            </p:cNvGrpSpPr>
            <p:nvPr/>
          </p:nvGrpSpPr>
          <p:grpSpPr bwMode="auto">
            <a:xfrm>
              <a:off x="4272" y="2496"/>
              <a:ext cx="816" cy="912"/>
              <a:chOff x="4368" y="2496"/>
              <a:chExt cx="576" cy="624"/>
            </a:xfrm>
          </p:grpSpPr>
          <p:sp>
            <p:nvSpPr>
              <p:cNvPr id="20492" name="AutoShape 12"/>
              <p:cNvSpPr>
                <a:spLocks noChangeArrowheads="1"/>
              </p:cNvSpPr>
              <p:nvPr/>
            </p:nvSpPr>
            <p:spPr bwMode="auto">
              <a:xfrm>
                <a:off x="4368" y="2496"/>
                <a:ext cx="576" cy="240"/>
              </a:xfrm>
              <a:prstGeom prst="flowChartPunchedTap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493" name="AutoShape 13"/>
              <p:cNvSpPr>
                <a:spLocks noChangeArrowheads="1"/>
              </p:cNvSpPr>
              <p:nvPr/>
            </p:nvSpPr>
            <p:spPr bwMode="auto">
              <a:xfrm>
                <a:off x="4368" y="2688"/>
                <a:ext cx="576" cy="240"/>
              </a:xfrm>
              <a:prstGeom prst="flowChartPunchedTap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494" name="AutoShape 14"/>
              <p:cNvSpPr>
                <a:spLocks noChangeArrowheads="1"/>
              </p:cNvSpPr>
              <p:nvPr/>
            </p:nvSpPr>
            <p:spPr bwMode="auto">
              <a:xfrm>
                <a:off x="4368" y="2880"/>
                <a:ext cx="576" cy="240"/>
              </a:xfrm>
              <a:prstGeom prst="flowChartPunchedTap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0503" name="Group 23"/>
          <p:cNvGrpSpPr>
            <a:grpSpLocks/>
          </p:cNvGrpSpPr>
          <p:nvPr/>
        </p:nvGrpSpPr>
        <p:grpSpPr bwMode="auto">
          <a:xfrm>
            <a:off x="4114800" y="2743200"/>
            <a:ext cx="5029200" cy="3735388"/>
            <a:chOff x="2592" y="1728"/>
            <a:chExt cx="3168" cy="2353"/>
          </a:xfrm>
        </p:grpSpPr>
        <p:sp>
          <p:nvSpPr>
            <p:cNvPr id="20489" name="Line 9"/>
            <p:cNvSpPr>
              <a:spLocks noChangeShapeType="1"/>
            </p:cNvSpPr>
            <p:nvPr/>
          </p:nvSpPr>
          <p:spPr bwMode="auto">
            <a:xfrm>
              <a:off x="2593" y="2209"/>
              <a:ext cx="0" cy="1584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20490" name="AutoShape 10"/>
            <p:cNvSpPr>
              <a:spLocks noChangeArrowheads="1"/>
            </p:cNvSpPr>
            <p:nvPr/>
          </p:nvSpPr>
          <p:spPr bwMode="auto">
            <a:xfrm rot="-16201890">
              <a:off x="2999" y="1321"/>
              <a:ext cx="2353" cy="3168"/>
            </a:xfrm>
            <a:custGeom>
              <a:avLst/>
              <a:gdLst>
                <a:gd name="G0" fmla="+- 6458 0 0"/>
                <a:gd name="G1" fmla="+- 21600 0 6458"/>
                <a:gd name="G2" fmla="*/ 6458 1 2"/>
                <a:gd name="G3" fmla="+- 21600 0 G2"/>
                <a:gd name="G4" fmla="+/ 6458 21600 2"/>
                <a:gd name="G5" fmla="+/ G1 0 2"/>
                <a:gd name="G6" fmla="*/ 21600 21600 6458"/>
                <a:gd name="G7" fmla="*/ G6 1 2"/>
                <a:gd name="G8" fmla="+- 21600 0 G7"/>
                <a:gd name="G9" fmla="*/ 21600 1 2"/>
                <a:gd name="G10" fmla="+- 6458 0 G9"/>
                <a:gd name="G11" fmla="?: G10 G8 0"/>
                <a:gd name="G12" fmla="?: G10 G7 21600"/>
                <a:gd name="T0" fmla="*/ 18371 w 21600"/>
                <a:gd name="T1" fmla="*/ 10800 h 21600"/>
                <a:gd name="T2" fmla="*/ 10800 w 21600"/>
                <a:gd name="T3" fmla="*/ 21600 h 21600"/>
                <a:gd name="T4" fmla="*/ 3229 w 21600"/>
                <a:gd name="T5" fmla="*/ 10800 h 21600"/>
                <a:gd name="T6" fmla="*/ 10800 w 21600"/>
                <a:gd name="T7" fmla="*/ 0 h 21600"/>
                <a:gd name="T8" fmla="*/ 5029 w 21600"/>
                <a:gd name="T9" fmla="*/ 5029 h 21600"/>
                <a:gd name="T10" fmla="*/ 16571 w 21600"/>
                <a:gd name="T11" fmla="*/ 1657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458" y="21600"/>
                  </a:lnTo>
                  <a:lnTo>
                    <a:pt x="1514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grpSp>
          <p:nvGrpSpPr>
            <p:cNvPr id="20502" name="Group 22"/>
            <p:cNvGrpSpPr>
              <a:grpSpLocks/>
            </p:cNvGrpSpPr>
            <p:nvPr/>
          </p:nvGrpSpPr>
          <p:grpSpPr bwMode="auto">
            <a:xfrm>
              <a:off x="4273" y="2497"/>
              <a:ext cx="816" cy="912"/>
              <a:chOff x="4273" y="2497"/>
              <a:chExt cx="816" cy="912"/>
            </a:xfrm>
          </p:grpSpPr>
          <p:sp>
            <p:nvSpPr>
              <p:cNvPr id="20496" name="AutoShape 16"/>
              <p:cNvSpPr>
                <a:spLocks noChangeArrowheads="1"/>
              </p:cNvSpPr>
              <p:nvPr/>
            </p:nvSpPr>
            <p:spPr bwMode="auto">
              <a:xfrm>
                <a:off x="4273" y="2497"/>
                <a:ext cx="816" cy="351"/>
              </a:xfrm>
              <a:prstGeom prst="flowChartPunchedTape">
                <a:avLst/>
              </a:prstGeom>
              <a:solidFill>
                <a:srgbClr val="FF0000">
                  <a:alpha val="75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497" name="AutoShape 17"/>
              <p:cNvSpPr>
                <a:spLocks noChangeArrowheads="1"/>
              </p:cNvSpPr>
              <p:nvPr/>
            </p:nvSpPr>
            <p:spPr bwMode="auto">
              <a:xfrm>
                <a:off x="4273" y="2778"/>
                <a:ext cx="816" cy="350"/>
              </a:xfrm>
              <a:prstGeom prst="flowChartPunchedTape">
                <a:avLst/>
              </a:prstGeom>
              <a:solidFill>
                <a:srgbClr val="FF0000">
                  <a:alpha val="75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498" name="AutoShape 18"/>
              <p:cNvSpPr>
                <a:spLocks noChangeArrowheads="1"/>
              </p:cNvSpPr>
              <p:nvPr/>
            </p:nvSpPr>
            <p:spPr bwMode="auto">
              <a:xfrm>
                <a:off x="4273" y="3058"/>
                <a:ext cx="816" cy="351"/>
              </a:xfrm>
              <a:prstGeom prst="flowChartPunchedTap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0487" name="AutoShape 7"/>
          <p:cNvSpPr>
            <a:spLocks noChangeArrowheads="1"/>
          </p:cNvSpPr>
          <p:nvPr/>
        </p:nvSpPr>
        <p:spPr bwMode="auto">
          <a:xfrm>
            <a:off x="838200" y="4419600"/>
            <a:ext cx="381000" cy="381000"/>
          </a:xfrm>
          <a:prstGeom prst="su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8101013" y="6469624"/>
            <a:ext cx="10429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43B5860F-C901-166F-F800-F8189CBDD170}"/>
              </a:ext>
            </a:extLst>
          </p:cNvPr>
          <p:cNvSpPr txBox="1"/>
          <p:nvPr/>
        </p:nvSpPr>
        <p:spPr>
          <a:xfrm>
            <a:off x="3419872" y="2999402"/>
            <a:ext cx="1440157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Rood filter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A90A633-64DB-2891-D2C4-5CFE69A9BF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8" y="0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Nederlandse vlag in rood licht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BE35AFF-D48A-B0E7-7FED-233E779BC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8" y="53533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838200" indent="-838200" algn="l"/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licht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de rood-wit-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blauwe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vlag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6944867-C051-C967-5562-F50AA9004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8" y="1544454"/>
            <a:ext cx="8839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3. Het  rode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witte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stuk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van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vlag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weerkaatsen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rood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licht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49BFD5A5-D268-4503-C4C7-B6C519EA0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8" y="1039895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2. Met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rood filter in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bundel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valt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er rood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licht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op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vlag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C4A824A8-53F1-C8DB-F411-D28274700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8" y="204901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4. Het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blauwe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stuk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van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vlag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absorbeert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het rode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licht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7354B85-DA57-23C1-7E67-0125A946FF1E}"/>
              </a:ext>
            </a:extLst>
          </p:cNvPr>
          <p:cNvSpPr txBox="1"/>
          <p:nvPr/>
        </p:nvSpPr>
        <p:spPr>
          <a:xfrm>
            <a:off x="5462930" y="4081200"/>
            <a:ext cx="1224000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Rood ►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6DE323A3-575A-F787-A6A4-26AA11BB5CEB}"/>
              </a:ext>
            </a:extLst>
          </p:cNvPr>
          <p:cNvSpPr txBox="1"/>
          <p:nvPr/>
        </p:nvSpPr>
        <p:spPr>
          <a:xfrm>
            <a:off x="5462930" y="4521056"/>
            <a:ext cx="1224000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Rood ►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13139F6-C7F7-B59E-122D-93918D28E743}"/>
              </a:ext>
            </a:extLst>
          </p:cNvPr>
          <p:cNvSpPr txBox="1"/>
          <p:nvPr/>
        </p:nvSpPr>
        <p:spPr>
          <a:xfrm>
            <a:off x="5462930" y="4960913"/>
            <a:ext cx="1224000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Zwart ►</a:t>
            </a:r>
          </a:p>
        </p:txBody>
      </p:sp>
    </p:spTree>
    <p:extLst>
      <p:ext uri="{BB962C8B-B14F-4D97-AF65-F5344CB8AC3E}">
        <p14:creationId xmlns:p14="http://schemas.microsoft.com/office/powerpoint/2010/main" val="76303021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5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7" grpId="0" animBg="1"/>
      <p:bldP spid="3" grpId="0" animBg="1"/>
      <p:bldP spid="6" grpId="0"/>
      <p:bldP spid="7" grpId="0" autoUpdateAnimBg="0"/>
      <p:bldP spid="8" grpId="0" autoUpdateAnimBg="0"/>
      <p:bldP spid="9" grpId="0" autoUpdateAnimBg="0"/>
      <p:bldP spid="10" grpId="0" autoUpdateAnimBg="0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45" name="Picture 25" descr="it-clown in rood lic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859755"/>
            <a:ext cx="2159000" cy="309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46" name="Picture 26" descr="it-clown in blauw lic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453281"/>
            <a:ext cx="2159000" cy="308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47" name="Picture 27" descr="it-clow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7543"/>
            <a:ext cx="2159000" cy="308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48" name="Picture 28" descr="it-clown in groen lich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124744"/>
            <a:ext cx="2159000" cy="308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60" name="Line 40"/>
          <p:cNvSpPr>
            <a:spLocks noChangeShapeType="1"/>
          </p:cNvSpPr>
          <p:nvPr/>
        </p:nvSpPr>
        <p:spPr bwMode="auto">
          <a:xfrm>
            <a:off x="2124075" y="0"/>
            <a:ext cx="7019925" cy="162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pSp>
        <p:nvGrpSpPr>
          <p:cNvPr id="107565" name="Group 45"/>
          <p:cNvGrpSpPr>
            <a:grpSpLocks/>
          </p:cNvGrpSpPr>
          <p:nvPr/>
        </p:nvGrpSpPr>
        <p:grpSpPr bwMode="auto">
          <a:xfrm>
            <a:off x="0" y="3736181"/>
            <a:ext cx="2160588" cy="1997075"/>
            <a:chOff x="0" y="1933"/>
            <a:chExt cx="1361" cy="1258"/>
          </a:xfrm>
        </p:grpSpPr>
        <p:sp>
          <p:nvSpPr>
            <p:cNvPr id="107557" name="AutoShape 37"/>
            <p:cNvSpPr>
              <a:spLocks noChangeArrowheads="1"/>
            </p:cNvSpPr>
            <p:nvPr/>
          </p:nvSpPr>
          <p:spPr bwMode="auto">
            <a:xfrm rot="10800000">
              <a:off x="0" y="1933"/>
              <a:ext cx="1361" cy="125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107561" name="AutoShape 41"/>
            <p:cNvSpPr>
              <a:spLocks noChangeArrowheads="1"/>
            </p:cNvSpPr>
            <p:nvPr/>
          </p:nvSpPr>
          <p:spPr bwMode="auto">
            <a:xfrm>
              <a:off x="546" y="2978"/>
              <a:ext cx="272" cy="213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grpSp>
        <p:nvGrpSpPr>
          <p:cNvPr id="107566" name="Group 46"/>
          <p:cNvGrpSpPr>
            <a:grpSpLocks/>
          </p:cNvGrpSpPr>
          <p:nvPr/>
        </p:nvGrpSpPr>
        <p:grpSpPr bwMode="auto">
          <a:xfrm>
            <a:off x="2339975" y="3952205"/>
            <a:ext cx="2160588" cy="1997075"/>
            <a:chOff x="1474" y="2294"/>
            <a:chExt cx="1361" cy="1258"/>
          </a:xfrm>
        </p:grpSpPr>
        <p:sp>
          <p:nvSpPr>
            <p:cNvPr id="107556" name="AutoShape 36"/>
            <p:cNvSpPr>
              <a:spLocks noChangeArrowheads="1"/>
            </p:cNvSpPr>
            <p:nvPr/>
          </p:nvSpPr>
          <p:spPr bwMode="auto">
            <a:xfrm rot="10800000">
              <a:off x="1474" y="2294"/>
              <a:ext cx="1361" cy="125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107562" name="AutoShape 42"/>
            <p:cNvSpPr>
              <a:spLocks noChangeArrowheads="1"/>
            </p:cNvSpPr>
            <p:nvPr/>
          </p:nvSpPr>
          <p:spPr bwMode="auto">
            <a:xfrm>
              <a:off x="2018" y="3339"/>
              <a:ext cx="272" cy="213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grpSp>
        <p:nvGrpSpPr>
          <p:cNvPr id="107567" name="Group 47"/>
          <p:cNvGrpSpPr>
            <a:grpSpLocks/>
          </p:cNvGrpSpPr>
          <p:nvPr/>
        </p:nvGrpSpPr>
        <p:grpSpPr bwMode="auto">
          <a:xfrm>
            <a:off x="4643438" y="4221956"/>
            <a:ext cx="2160587" cy="1995488"/>
            <a:chOff x="2925" y="2632"/>
            <a:chExt cx="1361" cy="1257"/>
          </a:xfrm>
        </p:grpSpPr>
        <p:sp>
          <p:nvSpPr>
            <p:cNvPr id="107558" name="AutoShape 38"/>
            <p:cNvSpPr>
              <a:spLocks noChangeArrowheads="1"/>
            </p:cNvSpPr>
            <p:nvPr/>
          </p:nvSpPr>
          <p:spPr bwMode="auto">
            <a:xfrm rot="10800000">
              <a:off x="2925" y="2632"/>
              <a:ext cx="1361" cy="1257"/>
            </a:xfrm>
            <a:prstGeom prst="triangle">
              <a:avLst>
                <a:gd name="adj" fmla="val 50000"/>
              </a:avLst>
            </a:prstGeom>
            <a:solidFill>
              <a:srgbClr val="006600"/>
            </a:solidFill>
            <a:ln w="9525">
              <a:solidFill>
                <a:srgbClr val="00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107563" name="AutoShape 43"/>
            <p:cNvSpPr>
              <a:spLocks noChangeArrowheads="1"/>
            </p:cNvSpPr>
            <p:nvPr/>
          </p:nvSpPr>
          <p:spPr bwMode="auto">
            <a:xfrm>
              <a:off x="3470" y="3667"/>
              <a:ext cx="272" cy="213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grpSp>
        <p:nvGrpSpPr>
          <p:cNvPr id="107568" name="Group 48"/>
          <p:cNvGrpSpPr>
            <a:grpSpLocks/>
          </p:cNvGrpSpPr>
          <p:nvPr/>
        </p:nvGrpSpPr>
        <p:grpSpPr bwMode="auto">
          <a:xfrm>
            <a:off x="6997700" y="4506044"/>
            <a:ext cx="2160588" cy="2019300"/>
            <a:chOff x="4408" y="2949"/>
            <a:chExt cx="1361" cy="1272"/>
          </a:xfrm>
        </p:grpSpPr>
        <p:sp>
          <p:nvSpPr>
            <p:cNvPr id="107559" name="AutoShape 39"/>
            <p:cNvSpPr>
              <a:spLocks noChangeArrowheads="1"/>
            </p:cNvSpPr>
            <p:nvPr/>
          </p:nvSpPr>
          <p:spPr bwMode="auto">
            <a:xfrm rot="10800000">
              <a:off x="4408" y="2949"/>
              <a:ext cx="1361" cy="1257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107564" name="AutoShape 44"/>
            <p:cNvSpPr>
              <a:spLocks noChangeArrowheads="1"/>
            </p:cNvSpPr>
            <p:nvPr/>
          </p:nvSpPr>
          <p:spPr bwMode="auto">
            <a:xfrm>
              <a:off x="4947" y="4008"/>
              <a:ext cx="272" cy="213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2" name="Tekstvak 31">
            <a:extLst>
              <a:ext uri="{FF2B5EF4-FFF2-40B4-BE49-F238E27FC236}">
                <a16:creationId xmlns:a16="http://schemas.microsoft.com/office/drawing/2014/main" id="{4DDDEA46-DF07-87E7-EABE-C0C4B07E04B8}"/>
              </a:ext>
            </a:extLst>
          </p:cNvPr>
          <p:cNvSpPr txBox="1"/>
          <p:nvPr/>
        </p:nvSpPr>
        <p:spPr>
          <a:xfrm>
            <a:off x="8315808" y="6487062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 Box 31">
            <a:extLst>
              <a:ext uri="{FF2B5EF4-FFF2-40B4-BE49-F238E27FC236}">
                <a16:creationId xmlns:a16="http://schemas.microsoft.com/office/drawing/2014/main" id="{DE62F5DB-0663-DC41-2821-A5F26F9F540B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0" y="8393"/>
            <a:ext cx="914400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26193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Een kleurrijke clown bij verschillende kleuren licht</a:t>
            </a:r>
          </a:p>
        </p:txBody>
      </p:sp>
    </p:spTree>
    <p:extLst>
      <p:ext uri="{BB962C8B-B14F-4D97-AF65-F5344CB8AC3E}">
        <p14:creationId xmlns:p14="http://schemas.microsoft.com/office/powerpoint/2010/main" val="99596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7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7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7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7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0" y="0"/>
            <a:ext cx="5364088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26193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Diepte zien</a:t>
            </a:r>
          </a:p>
        </p:txBody>
      </p:sp>
      <p:pic>
        <p:nvPicPr>
          <p:cNvPr id="109587" name="Picture 19" descr="3 D f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271" y="0"/>
            <a:ext cx="4552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31">
            <a:extLst>
              <a:ext uri="{FF2B5EF4-FFF2-40B4-BE49-F238E27FC236}">
                <a16:creationId xmlns:a16="http://schemas.microsoft.com/office/drawing/2014/main" id="{69C5DF4F-462A-CEBF-B877-040993EA70C9}"/>
              </a:ext>
            </a:extLst>
          </p:cNvPr>
          <p:cNvSpPr txBox="1"/>
          <p:nvPr/>
        </p:nvSpPr>
        <p:spPr>
          <a:xfrm>
            <a:off x="8315808" y="6487062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1DAA3B12-D46C-3821-0B13-DD681A54E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832" y="983050"/>
            <a:ext cx="4500563" cy="1323439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261938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+mj-ea"/>
                <a:cs typeface="+mj-cs"/>
              </a:defRPr>
            </a:lvl1pPr>
            <a:lvl2pPr algn="ctr" defTabSz="261938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261938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261938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261938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261938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261938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261938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261938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nl-NL" altLang="nl-NL" sz="2000" kern="1200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Bekijk deze foto door een</a:t>
            </a:r>
          </a:p>
          <a:p>
            <a:pPr algn="l">
              <a:spcBef>
                <a:spcPct val="50000"/>
              </a:spcBef>
              <a:defRPr/>
            </a:pPr>
            <a:r>
              <a:rPr lang="nl-NL" altLang="nl-NL" sz="2000" kern="1200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rood/ groene bril.</a:t>
            </a:r>
          </a:p>
          <a:p>
            <a:pPr algn="l">
              <a:spcBef>
                <a:spcPct val="50000"/>
              </a:spcBef>
              <a:defRPr/>
            </a:pPr>
            <a:r>
              <a:rPr lang="nl-NL" altLang="nl-NL" sz="2000" dirty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Rood voor het linker oog.</a:t>
            </a:r>
            <a:endParaRPr lang="nl-NL" altLang="nl-NL" sz="2000" kern="1200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7A92371-F59B-4571-5145-C618BC6E7E3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" t="17580" r="3696" b="17579"/>
          <a:stretch/>
        </p:blipFill>
        <p:spPr>
          <a:xfrm>
            <a:off x="179512" y="521554"/>
            <a:ext cx="1003265" cy="45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46551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2032000"/>
            <a:ext cx="7086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4800" b="1" i="0" u="none" strike="noStrike" kern="1200" cap="none" spc="0" normalizeH="0" baseline="0" noProof="0" dirty="0">
                <a:ln>
                  <a:noFill/>
                </a:ln>
                <a:solidFill>
                  <a:srgbClr val="00CC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	</a:t>
            </a:r>
            <a:endParaRPr kumimoji="0" lang="nl-NL" altLang="nl-NL" sz="4800" b="1" i="0" u="none" strike="noStrike" kern="1200" cap="none" spc="0" normalizeH="0" baseline="0" noProof="0" dirty="0">
              <a:ln>
                <a:noFill/>
              </a:ln>
              <a:solidFill>
                <a:srgbClr val="00CC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12778" y="3573016"/>
            <a:ext cx="91440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4800" b="1" i="0" u="none" strike="noStrike" kern="1200" cap="none" spc="0" normalizeH="0" baseline="0" noProof="0">
                <a:ln>
                  <a:noFill/>
                </a:ln>
                <a:solidFill>
                  <a:srgbClr val="00CC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		</a:t>
            </a:r>
            <a:endParaRPr kumimoji="0" lang="nl-NL" altLang="nl-NL" sz="4800" b="1" i="0" u="none" strike="noStrike" kern="1200" cap="none" spc="0" normalizeH="0" baseline="0" noProof="0">
              <a:ln>
                <a:noFill/>
              </a:ln>
              <a:solidFill>
                <a:srgbClr val="00CC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0" y="5805488"/>
            <a:ext cx="701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4800" b="1" i="0" u="none" strike="noStrike" kern="1200" cap="none" spc="0" normalizeH="0" baseline="0" noProof="0" dirty="0">
                <a:ln>
                  <a:noFill/>
                </a:ln>
                <a:solidFill>
                  <a:srgbClr val="00CC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	</a:t>
            </a:r>
            <a:endParaRPr kumimoji="0" lang="nl-NL" altLang="nl-NL" sz="4800" b="1" i="0" u="none" strike="noStrike" kern="1200" cap="none" spc="0" normalizeH="0" baseline="0" noProof="0" dirty="0">
              <a:ln>
                <a:noFill/>
              </a:ln>
              <a:solidFill>
                <a:srgbClr val="00CC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B6A106A-A8A3-A9C5-5E1A-50D85A5C4B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167390"/>
            <a:ext cx="7772400" cy="523220"/>
          </a:xfrm>
        </p:spPr>
        <p:txBody>
          <a:bodyPr>
            <a:sp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Einde</a:t>
            </a:r>
          </a:p>
        </p:txBody>
      </p:sp>
      <p:sp>
        <p:nvSpPr>
          <p:cNvPr id="8" name="Tekstvak 31">
            <a:extLst>
              <a:ext uri="{FF2B5EF4-FFF2-40B4-BE49-F238E27FC236}">
                <a16:creationId xmlns:a16="http://schemas.microsoft.com/office/drawing/2014/main" id="{C5887EBC-8470-FD61-F8A2-D02BC65B6A17}"/>
              </a:ext>
            </a:extLst>
          </p:cNvPr>
          <p:cNvSpPr txBox="1"/>
          <p:nvPr/>
        </p:nvSpPr>
        <p:spPr>
          <a:xfrm>
            <a:off x="8315808" y="6487062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26705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</Words>
  <Application>Microsoft Office PowerPoint</Application>
  <PresentationFormat>Diavoorstelling (4:3)</PresentationFormat>
  <Paragraphs>82</Paragraphs>
  <Slides>9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Standaardontwerp</vt:lpstr>
      <vt:lpstr>De kleur van voorwerpen</vt:lpstr>
      <vt:lpstr>Prisma en spectrum</vt:lpstr>
      <vt:lpstr>Absorptie en reflectie bij zuivere kleuren</vt:lpstr>
      <vt:lpstr>Absorptie en reflectie bij onzuivere kleuren</vt:lpstr>
      <vt:lpstr>De Nederlandse vlag in blauw licht</vt:lpstr>
      <vt:lpstr>De Nederlandse vlag in rood licht</vt:lpstr>
      <vt:lpstr>Een kleurrijke clown bij verschillende kleuren licht</vt:lpstr>
      <vt:lpstr>Diepte zien</vt:lpstr>
      <vt:lpstr>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Licht (onderbouw)</dc:title>
  <dc:creator>Ton&amp;Els</dc:creator>
  <cp:lastModifiedBy>Ton Tijmensen</cp:lastModifiedBy>
  <cp:revision>65</cp:revision>
  <dcterms:created xsi:type="dcterms:W3CDTF">2018-10-14T20:29:21Z</dcterms:created>
  <dcterms:modified xsi:type="dcterms:W3CDTF">2026-09-17T14:14:53Z</dcterms:modified>
</cp:coreProperties>
</file>