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222D27-DF1D-4E17-AB64-559BA9542292}" type="slidenum">
              <a:rPr lang="nl-NL" altLang="nl-NL">
                <a:solidFill>
                  <a:srgbClr val="000000"/>
                </a:solidFill>
              </a:rPr>
              <a:pPr/>
              <a:t>‹nr.›</a:t>
            </a:fld>
            <a:endParaRPr lang="nl-NL" alt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9982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D6D2CD-56E3-4086-A63A-03FF243293DC}" type="slidenum">
              <a:rPr lang="nl-NL" altLang="nl-NL">
                <a:solidFill>
                  <a:srgbClr val="000000"/>
                </a:solidFill>
              </a:rPr>
              <a:pPr/>
              <a:t>‹nr.›</a:t>
            </a:fld>
            <a:endParaRPr lang="nl-NL" alt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8656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AB3332-32C0-4C7C-B773-4D103F871477}" type="slidenum">
              <a:rPr lang="nl-NL" altLang="nl-NL">
                <a:solidFill>
                  <a:srgbClr val="000000"/>
                </a:solidFill>
              </a:rPr>
              <a:pPr/>
              <a:t>‹nr.›</a:t>
            </a:fld>
            <a:endParaRPr lang="nl-NL" alt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8111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0D50A0-AB4C-478B-9300-93F95AB95F6E}" type="slidenum">
              <a:rPr lang="nl-NL" altLang="nl-NL">
                <a:solidFill>
                  <a:srgbClr val="000000"/>
                </a:solidFill>
              </a:rPr>
              <a:pPr/>
              <a:t>‹nr.›</a:t>
            </a:fld>
            <a:endParaRPr lang="nl-NL" alt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8388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687DF1-9183-4242-822D-24CF3ADA20BD}" type="slidenum">
              <a:rPr lang="nl-NL" altLang="nl-NL">
                <a:solidFill>
                  <a:srgbClr val="000000"/>
                </a:solidFill>
              </a:rPr>
              <a:pPr/>
              <a:t>‹nr.›</a:t>
            </a:fld>
            <a:endParaRPr lang="nl-NL" alt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3446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46F396-4CE0-4172-A745-6B5072A86BE2}" type="slidenum">
              <a:rPr lang="nl-NL" altLang="nl-NL">
                <a:solidFill>
                  <a:srgbClr val="000000"/>
                </a:solidFill>
              </a:rPr>
              <a:pPr/>
              <a:t>‹nr.›</a:t>
            </a:fld>
            <a:endParaRPr lang="nl-NL" alt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6701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755B0C-7F90-4A5E-BBAE-2D14B60E102A}" type="slidenum">
              <a:rPr lang="nl-NL" altLang="nl-NL">
                <a:solidFill>
                  <a:srgbClr val="000000"/>
                </a:solidFill>
              </a:rPr>
              <a:pPr/>
              <a:t>‹nr.›</a:t>
            </a:fld>
            <a:endParaRPr lang="nl-NL" alt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3807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D7ECD9-A512-4115-A671-5CA689E4D6FB}" type="slidenum">
              <a:rPr lang="nl-NL" altLang="nl-NL">
                <a:solidFill>
                  <a:srgbClr val="000000"/>
                </a:solidFill>
              </a:rPr>
              <a:pPr/>
              <a:t>‹nr.›</a:t>
            </a:fld>
            <a:endParaRPr lang="nl-NL" alt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1998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32B694-7D6D-4A1F-B2C5-104119A87CC5}" type="slidenum">
              <a:rPr lang="nl-NL" altLang="nl-NL">
                <a:solidFill>
                  <a:srgbClr val="000000"/>
                </a:solidFill>
              </a:rPr>
              <a:pPr/>
              <a:t>‹nr.›</a:t>
            </a:fld>
            <a:endParaRPr lang="nl-NL" alt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6438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A6C4FB-E84B-464E-B6B5-F6017C88B16A}" type="slidenum">
              <a:rPr lang="nl-NL" altLang="nl-NL">
                <a:solidFill>
                  <a:srgbClr val="000000"/>
                </a:solidFill>
              </a:rPr>
              <a:pPr/>
              <a:t>‹nr.›</a:t>
            </a:fld>
            <a:endParaRPr lang="nl-NL" alt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6307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79DD64-A8DF-4FC2-87C8-C118E7102ED3}" type="slidenum">
              <a:rPr lang="nl-NL" altLang="nl-NL">
                <a:solidFill>
                  <a:srgbClr val="000000"/>
                </a:solidFill>
              </a:rPr>
              <a:pPr/>
              <a:t>‹nr.›</a:t>
            </a:fld>
            <a:endParaRPr lang="nl-NL" alt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343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smtClean="0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smtClean="0"/>
              <a:t>Klik om de opmaakprofielen van de modeltekst te bewerken</a:t>
            </a:r>
          </a:p>
          <a:p>
            <a:pPr lvl="1"/>
            <a:r>
              <a:rPr lang="nl-NL" altLang="nl-NL" smtClean="0"/>
              <a:t>Tweede niveau</a:t>
            </a:r>
          </a:p>
          <a:p>
            <a:pPr lvl="2"/>
            <a:r>
              <a:rPr lang="nl-NL" altLang="nl-NL" smtClean="0"/>
              <a:t>Derde niveau</a:t>
            </a:r>
          </a:p>
          <a:p>
            <a:pPr lvl="3"/>
            <a:r>
              <a:rPr lang="nl-NL" altLang="nl-NL" smtClean="0"/>
              <a:t>Vierde niveau</a:t>
            </a:r>
          </a:p>
          <a:p>
            <a:pPr lvl="4"/>
            <a:r>
              <a:rPr lang="nl-NL" altLang="nl-NL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65479EB-5763-4EED-9507-A5391999C361}" type="slidenum">
              <a:rPr lang="nl-NL" altLang="nl-NL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‹nr.›</a:t>
            </a:fld>
            <a:endParaRPr lang="nl-NL" alt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6621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7" Type="http://schemas.openxmlformats.org/officeDocument/2006/relationships/hyperlink" Target="http://www.ahtijmensen.nl/" TargetMode="Externa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9.xml"/><Relationship Id="rId5" Type="http://schemas.openxmlformats.org/officeDocument/2006/relationships/slide" Target="slide7.xml"/><Relationship Id="rId4" Type="http://schemas.openxmlformats.org/officeDocument/2006/relationships/slide" Target="slide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1600" y="-38100"/>
            <a:ext cx="5003800" cy="647700"/>
          </a:xfrm>
        </p:spPr>
        <p:txBody>
          <a:bodyPr/>
          <a:lstStyle/>
          <a:p>
            <a:pPr algn="l"/>
            <a:r>
              <a:rPr lang="nl-NL" altLang="nl-NL" sz="36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Concentratie en pH</a:t>
            </a: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8263" y="620713"/>
            <a:ext cx="8921750" cy="3744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nl-NL" altLang="nl-NL" sz="3200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nl-NL" altLang="nl-NL" sz="3200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hlinkClick r:id="rId2" action="ppaction://hlinksldjump"/>
              </a:rPr>
              <a:t>Concentratie bij verdunnen</a:t>
            </a:r>
            <a:r>
              <a:rPr lang="nl-NL" altLang="nl-NL" sz="3200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/>
            </a:r>
            <a:br>
              <a:rPr lang="nl-NL" altLang="nl-NL" sz="3200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</a:br>
            <a:r>
              <a:rPr lang="nl-NL" altLang="nl-NL" sz="3200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2. </a:t>
            </a:r>
            <a:r>
              <a:rPr lang="nl-NL" altLang="nl-NL" sz="3200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hlinkClick r:id="rId3" action="ppaction://hlinksldjump"/>
              </a:rPr>
              <a:t>Concentratie bij overschenken</a:t>
            </a:r>
            <a:r>
              <a:rPr lang="nl-NL" altLang="nl-NL" sz="3200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/>
            </a:r>
            <a:br>
              <a:rPr lang="nl-NL" altLang="nl-NL" sz="3200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</a:br>
            <a:r>
              <a:rPr lang="nl-NL" altLang="nl-NL" sz="3200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3. </a:t>
            </a:r>
            <a:r>
              <a:rPr lang="nl-NL" altLang="nl-NL" sz="3200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hlinkClick r:id="rId4" action="ppaction://hlinksldjump"/>
              </a:rPr>
              <a:t>Concentratie berekenen</a:t>
            </a:r>
            <a:r>
              <a:rPr lang="nl-NL" altLang="nl-NL" sz="3200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/>
            </a:r>
            <a:br>
              <a:rPr lang="nl-NL" altLang="nl-NL" sz="3200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</a:br>
            <a:r>
              <a:rPr lang="nl-NL" altLang="nl-NL" sz="3200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4. </a:t>
            </a:r>
            <a:r>
              <a:rPr lang="nl-NL" altLang="nl-NL" sz="3200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hlinkClick r:id="rId5" action="ppaction://hlinksldjump"/>
              </a:rPr>
              <a:t>Zuur en basisch, indicator, pH</a:t>
            </a:r>
            <a:r>
              <a:rPr lang="nl-NL" altLang="nl-NL" sz="3200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hlinkClick r:id="rId2" action="ppaction://hlinksldjump"/>
              </a:rPr>
              <a:t/>
            </a:r>
            <a:br>
              <a:rPr lang="nl-NL" altLang="nl-NL" sz="3200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hlinkClick r:id="rId2" action="ppaction://hlinksldjump"/>
              </a:rPr>
            </a:br>
            <a:r>
              <a:rPr lang="nl-NL" altLang="nl-NL" sz="3200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5. </a:t>
            </a:r>
            <a:r>
              <a:rPr lang="nl-NL" altLang="nl-NL" sz="3200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hlinkClick r:id="rId6" action="ppaction://hlinksldjump"/>
              </a:rPr>
              <a:t>Eenheden omrekenen: </a:t>
            </a:r>
            <a:r>
              <a:rPr lang="nl-NL" altLang="nl-NL" sz="2800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hlinkClick r:id="rId6" action="ppaction://hlinksldjump"/>
              </a:rPr>
              <a:t>kg, g, mg; dm</a:t>
            </a:r>
            <a:r>
              <a:rPr lang="nl-NL" altLang="nl-NL" sz="2800" baseline="30000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hlinkClick r:id="rId6" action="ppaction://hlinksldjump"/>
              </a:rPr>
              <a:t>3</a:t>
            </a:r>
            <a:r>
              <a:rPr lang="nl-NL" altLang="nl-NL" sz="2800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hlinkClick r:id="rId6" action="ppaction://hlinksldjump"/>
              </a:rPr>
              <a:t>, L, cm</a:t>
            </a:r>
            <a:r>
              <a:rPr lang="nl-NL" altLang="nl-NL" sz="2800" baseline="30000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hlinkClick r:id="rId6" action="ppaction://hlinksldjump"/>
              </a:rPr>
              <a:t>3</a:t>
            </a:r>
            <a:r>
              <a:rPr lang="nl-NL" altLang="nl-NL" sz="2800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hlinkClick r:id="rId6" action="ppaction://hlinksldjump"/>
              </a:rPr>
              <a:t> en mL</a:t>
            </a:r>
            <a:br>
              <a:rPr lang="nl-NL" altLang="nl-NL" sz="2800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hlinkClick r:id="rId6" action="ppaction://hlinksldjump"/>
              </a:rPr>
            </a:br>
            <a:endParaRPr lang="nl-NL" altLang="nl-NL" sz="2800">
              <a:solidFill>
                <a:srgbClr val="3399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0" y="6524625"/>
            <a:ext cx="6084888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1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© </a:t>
            </a:r>
            <a:r>
              <a:rPr lang="en-US" altLang="nl-NL" sz="1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hlinkClick r:id="rId7"/>
              </a:rPr>
              <a:t>www.agtijmensen.nl</a:t>
            </a:r>
            <a:r>
              <a:rPr lang="en-US" altLang="nl-NL" sz="1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05102018</a:t>
            </a:r>
            <a:endParaRPr lang="nl-NL" altLang="nl-NL" sz="1400" b="1" dirty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3011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32" name="Group 220"/>
          <p:cNvGrpSpPr>
            <a:grpSpLocks/>
          </p:cNvGrpSpPr>
          <p:nvPr/>
        </p:nvGrpSpPr>
        <p:grpSpPr bwMode="auto">
          <a:xfrm>
            <a:off x="3292475" y="4627563"/>
            <a:ext cx="900113" cy="900112"/>
            <a:chOff x="2074" y="2915"/>
            <a:chExt cx="567" cy="567"/>
          </a:xfrm>
        </p:grpSpPr>
        <p:sp>
          <p:nvSpPr>
            <p:cNvPr id="13516" name="Rectangle 204" descr="40%"/>
            <p:cNvSpPr>
              <a:spLocks noChangeArrowheads="1"/>
            </p:cNvSpPr>
            <p:nvPr/>
          </p:nvSpPr>
          <p:spPr bwMode="auto">
            <a:xfrm>
              <a:off x="2074" y="2915"/>
              <a:ext cx="567" cy="567"/>
            </a:xfrm>
            <a:prstGeom prst="rect">
              <a:avLst/>
            </a:prstGeom>
            <a:pattFill prst="pct40">
              <a:fgClr>
                <a:srgbClr val="FF0000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>
                <a:solidFill>
                  <a:srgbClr val="000000"/>
                </a:solidFill>
              </a:endParaRPr>
            </a:p>
          </p:txBody>
        </p:sp>
        <p:grpSp>
          <p:nvGrpSpPr>
            <p:cNvPr id="13445" name="Group 133"/>
            <p:cNvGrpSpPr>
              <a:grpSpLocks/>
            </p:cNvGrpSpPr>
            <p:nvPr/>
          </p:nvGrpSpPr>
          <p:grpSpPr bwMode="auto">
            <a:xfrm>
              <a:off x="2138" y="2963"/>
              <a:ext cx="454" cy="487"/>
              <a:chOff x="1292" y="3339"/>
              <a:chExt cx="454" cy="487"/>
            </a:xfrm>
          </p:grpSpPr>
          <p:sp>
            <p:nvSpPr>
              <p:cNvPr id="13432" name="Oval 120"/>
              <p:cNvSpPr>
                <a:spLocks noChangeAspect="1" noChangeArrowheads="1"/>
              </p:cNvSpPr>
              <p:nvPr/>
            </p:nvSpPr>
            <p:spPr bwMode="auto">
              <a:xfrm>
                <a:off x="1292" y="3339"/>
                <a:ext cx="45" cy="45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>
                  <a:solidFill>
                    <a:srgbClr val="000000"/>
                  </a:solidFill>
                </a:endParaRPr>
              </a:p>
            </p:txBody>
          </p:sp>
          <p:sp>
            <p:nvSpPr>
              <p:cNvPr id="13434" name="Oval 122"/>
              <p:cNvSpPr>
                <a:spLocks noChangeAspect="1" noChangeArrowheads="1"/>
              </p:cNvSpPr>
              <p:nvPr/>
            </p:nvSpPr>
            <p:spPr bwMode="auto">
              <a:xfrm>
                <a:off x="1520" y="3748"/>
                <a:ext cx="45" cy="45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>
                  <a:solidFill>
                    <a:srgbClr val="000000"/>
                  </a:solidFill>
                </a:endParaRPr>
              </a:p>
            </p:txBody>
          </p:sp>
          <p:sp>
            <p:nvSpPr>
              <p:cNvPr id="13435" name="Oval 123"/>
              <p:cNvSpPr>
                <a:spLocks noChangeAspect="1" noChangeArrowheads="1"/>
              </p:cNvSpPr>
              <p:nvPr/>
            </p:nvSpPr>
            <p:spPr bwMode="auto">
              <a:xfrm>
                <a:off x="1701" y="3476"/>
                <a:ext cx="45" cy="45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>
                  <a:solidFill>
                    <a:srgbClr val="000000"/>
                  </a:solidFill>
                </a:endParaRPr>
              </a:p>
            </p:txBody>
          </p:sp>
          <p:sp>
            <p:nvSpPr>
              <p:cNvPr id="13436" name="Oval 124"/>
              <p:cNvSpPr>
                <a:spLocks noChangeAspect="1" noChangeArrowheads="1"/>
              </p:cNvSpPr>
              <p:nvPr/>
            </p:nvSpPr>
            <p:spPr bwMode="auto">
              <a:xfrm>
                <a:off x="1493" y="3429"/>
                <a:ext cx="45" cy="45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>
                  <a:solidFill>
                    <a:srgbClr val="000000"/>
                  </a:solidFill>
                </a:endParaRPr>
              </a:p>
            </p:txBody>
          </p:sp>
          <p:sp>
            <p:nvSpPr>
              <p:cNvPr id="13437" name="Oval 125"/>
              <p:cNvSpPr>
                <a:spLocks noChangeAspect="1" noChangeArrowheads="1"/>
              </p:cNvSpPr>
              <p:nvPr/>
            </p:nvSpPr>
            <p:spPr bwMode="auto">
              <a:xfrm>
                <a:off x="1632" y="3339"/>
                <a:ext cx="45" cy="45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>
                  <a:solidFill>
                    <a:srgbClr val="000000"/>
                  </a:solidFill>
                </a:endParaRPr>
              </a:p>
            </p:txBody>
          </p:sp>
          <p:sp>
            <p:nvSpPr>
              <p:cNvPr id="13438" name="Oval 126"/>
              <p:cNvSpPr>
                <a:spLocks noChangeAspect="1" noChangeArrowheads="1"/>
              </p:cNvSpPr>
              <p:nvPr/>
            </p:nvSpPr>
            <p:spPr bwMode="auto">
              <a:xfrm>
                <a:off x="1565" y="3632"/>
                <a:ext cx="45" cy="45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>
                  <a:solidFill>
                    <a:srgbClr val="000000"/>
                  </a:solidFill>
                </a:endParaRPr>
              </a:p>
            </p:txBody>
          </p:sp>
          <p:sp>
            <p:nvSpPr>
              <p:cNvPr id="13439" name="Oval 127"/>
              <p:cNvSpPr>
                <a:spLocks noChangeAspect="1" noChangeArrowheads="1"/>
              </p:cNvSpPr>
              <p:nvPr/>
            </p:nvSpPr>
            <p:spPr bwMode="auto">
              <a:xfrm>
                <a:off x="1309" y="3781"/>
                <a:ext cx="45" cy="45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>
                  <a:solidFill>
                    <a:srgbClr val="000000"/>
                  </a:solidFill>
                </a:endParaRPr>
              </a:p>
            </p:txBody>
          </p:sp>
          <p:sp>
            <p:nvSpPr>
              <p:cNvPr id="13440" name="Oval 128"/>
              <p:cNvSpPr>
                <a:spLocks noChangeAspect="1" noChangeArrowheads="1"/>
              </p:cNvSpPr>
              <p:nvPr/>
            </p:nvSpPr>
            <p:spPr bwMode="auto">
              <a:xfrm>
                <a:off x="1665" y="3748"/>
                <a:ext cx="45" cy="45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>
                  <a:solidFill>
                    <a:srgbClr val="000000"/>
                  </a:solidFill>
                </a:endParaRPr>
              </a:p>
            </p:txBody>
          </p:sp>
          <p:sp>
            <p:nvSpPr>
              <p:cNvPr id="13441" name="Oval 129"/>
              <p:cNvSpPr>
                <a:spLocks noChangeAspect="1" noChangeArrowheads="1"/>
              </p:cNvSpPr>
              <p:nvPr/>
            </p:nvSpPr>
            <p:spPr bwMode="auto">
              <a:xfrm>
                <a:off x="1338" y="3476"/>
                <a:ext cx="45" cy="45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>
                  <a:solidFill>
                    <a:srgbClr val="000000"/>
                  </a:solidFill>
                </a:endParaRPr>
              </a:p>
            </p:txBody>
          </p:sp>
          <p:sp>
            <p:nvSpPr>
              <p:cNvPr id="13442" name="Oval 130"/>
              <p:cNvSpPr>
                <a:spLocks noChangeAspect="1" noChangeArrowheads="1"/>
              </p:cNvSpPr>
              <p:nvPr/>
            </p:nvSpPr>
            <p:spPr bwMode="auto">
              <a:xfrm>
                <a:off x="1346" y="3637"/>
                <a:ext cx="45" cy="45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13393" name="Rectangle 81" descr="50%"/>
          <p:cNvSpPr>
            <a:spLocks noChangeAspect="1" noChangeArrowheads="1"/>
          </p:cNvSpPr>
          <p:nvPr/>
        </p:nvSpPr>
        <p:spPr bwMode="auto">
          <a:xfrm>
            <a:off x="504825" y="5080000"/>
            <a:ext cx="904875" cy="441325"/>
          </a:xfrm>
          <a:prstGeom prst="rect">
            <a:avLst/>
          </a:prstGeom>
          <a:pattFill prst="pct50">
            <a:fgClr>
              <a:srgbClr val="56BFF4"/>
            </a:fgClr>
            <a:bgClr>
              <a:schemeClr val="bg1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>
              <a:solidFill>
                <a:srgbClr val="000000"/>
              </a:solidFill>
            </a:endParaRPr>
          </a:p>
        </p:txBody>
      </p:sp>
      <p:grpSp>
        <p:nvGrpSpPr>
          <p:cNvPr id="13410" name="Group 98"/>
          <p:cNvGrpSpPr>
            <a:grpSpLocks/>
          </p:cNvGrpSpPr>
          <p:nvPr/>
        </p:nvGrpSpPr>
        <p:grpSpPr bwMode="auto">
          <a:xfrm>
            <a:off x="588963" y="5146675"/>
            <a:ext cx="674687" cy="330200"/>
            <a:chOff x="251" y="3618"/>
            <a:chExt cx="425" cy="208"/>
          </a:xfrm>
        </p:grpSpPr>
        <p:sp>
          <p:nvSpPr>
            <p:cNvPr id="13395" name="Oval 83"/>
            <p:cNvSpPr>
              <a:spLocks noChangeAspect="1" noChangeArrowheads="1"/>
            </p:cNvSpPr>
            <p:nvPr/>
          </p:nvSpPr>
          <p:spPr bwMode="auto">
            <a:xfrm>
              <a:off x="251" y="3618"/>
              <a:ext cx="45" cy="45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>
                <a:solidFill>
                  <a:srgbClr val="000000"/>
                </a:solidFill>
              </a:endParaRPr>
            </a:p>
          </p:txBody>
        </p:sp>
        <p:grpSp>
          <p:nvGrpSpPr>
            <p:cNvPr id="13409" name="Group 97"/>
            <p:cNvGrpSpPr>
              <a:grpSpLocks/>
            </p:cNvGrpSpPr>
            <p:nvPr/>
          </p:nvGrpSpPr>
          <p:grpSpPr bwMode="auto">
            <a:xfrm>
              <a:off x="275" y="3618"/>
              <a:ext cx="401" cy="208"/>
              <a:chOff x="275" y="3618"/>
              <a:chExt cx="401" cy="208"/>
            </a:xfrm>
          </p:grpSpPr>
          <p:sp>
            <p:nvSpPr>
              <p:cNvPr id="13396" name="Oval 84"/>
              <p:cNvSpPr>
                <a:spLocks noChangeAspect="1" noChangeArrowheads="1"/>
              </p:cNvSpPr>
              <p:nvPr/>
            </p:nvSpPr>
            <p:spPr bwMode="auto">
              <a:xfrm>
                <a:off x="369" y="3736"/>
                <a:ext cx="45" cy="45"/>
              </a:xfrm>
              <a:prstGeom prst="ellips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0000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>
                  <a:solidFill>
                    <a:srgbClr val="000000"/>
                  </a:solidFill>
                </a:endParaRPr>
              </a:p>
            </p:txBody>
          </p:sp>
          <p:sp>
            <p:nvSpPr>
              <p:cNvPr id="13397" name="Oval 85"/>
              <p:cNvSpPr>
                <a:spLocks noChangeAspect="1" noChangeArrowheads="1"/>
              </p:cNvSpPr>
              <p:nvPr/>
            </p:nvSpPr>
            <p:spPr bwMode="auto">
              <a:xfrm>
                <a:off x="613" y="3621"/>
                <a:ext cx="45" cy="45"/>
              </a:xfrm>
              <a:prstGeom prst="ellips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0000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>
                  <a:solidFill>
                    <a:srgbClr val="000000"/>
                  </a:solidFill>
                </a:endParaRPr>
              </a:p>
            </p:txBody>
          </p:sp>
          <p:sp>
            <p:nvSpPr>
              <p:cNvPr id="13398" name="Oval 86"/>
              <p:cNvSpPr>
                <a:spLocks noChangeAspect="1" noChangeArrowheads="1"/>
              </p:cNvSpPr>
              <p:nvPr/>
            </p:nvSpPr>
            <p:spPr bwMode="auto">
              <a:xfrm>
                <a:off x="411" y="3618"/>
                <a:ext cx="45" cy="45"/>
              </a:xfrm>
              <a:prstGeom prst="ellips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0000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>
                  <a:solidFill>
                    <a:srgbClr val="000000"/>
                  </a:solidFill>
                </a:endParaRPr>
              </a:p>
            </p:txBody>
          </p:sp>
          <p:sp>
            <p:nvSpPr>
              <p:cNvPr id="13399" name="Oval 87"/>
              <p:cNvSpPr>
                <a:spLocks noChangeAspect="1" noChangeArrowheads="1"/>
              </p:cNvSpPr>
              <p:nvPr/>
            </p:nvSpPr>
            <p:spPr bwMode="auto">
              <a:xfrm>
                <a:off x="598" y="3690"/>
                <a:ext cx="45" cy="45"/>
              </a:xfrm>
              <a:prstGeom prst="ellips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0000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>
                  <a:solidFill>
                    <a:srgbClr val="000000"/>
                  </a:solidFill>
                </a:endParaRPr>
              </a:p>
            </p:txBody>
          </p:sp>
          <p:sp>
            <p:nvSpPr>
              <p:cNvPr id="13400" name="Oval 88"/>
              <p:cNvSpPr>
                <a:spLocks noChangeAspect="1" noChangeArrowheads="1"/>
              </p:cNvSpPr>
              <p:nvPr/>
            </p:nvSpPr>
            <p:spPr bwMode="auto">
              <a:xfrm>
                <a:off x="501" y="3748"/>
                <a:ext cx="45" cy="45"/>
              </a:xfrm>
              <a:prstGeom prst="ellips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0000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>
                  <a:solidFill>
                    <a:srgbClr val="000000"/>
                  </a:solidFill>
                </a:endParaRPr>
              </a:p>
            </p:txBody>
          </p:sp>
          <p:sp>
            <p:nvSpPr>
              <p:cNvPr id="13401" name="Oval 89"/>
              <p:cNvSpPr>
                <a:spLocks noChangeAspect="1" noChangeArrowheads="1"/>
              </p:cNvSpPr>
              <p:nvPr/>
            </p:nvSpPr>
            <p:spPr bwMode="auto">
              <a:xfrm>
                <a:off x="275" y="3781"/>
                <a:ext cx="45" cy="45"/>
              </a:xfrm>
              <a:prstGeom prst="ellips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0000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>
                  <a:solidFill>
                    <a:srgbClr val="000000"/>
                  </a:solidFill>
                </a:endParaRPr>
              </a:p>
            </p:txBody>
          </p:sp>
          <p:sp>
            <p:nvSpPr>
              <p:cNvPr id="13402" name="Oval 90"/>
              <p:cNvSpPr>
                <a:spLocks noChangeAspect="1" noChangeArrowheads="1"/>
              </p:cNvSpPr>
              <p:nvPr/>
            </p:nvSpPr>
            <p:spPr bwMode="auto">
              <a:xfrm>
                <a:off x="631" y="3760"/>
                <a:ext cx="45" cy="45"/>
              </a:xfrm>
              <a:prstGeom prst="ellips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0000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>
                  <a:solidFill>
                    <a:srgbClr val="000000"/>
                  </a:solidFill>
                </a:endParaRPr>
              </a:p>
            </p:txBody>
          </p:sp>
          <p:sp>
            <p:nvSpPr>
              <p:cNvPr id="13403" name="Oval 91"/>
              <p:cNvSpPr>
                <a:spLocks noChangeAspect="1" noChangeArrowheads="1"/>
              </p:cNvSpPr>
              <p:nvPr/>
            </p:nvSpPr>
            <p:spPr bwMode="auto">
              <a:xfrm>
                <a:off x="495" y="3666"/>
                <a:ext cx="45" cy="45"/>
              </a:xfrm>
              <a:prstGeom prst="ellips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0000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>
                  <a:solidFill>
                    <a:srgbClr val="000000"/>
                  </a:solidFill>
                </a:endParaRPr>
              </a:p>
            </p:txBody>
          </p:sp>
          <p:sp>
            <p:nvSpPr>
              <p:cNvPr id="13404" name="Oval 92"/>
              <p:cNvSpPr>
                <a:spLocks noChangeAspect="1" noChangeArrowheads="1"/>
              </p:cNvSpPr>
              <p:nvPr/>
            </p:nvSpPr>
            <p:spPr bwMode="auto">
              <a:xfrm>
                <a:off x="320" y="3645"/>
                <a:ext cx="45" cy="45"/>
              </a:xfrm>
              <a:prstGeom prst="ellips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0000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>
                  <a:solidFill>
                    <a:srgbClr val="000000"/>
                  </a:solidFill>
                </a:endParaRPr>
              </a:p>
            </p:txBody>
          </p:sp>
        </p:grpSp>
      </p:grpSp>
      <p:grpSp>
        <p:nvGrpSpPr>
          <p:cNvPr id="13530" name="Group 218"/>
          <p:cNvGrpSpPr>
            <a:grpSpLocks/>
          </p:cNvGrpSpPr>
          <p:nvPr/>
        </p:nvGrpSpPr>
        <p:grpSpPr bwMode="auto">
          <a:xfrm>
            <a:off x="509588" y="5080000"/>
            <a:ext cx="900112" cy="449263"/>
            <a:chOff x="1156" y="3067"/>
            <a:chExt cx="567" cy="283"/>
          </a:xfrm>
        </p:grpSpPr>
        <p:sp>
          <p:nvSpPr>
            <p:cNvPr id="13517" name="Rectangle 205" descr="70%"/>
            <p:cNvSpPr>
              <a:spLocks noChangeArrowheads="1"/>
            </p:cNvSpPr>
            <p:nvPr/>
          </p:nvSpPr>
          <p:spPr bwMode="auto">
            <a:xfrm>
              <a:off x="1156" y="3067"/>
              <a:ext cx="567" cy="283"/>
            </a:xfrm>
            <a:prstGeom prst="rect">
              <a:avLst/>
            </a:prstGeom>
            <a:pattFill prst="pct70">
              <a:fgClr>
                <a:srgbClr val="FF0000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>
                <a:solidFill>
                  <a:srgbClr val="000000"/>
                </a:solidFill>
              </a:endParaRPr>
            </a:p>
          </p:txBody>
        </p:sp>
        <p:grpSp>
          <p:nvGrpSpPr>
            <p:cNvPr id="13518" name="Group 206"/>
            <p:cNvGrpSpPr>
              <a:grpSpLocks/>
            </p:cNvGrpSpPr>
            <p:nvPr/>
          </p:nvGrpSpPr>
          <p:grpSpPr bwMode="auto">
            <a:xfrm>
              <a:off x="1217" y="3097"/>
              <a:ext cx="425" cy="208"/>
              <a:chOff x="251" y="3618"/>
              <a:chExt cx="425" cy="208"/>
            </a:xfrm>
          </p:grpSpPr>
          <p:sp>
            <p:nvSpPr>
              <p:cNvPr id="13519" name="Oval 207"/>
              <p:cNvSpPr>
                <a:spLocks noChangeAspect="1" noChangeArrowheads="1"/>
              </p:cNvSpPr>
              <p:nvPr/>
            </p:nvSpPr>
            <p:spPr bwMode="auto">
              <a:xfrm>
                <a:off x="251" y="3618"/>
                <a:ext cx="45" cy="45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13520" name="Group 208"/>
              <p:cNvGrpSpPr>
                <a:grpSpLocks/>
              </p:cNvGrpSpPr>
              <p:nvPr/>
            </p:nvGrpSpPr>
            <p:grpSpPr bwMode="auto">
              <a:xfrm>
                <a:off x="275" y="3618"/>
                <a:ext cx="401" cy="208"/>
                <a:chOff x="275" y="3618"/>
                <a:chExt cx="401" cy="208"/>
              </a:xfrm>
            </p:grpSpPr>
            <p:sp>
              <p:nvSpPr>
                <p:cNvPr id="13521" name="Oval 209"/>
                <p:cNvSpPr>
                  <a:spLocks noChangeAspect="1" noChangeArrowheads="1"/>
                </p:cNvSpPr>
                <p:nvPr/>
              </p:nvSpPr>
              <p:spPr bwMode="auto">
                <a:xfrm>
                  <a:off x="369" y="3736"/>
                  <a:ext cx="45" cy="45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3522" name="Oval 210"/>
                <p:cNvSpPr>
                  <a:spLocks noChangeAspect="1" noChangeArrowheads="1"/>
                </p:cNvSpPr>
                <p:nvPr/>
              </p:nvSpPr>
              <p:spPr bwMode="auto">
                <a:xfrm>
                  <a:off x="613" y="3621"/>
                  <a:ext cx="45" cy="45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3523" name="Oval 211"/>
                <p:cNvSpPr>
                  <a:spLocks noChangeAspect="1" noChangeArrowheads="1"/>
                </p:cNvSpPr>
                <p:nvPr/>
              </p:nvSpPr>
              <p:spPr bwMode="auto">
                <a:xfrm>
                  <a:off x="411" y="3618"/>
                  <a:ext cx="45" cy="45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3524" name="Oval 212"/>
                <p:cNvSpPr>
                  <a:spLocks noChangeAspect="1" noChangeArrowheads="1"/>
                </p:cNvSpPr>
                <p:nvPr/>
              </p:nvSpPr>
              <p:spPr bwMode="auto">
                <a:xfrm>
                  <a:off x="598" y="3690"/>
                  <a:ext cx="45" cy="45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3525" name="Oval 213"/>
                <p:cNvSpPr>
                  <a:spLocks noChangeAspect="1" noChangeArrowheads="1"/>
                </p:cNvSpPr>
                <p:nvPr/>
              </p:nvSpPr>
              <p:spPr bwMode="auto">
                <a:xfrm>
                  <a:off x="501" y="3748"/>
                  <a:ext cx="45" cy="45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3526" name="Oval 214"/>
                <p:cNvSpPr>
                  <a:spLocks noChangeAspect="1" noChangeArrowheads="1"/>
                </p:cNvSpPr>
                <p:nvPr/>
              </p:nvSpPr>
              <p:spPr bwMode="auto">
                <a:xfrm>
                  <a:off x="275" y="3781"/>
                  <a:ext cx="45" cy="45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3527" name="Oval 215"/>
                <p:cNvSpPr>
                  <a:spLocks noChangeAspect="1" noChangeArrowheads="1"/>
                </p:cNvSpPr>
                <p:nvPr/>
              </p:nvSpPr>
              <p:spPr bwMode="auto">
                <a:xfrm>
                  <a:off x="631" y="3760"/>
                  <a:ext cx="45" cy="45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3528" name="Oval 216"/>
                <p:cNvSpPr>
                  <a:spLocks noChangeAspect="1" noChangeArrowheads="1"/>
                </p:cNvSpPr>
                <p:nvPr/>
              </p:nvSpPr>
              <p:spPr bwMode="auto">
                <a:xfrm>
                  <a:off x="495" y="3666"/>
                  <a:ext cx="45" cy="45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3529" name="Oval 217"/>
                <p:cNvSpPr>
                  <a:spLocks noChangeAspect="1" noChangeArrowheads="1"/>
                </p:cNvSpPr>
                <p:nvPr/>
              </p:nvSpPr>
              <p:spPr bwMode="auto">
                <a:xfrm>
                  <a:off x="320" y="3645"/>
                  <a:ext cx="45" cy="45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>
                    <a:solidFill>
                      <a:srgbClr val="000000"/>
                    </a:solidFill>
                  </a:endParaRPr>
                </a:p>
              </p:txBody>
            </p:sp>
          </p:grpSp>
        </p:grpSp>
      </p:grpSp>
      <p:grpSp>
        <p:nvGrpSpPr>
          <p:cNvPr id="13531" name="Group 219"/>
          <p:cNvGrpSpPr>
            <a:grpSpLocks/>
          </p:cNvGrpSpPr>
          <p:nvPr/>
        </p:nvGrpSpPr>
        <p:grpSpPr bwMode="auto">
          <a:xfrm>
            <a:off x="298450" y="544513"/>
            <a:ext cx="1309688" cy="5092700"/>
            <a:chOff x="188" y="343"/>
            <a:chExt cx="825" cy="3208"/>
          </a:xfrm>
        </p:grpSpPr>
        <p:grpSp>
          <p:nvGrpSpPr>
            <p:cNvPr id="13392" name="Group 80"/>
            <p:cNvGrpSpPr>
              <a:grpSpLocks noChangeAspect="1"/>
            </p:cNvGrpSpPr>
            <p:nvPr/>
          </p:nvGrpSpPr>
          <p:grpSpPr bwMode="auto">
            <a:xfrm>
              <a:off x="188" y="373"/>
              <a:ext cx="825" cy="3178"/>
              <a:chOff x="138" y="1188"/>
              <a:chExt cx="705" cy="2715"/>
            </a:xfrm>
          </p:grpSpPr>
          <p:grpSp>
            <p:nvGrpSpPr>
              <p:cNvPr id="13382" name="Group 70"/>
              <p:cNvGrpSpPr>
                <a:grpSpLocks noChangeAspect="1"/>
              </p:cNvGrpSpPr>
              <p:nvPr/>
            </p:nvGrpSpPr>
            <p:grpSpPr bwMode="auto">
              <a:xfrm>
                <a:off x="138" y="1188"/>
                <a:ext cx="705" cy="2715"/>
                <a:chOff x="138" y="1188"/>
                <a:chExt cx="705" cy="2715"/>
              </a:xfrm>
            </p:grpSpPr>
            <p:sp>
              <p:nvSpPr>
                <p:cNvPr id="13377" name="Freeform 65"/>
                <p:cNvSpPr>
                  <a:spLocks noChangeAspect="1"/>
                </p:cNvSpPr>
                <p:nvPr/>
              </p:nvSpPr>
              <p:spPr bwMode="auto">
                <a:xfrm>
                  <a:off x="177" y="1188"/>
                  <a:ext cx="559" cy="2652"/>
                </a:xfrm>
                <a:custGeom>
                  <a:avLst/>
                  <a:gdLst>
                    <a:gd name="T0" fmla="*/ 69 w 559"/>
                    <a:gd name="T1" fmla="*/ 2652 h 2652"/>
                    <a:gd name="T2" fmla="*/ 559 w 559"/>
                    <a:gd name="T3" fmla="*/ 2652 h 2652"/>
                    <a:gd name="T4" fmla="*/ 559 w 559"/>
                    <a:gd name="T5" fmla="*/ 0 h 2652"/>
                    <a:gd name="T6" fmla="*/ 71 w 559"/>
                    <a:gd name="T7" fmla="*/ 0 h 2652"/>
                    <a:gd name="T8" fmla="*/ 0 w 559"/>
                    <a:gd name="T9" fmla="*/ 18 h 2652"/>
                    <a:gd name="T10" fmla="*/ 67 w 559"/>
                    <a:gd name="T11" fmla="*/ 100 h 2652"/>
                    <a:gd name="T12" fmla="*/ 69 w 559"/>
                    <a:gd name="T13" fmla="*/ 2652 h 265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59" h="2652">
                      <a:moveTo>
                        <a:pt x="69" y="2652"/>
                      </a:moveTo>
                      <a:lnTo>
                        <a:pt x="559" y="2652"/>
                      </a:lnTo>
                      <a:lnTo>
                        <a:pt x="559" y="0"/>
                      </a:lnTo>
                      <a:lnTo>
                        <a:pt x="71" y="0"/>
                      </a:lnTo>
                      <a:lnTo>
                        <a:pt x="0" y="18"/>
                      </a:lnTo>
                      <a:lnTo>
                        <a:pt x="67" y="100"/>
                      </a:lnTo>
                      <a:lnTo>
                        <a:pt x="69" y="2652"/>
                      </a:lnTo>
                      <a:close/>
                    </a:path>
                  </a:pathLst>
                </a:custGeom>
                <a:noFill/>
                <a:ln w="285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3378" name="Freeform 66"/>
                <p:cNvSpPr>
                  <a:spLocks noChangeAspect="1"/>
                </p:cNvSpPr>
                <p:nvPr/>
              </p:nvSpPr>
              <p:spPr bwMode="auto">
                <a:xfrm>
                  <a:off x="138" y="3838"/>
                  <a:ext cx="705" cy="65"/>
                </a:xfrm>
                <a:custGeom>
                  <a:avLst/>
                  <a:gdLst>
                    <a:gd name="T0" fmla="*/ 600 w 705"/>
                    <a:gd name="T1" fmla="*/ 2 h 65"/>
                    <a:gd name="T2" fmla="*/ 705 w 705"/>
                    <a:gd name="T3" fmla="*/ 65 h 65"/>
                    <a:gd name="T4" fmla="*/ 0 w 705"/>
                    <a:gd name="T5" fmla="*/ 65 h 65"/>
                    <a:gd name="T6" fmla="*/ 111 w 705"/>
                    <a:gd name="T7" fmla="*/ 0 h 6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05" h="65">
                      <a:moveTo>
                        <a:pt x="600" y="2"/>
                      </a:moveTo>
                      <a:lnTo>
                        <a:pt x="705" y="65"/>
                      </a:lnTo>
                      <a:lnTo>
                        <a:pt x="0" y="65"/>
                      </a:lnTo>
                      <a:lnTo>
                        <a:pt x="111" y="0"/>
                      </a:lnTo>
                    </a:path>
                  </a:pathLst>
                </a:custGeom>
                <a:noFill/>
                <a:ln w="285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3380" name="Freeform 68"/>
                <p:cNvSpPr>
                  <a:spLocks noChangeAspect="1"/>
                </p:cNvSpPr>
                <p:nvPr/>
              </p:nvSpPr>
              <p:spPr bwMode="auto">
                <a:xfrm>
                  <a:off x="585" y="2630"/>
                  <a:ext cx="151" cy="1"/>
                </a:xfrm>
                <a:custGeom>
                  <a:avLst/>
                  <a:gdLst>
                    <a:gd name="T0" fmla="*/ 0 w 151"/>
                    <a:gd name="T1" fmla="*/ 1 h 1"/>
                    <a:gd name="T2" fmla="*/ 151 w 151"/>
                    <a:gd name="T3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</a:cxnLst>
                  <a:rect l="0" t="0" r="r" b="b"/>
                  <a:pathLst>
                    <a:path w="151" h="1">
                      <a:moveTo>
                        <a:pt x="0" y="1"/>
                      </a:moveTo>
                      <a:lnTo>
                        <a:pt x="151" y="0"/>
                      </a:lnTo>
                    </a:path>
                  </a:pathLst>
                </a:custGeom>
                <a:noFill/>
                <a:ln w="28575" cmpd="sng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3381" name="Freeform 69"/>
                <p:cNvSpPr>
                  <a:spLocks noChangeAspect="1"/>
                </p:cNvSpPr>
                <p:nvPr/>
              </p:nvSpPr>
              <p:spPr bwMode="auto">
                <a:xfrm>
                  <a:off x="583" y="1422"/>
                  <a:ext cx="151" cy="1"/>
                </a:xfrm>
                <a:custGeom>
                  <a:avLst/>
                  <a:gdLst>
                    <a:gd name="T0" fmla="*/ 0 w 151"/>
                    <a:gd name="T1" fmla="*/ 1 h 1"/>
                    <a:gd name="T2" fmla="*/ 151 w 151"/>
                    <a:gd name="T3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</a:cxnLst>
                  <a:rect l="0" t="0" r="r" b="b"/>
                  <a:pathLst>
                    <a:path w="151" h="1">
                      <a:moveTo>
                        <a:pt x="0" y="1"/>
                      </a:moveTo>
                      <a:lnTo>
                        <a:pt x="151" y="0"/>
                      </a:lnTo>
                    </a:path>
                  </a:pathLst>
                </a:custGeom>
                <a:noFill/>
                <a:ln w="28575" cmpd="sng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13391" name="Group 79"/>
              <p:cNvGrpSpPr>
                <a:grpSpLocks noChangeAspect="1"/>
              </p:cNvGrpSpPr>
              <p:nvPr/>
            </p:nvGrpSpPr>
            <p:grpSpPr bwMode="auto">
              <a:xfrm>
                <a:off x="630" y="1659"/>
                <a:ext cx="108" cy="1947"/>
                <a:chOff x="630" y="1659"/>
                <a:chExt cx="108" cy="1947"/>
              </a:xfrm>
            </p:grpSpPr>
            <p:sp>
              <p:nvSpPr>
                <p:cNvPr id="13383" name="Freeform 71"/>
                <p:cNvSpPr>
                  <a:spLocks noChangeAspect="1"/>
                </p:cNvSpPr>
                <p:nvPr/>
              </p:nvSpPr>
              <p:spPr bwMode="auto">
                <a:xfrm>
                  <a:off x="633" y="1659"/>
                  <a:ext cx="105" cy="1"/>
                </a:xfrm>
                <a:custGeom>
                  <a:avLst/>
                  <a:gdLst>
                    <a:gd name="T0" fmla="*/ 0 w 105"/>
                    <a:gd name="T1" fmla="*/ 0 h 1"/>
                    <a:gd name="T2" fmla="*/ 105 w 105"/>
                    <a:gd name="T3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</a:cxnLst>
                  <a:rect l="0" t="0" r="r" b="b"/>
                  <a:pathLst>
                    <a:path w="105" h="1">
                      <a:moveTo>
                        <a:pt x="0" y="0"/>
                      </a:moveTo>
                      <a:lnTo>
                        <a:pt x="105" y="0"/>
                      </a:lnTo>
                    </a:path>
                  </a:pathLst>
                </a:custGeom>
                <a:noFill/>
                <a:ln w="28575" cmpd="sng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3384" name="Freeform 72"/>
                <p:cNvSpPr>
                  <a:spLocks noChangeAspect="1"/>
                </p:cNvSpPr>
                <p:nvPr/>
              </p:nvSpPr>
              <p:spPr bwMode="auto">
                <a:xfrm>
                  <a:off x="630" y="1900"/>
                  <a:ext cx="105" cy="1"/>
                </a:xfrm>
                <a:custGeom>
                  <a:avLst/>
                  <a:gdLst>
                    <a:gd name="T0" fmla="*/ 0 w 105"/>
                    <a:gd name="T1" fmla="*/ 0 h 1"/>
                    <a:gd name="T2" fmla="*/ 105 w 105"/>
                    <a:gd name="T3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</a:cxnLst>
                  <a:rect l="0" t="0" r="r" b="b"/>
                  <a:pathLst>
                    <a:path w="105" h="1">
                      <a:moveTo>
                        <a:pt x="0" y="0"/>
                      </a:moveTo>
                      <a:lnTo>
                        <a:pt x="105" y="0"/>
                      </a:lnTo>
                    </a:path>
                  </a:pathLst>
                </a:custGeom>
                <a:noFill/>
                <a:ln w="28575" cmpd="sng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3385" name="Freeform 73"/>
                <p:cNvSpPr>
                  <a:spLocks noChangeAspect="1"/>
                </p:cNvSpPr>
                <p:nvPr/>
              </p:nvSpPr>
              <p:spPr bwMode="auto">
                <a:xfrm>
                  <a:off x="630" y="2154"/>
                  <a:ext cx="105" cy="1"/>
                </a:xfrm>
                <a:custGeom>
                  <a:avLst/>
                  <a:gdLst>
                    <a:gd name="T0" fmla="*/ 0 w 105"/>
                    <a:gd name="T1" fmla="*/ 0 h 1"/>
                    <a:gd name="T2" fmla="*/ 105 w 105"/>
                    <a:gd name="T3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</a:cxnLst>
                  <a:rect l="0" t="0" r="r" b="b"/>
                  <a:pathLst>
                    <a:path w="105" h="1">
                      <a:moveTo>
                        <a:pt x="0" y="0"/>
                      </a:moveTo>
                      <a:lnTo>
                        <a:pt x="105" y="0"/>
                      </a:lnTo>
                    </a:path>
                  </a:pathLst>
                </a:custGeom>
                <a:noFill/>
                <a:ln w="28575" cmpd="sng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3386" name="Freeform 74"/>
                <p:cNvSpPr>
                  <a:spLocks noChangeAspect="1"/>
                </p:cNvSpPr>
                <p:nvPr/>
              </p:nvSpPr>
              <p:spPr bwMode="auto">
                <a:xfrm>
                  <a:off x="630" y="2396"/>
                  <a:ext cx="105" cy="1"/>
                </a:xfrm>
                <a:custGeom>
                  <a:avLst/>
                  <a:gdLst>
                    <a:gd name="T0" fmla="*/ 0 w 105"/>
                    <a:gd name="T1" fmla="*/ 0 h 1"/>
                    <a:gd name="T2" fmla="*/ 105 w 105"/>
                    <a:gd name="T3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</a:cxnLst>
                  <a:rect l="0" t="0" r="r" b="b"/>
                  <a:pathLst>
                    <a:path w="105" h="1">
                      <a:moveTo>
                        <a:pt x="0" y="0"/>
                      </a:moveTo>
                      <a:lnTo>
                        <a:pt x="105" y="0"/>
                      </a:lnTo>
                    </a:path>
                  </a:pathLst>
                </a:custGeom>
                <a:noFill/>
                <a:ln w="28575" cmpd="sng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3387" name="Freeform 75"/>
                <p:cNvSpPr>
                  <a:spLocks noChangeAspect="1"/>
                </p:cNvSpPr>
                <p:nvPr/>
              </p:nvSpPr>
              <p:spPr bwMode="auto">
                <a:xfrm>
                  <a:off x="630" y="2868"/>
                  <a:ext cx="105" cy="1"/>
                </a:xfrm>
                <a:custGeom>
                  <a:avLst/>
                  <a:gdLst>
                    <a:gd name="T0" fmla="*/ 0 w 105"/>
                    <a:gd name="T1" fmla="*/ 0 h 1"/>
                    <a:gd name="T2" fmla="*/ 105 w 105"/>
                    <a:gd name="T3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</a:cxnLst>
                  <a:rect l="0" t="0" r="r" b="b"/>
                  <a:pathLst>
                    <a:path w="105" h="1">
                      <a:moveTo>
                        <a:pt x="0" y="0"/>
                      </a:moveTo>
                      <a:lnTo>
                        <a:pt x="105" y="0"/>
                      </a:lnTo>
                    </a:path>
                  </a:pathLst>
                </a:custGeom>
                <a:noFill/>
                <a:ln w="28575" cmpd="sng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3388" name="Freeform 76"/>
                <p:cNvSpPr>
                  <a:spLocks noChangeAspect="1"/>
                </p:cNvSpPr>
                <p:nvPr/>
              </p:nvSpPr>
              <p:spPr bwMode="auto">
                <a:xfrm>
                  <a:off x="630" y="3119"/>
                  <a:ext cx="105" cy="1"/>
                </a:xfrm>
                <a:custGeom>
                  <a:avLst/>
                  <a:gdLst>
                    <a:gd name="T0" fmla="*/ 0 w 105"/>
                    <a:gd name="T1" fmla="*/ 0 h 1"/>
                    <a:gd name="T2" fmla="*/ 105 w 105"/>
                    <a:gd name="T3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</a:cxnLst>
                  <a:rect l="0" t="0" r="r" b="b"/>
                  <a:pathLst>
                    <a:path w="105" h="1">
                      <a:moveTo>
                        <a:pt x="0" y="0"/>
                      </a:moveTo>
                      <a:lnTo>
                        <a:pt x="105" y="0"/>
                      </a:lnTo>
                    </a:path>
                  </a:pathLst>
                </a:custGeom>
                <a:noFill/>
                <a:ln w="28575" cmpd="sng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3389" name="Freeform 77"/>
                <p:cNvSpPr>
                  <a:spLocks noChangeAspect="1"/>
                </p:cNvSpPr>
                <p:nvPr/>
              </p:nvSpPr>
              <p:spPr bwMode="auto">
                <a:xfrm>
                  <a:off x="630" y="3364"/>
                  <a:ext cx="105" cy="1"/>
                </a:xfrm>
                <a:custGeom>
                  <a:avLst/>
                  <a:gdLst>
                    <a:gd name="T0" fmla="*/ 0 w 105"/>
                    <a:gd name="T1" fmla="*/ 0 h 1"/>
                    <a:gd name="T2" fmla="*/ 105 w 105"/>
                    <a:gd name="T3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</a:cxnLst>
                  <a:rect l="0" t="0" r="r" b="b"/>
                  <a:pathLst>
                    <a:path w="105" h="1">
                      <a:moveTo>
                        <a:pt x="0" y="0"/>
                      </a:moveTo>
                      <a:lnTo>
                        <a:pt x="105" y="0"/>
                      </a:lnTo>
                    </a:path>
                  </a:pathLst>
                </a:custGeom>
                <a:noFill/>
                <a:ln w="28575" cmpd="sng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3390" name="Freeform 78"/>
                <p:cNvSpPr>
                  <a:spLocks noChangeAspect="1"/>
                </p:cNvSpPr>
                <p:nvPr/>
              </p:nvSpPr>
              <p:spPr bwMode="auto">
                <a:xfrm>
                  <a:off x="630" y="3605"/>
                  <a:ext cx="105" cy="1"/>
                </a:xfrm>
                <a:custGeom>
                  <a:avLst/>
                  <a:gdLst>
                    <a:gd name="T0" fmla="*/ 0 w 105"/>
                    <a:gd name="T1" fmla="*/ 0 h 1"/>
                    <a:gd name="T2" fmla="*/ 105 w 105"/>
                    <a:gd name="T3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</a:cxnLst>
                  <a:rect l="0" t="0" r="r" b="b"/>
                  <a:pathLst>
                    <a:path w="105" h="1">
                      <a:moveTo>
                        <a:pt x="0" y="0"/>
                      </a:moveTo>
                      <a:lnTo>
                        <a:pt x="105" y="0"/>
                      </a:lnTo>
                    </a:path>
                  </a:pathLst>
                </a:custGeom>
                <a:noFill/>
                <a:ln w="28575" cmpd="sng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>
                    <a:solidFill>
                      <a:srgbClr val="000000"/>
                    </a:solidFill>
                  </a:endParaRPr>
                </a:p>
              </p:txBody>
            </p:sp>
          </p:grpSp>
        </p:grpSp>
        <p:sp>
          <p:nvSpPr>
            <p:cNvPr id="13405" name="Rectangle 93"/>
            <p:cNvSpPr>
              <a:spLocks noChangeArrowheads="1"/>
            </p:cNvSpPr>
            <p:nvPr/>
          </p:nvSpPr>
          <p:spPr bwMode="auto">
            <a:xfrm>
              <a:off x="313" y="543"/>
              <a:ext cx="589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ctr">
                <a:defRPr sz="4400">
                  <a:solidFill>
                    <a:schemeClr val="tx2"/>
                  </a:solidFill>
                  <a:latin typeface="Arial" charset="0"/>
                </a:defRPr>
              </a:lvl1pPr>
              <a:lvl2pPr algn="ctr">
                <a:defRPr sz="4400">
                  <a:solidFill>
                    <a:schemeClr val="tx2"/>
                  </a:solidFill>
                  <a:latin typeface="Arial" charset="0"/>
                </a:defRPr>
              </a:lvl2pPr>
              <a:lvl3pPr algn="ctr">
                <a:defRPr sz="4400">
                  <a:solidFill>
                    <a:schemeClr val="tx2"/>
                  </a:solidFill>
                  <a:latin typeface="Arial" charset="0"/>
                </a:defRPr>
              </a:lvl3pPr>
              <a:lvl4pPr algn="ctr">
                <a:defRPr sz="4400">
                  <a:solidFill>
                    <a:schemeClr val="tx2"/>
                  </a:solidFill>
                  <a:latin typeface="Arial" charset="0"/>
                </a:defRPr>
              </a:lvl4pPr>
              <a:lvl5pPr algn="ctr">
                <a:defRPr sz="4400">
                  <a:solidFill>
                    <a:schemeClr val="tx2"/>
                  </a:solidFill>
                  <a:latin typeface="Arial" charset="0"/>
                </a:defRPr>
              </a:lvl5pPr>
              <a:lvl6pPr marL="457200" algn="ctr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</a:defRPr>
              </a:lvl6pPr>
              <a:lvl7pPr marL="914400" algn="ctr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</a:defRPr>
              </a:lvl7pPr>
              <a:lvl8pPr marL="1371600" algn="ctr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</a:defRPr>
              </a:lvl8pPr>
              <a:lvl9pPr marL="1828800" algn="ctr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</a:defRPr>
              </a:lvl9pPr>
            </a:lstStyle>
            <a:p>
              <a:pPr algn="l" fontAlgn="base">
                <a:spcBef>
                  <a:spcPct val="0"/>
                </a:spcBef>
                <a:spcAft>
                  <a:spcPct val="0"/>
                </a:spcAft>
              </a:pPr>
              <a:r>
                <a:rPr lang="nl-NL" altLang="nl-NL" sz="1800" b="1">
                  <a:solidFill>
                    <a:srgbClr val="000000"/>
                  </a:solidFill>
                </a:rPr>
                <a:t>1000</a:t>
              </a:r>
            </a:p>
          </p:txBody>
        </p:sp>
        <p:sp>
          <p:nvSpPr>
            <p:cNvPr id="13406" name="Rectangle 94"/>
            <p:cNvSpPr>
              <a:spLocks noChangeArrowheads="1"/>
            </p:cNvSpPr>
            <p:nvPr/>
          </p:nvSpPr>
          <p:spPr bwMode="auto">
            <a:xfrm>
              <a:off x="396" y="1957"/>
              <a:ext cx="589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ctr">
                <a:defRPr sz="4400">
                  <a:solidFill>
                    <a:schemeClr val="tx2"/>
                  </a:solidFill>
                  <a:latin typeface="Arial" charset="0"/>
                </a:defRPr>
              </a:lvl1pPr>
              <a:lvl2pPr algn="ctr">
                <a:defRPr sz="4400">
                  <a:solidFill>
                    <a:schemeClr val="tx2"/>
                  </a:solidFill>
                  <a:latin typeface="Arial" charset="0"/>
                </a:defRPr>
              </a:lvl2pPr>
              <a:lvl3pPr algn="ctr">
                <a:defRPr sz="4400">
                  <a:solidFill>
                    <a:schemeClr val="tx2"/>
                  </a:solidFill>
                  <a:latin typeface="Arial" charset="0"/>
                </a:defRPr>
              </a:lvl3pPr>
              <a:lvl4pPr algn="ctr">
                <a:defRPr sz="4400">
                  <a:solidFill>
                    <a:schemeClr val="tx2"/>
                  </a:solidFill>
                  <a:latin typeface="Arial" charset="0"/>
                </a:defRPr>
              </a:lvl4pPr>
              <a:lvl5pPr algn="ctr">
                <a:defRPr sz="4400">
                  <a:solidFill>
                    <a:schemeClr val="tx2"/>
                  </a:solidFill>
                  <a:latin typeface="Arial" charset="0"/>
                </a:defRPr>
              </a:lvl5pPr>
              <a:lvl6pPr marL="457200" algn="ctr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</a:defRPr>
              </a:lvl6pPr>
              <a:lvl7pPr marL="914400" algn="ctr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</a:defRPr>
              </a:lvl7pPr>
              <a:lvl8pPr marL="1371600" algn="ctr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</a:defRPr>
              </a:lvl8pPr>
              <a:lvl9pPr marL="1828800" algn="ctr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</a:defRPr>
              </a:lvl9pPr>
            </a:lstStyle>
            <a:p>
              <a:pPr algn="l" fontAlgn="base">
                <a:spcBef>
                  <a:spcPct val="0"/>
                </a:spcBef>
                <a:spcAft>
                  <a:spcPct val="0"/>
                </a:spcAft>
              </a:pPr>
              <a:r>
                <a:rPr lang="nl-NL" altLang="nl-NL" sz="1800" b="1">
                  <a:solidFill>
                    <a:srgbClr val="000000"/>
                  </a:solidFill>
                </a:rPr>
                <a:t>500</a:t>
              </a:r>
            </a:p>
          </p:txBody>
        </p:sp>
        <p:sp>
          <p:nvSpPr>
            <p:cNvPr id="13503" name="Text Box 191"/>
            <p:cNvSpPr txBox="1">
              <a:spLocks noChangeArrowheads="1"/>
            </p:cNvSpPr>
            <p:nvPr/>
          </p:nvSpPr>
          <p:spPr bwMode="auto">
            <a:xfrm>
              <a:off x="559" y="343"/>
              <a:ext cx="40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nl-NL" altLang="nl-NL" b="1">
                  <a:solidFill>
                    <a:srgbClr val="000000"/>
                  </a:solidFill>
                </a:rPr>
                <a:t>mL</a:t>
              </a:r>
            </a:p>
          </p:txBody>
        </p:sp>
      </p:grpSp>
      <p:grpSp>
        <p:nvGrpSpPr>
          <p:cNvPr id="13508" name="Group 196"/>
          <p:cNvGrpSpPr>
            <a:grpSpLocks/>
          </p:cNvGrpSpPr>
          <p:nvPr/>
        </p:nvGrpSpPr>
        <p:grpSpPr bwMode="auto">
          <a:xfrm>
            <a:off x="5991225" y="539750"/>
            <a:ext cx="1309688" cy="5097463"/>
            <a:chOff x="4187" y="340"/>
            <a:chExt cx="825" cy="3211"/>
          </a:xfrm>
        </p:grpSpPr>
        <p:grpSp>
          <p:nvGrpSpPr>
            <p:cNvPr id="13479" name="Group 167"/>
            <p:cNvGrpSpPr>
              <a:grpSpLocks/>
            </p:cNvGrpSpPr>
            <p:nvPr/>
          </p:nvGrpSpPr>
          <p:grpSpPr bwMode="auto">
            <a:xfrm>
              <a:off x="4187" y="373"/>
              <a:ext cx="825" cy="3178"/>
              <a:chOff x="2245" y="749"/>
              <a:chExt cx="825" cy="3178"/>
            </a:xfrm>
          </p:grpSpPr>
          <p:sp>
            <p:nvSpPr>
              <p:cNvPr id="13446" name="Rectangle 134" descr="10%"/>
              <p:cNvSpPr>
                <a:spLocks noChangeArrowheads="1"/>
              </p:cNvSpPr>
              <p:nvPr/>
            </p:nvSpPr>
            <p:spPr bwMode="auto">
              <a:xfrm>
                <a:off x="2382" y="1026"/>
                <a:ext cx="570" cy="2826"/>
              </a:xfrm>
              <a:prstGeom prst="rect">
                <a:avLst/>
              </a:prstGeom>
              <a:pattFill prst="pct10">
                <a:fgClr>
                  <a:srgbClr val="FF0000"/>
                </a:fgClr>
                <a:bgClr>
                  <a:schemeClr val="bg1"/>
                </a:bgClr>
              </a:patt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13447" name="Group 135"/>
              <p:cNvGrpSpPr>
                <a:grpSpLocks/>
              </p:cNvGrpSpPr>
              <p:nvPr/>
            </p:nvGrpSpPr>
            <p:grpSpPr bwMode="auto">
              <a:xfrm>
                <a:off x="2245" y="749"/>
                <a:ext cx="825" cy="3178"/>
                <a:chOff x="1102" y="749"/>
                <a:chExt cx="825" cy="3178"/>
              </a:xfrm>
            </p:grpSpPr>
            <p:grpSp>
              <p:nvGrpSpPr>
                <p:cNvPr id="13448" name="Group 136"/>
                <p:cNvGrpSpPr>
                  <a:grpSpLocks noChangeAspect="1"/>
                </p:cNvGrpSpPr>
                <p:nvPr/>
              </p:nvGrpSpPr>
              <p:grpSpPr bwMode="auto">
                <a:xfrm>
                  <a:off x="1102" y="749"/>
                  <a:ext cx="825" cy="3178"/>
                  <a:chOff x="138" y="1188"/>
                  <a:chExt cx="705" cy="2715"/>
                </a:xfrm>
              </p:grpSpPr>
              <p:grpSp>
                <p:nvGrpSpPr>
                  <p:cNvPr id="13449" name="Group 137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138" y="1188"/>
                    <a:ext cx="705" cy="2715"/>
                    <a:chOff x="138" y="1188"/>
                    <a:chExt cx="705" cy="2715"/>
                  </a:xfrm>
                </p:grpSpPr>
                <p:sp>
                  <p:nvSpPr>
                    <p:cNvPr id="13450" name="Freeform 138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177" y="1188"/>
                      <a:ext cx="559" cy="2652"/>
                    </a:xfrm>
                    <a:custGeom>
                      <a:avLst/>
                      <a:gdLst>
                        <a:gd name="T0" fmla="*/ 69 w 559"/>
                        <a:gd name="T1" fmla="*/ 2652 h 2652"/>
                        <a:gd name="T2" fmla="*/ 559 w 559"/>
                        <a:gd name="T3" fmla="*/ 2652 h 2652"/>
                        <a:gd name="T4" fmla="*/ 559 w 559"/>
                        <a:gd name="T5" fmla="*/ 0 h 2652"/>
                        <a:gd name="T6" fmla="*/ 71 w 559"/>
                        <a:gd name="T7" fmla="*/ 0 h 2652"/>
                        <a:gd name="T8" fmla="*/ 0 w 559"/>
                        <a:gd name="T9" fmla="*/ 18 h 2652"/>
                        <a:gd name="T10" fmla="*/ 67 w 559"/>
                        <a:gd name="T11" fmla="*/ 100 h 2652"/>
                        <a:gd name="T12" fmla="*/ 69 w 559"/>
                        <a:gd name="T13" fmla="*/ 2652 h 265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</a:cxnLst>
                      <a:rect l="0" t="0" r="r" b="b"/>
                      <a:pathLst>
                        <a:path w="559" h="2652">
                          <a:moveTo>
                            <a:pt x="69" y="2652"/>
                          </a:moveTo>
                          <a:lnTo>
                            <a:pt x="559" y="2652"/>
                          </a:lnTo>
                          <a:lnTo>
                            <a:pt x="559" y="0"/>
                          </a:lnTo>
                          <a:lnTo>
                            <a:pt x="71" y="0"/>
                          </a:lnTo>
                          <a:lnTo>
                            <a:pt x="0" y="18"/>
                          </a:lnTo>
                          <a:lnTo>
                            <a:pt x="67" y="100"/>
                          </a:lnTo>
                          <a:lnTo>
                            <a:pt x="69" y="2652"/>
                          </a:lnTo>
                          <a:close/>
                        </a:path>
                      </a:pathLst>
                    </a:custGeom>
                    <a:noFill/>
                    <a:ln w="28575" cmpd="sng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13451" name="Freeform 139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138" y="3838"/>
                      <a:ext cx="705" cy="65"/>
                    </a:xfrm>
                    <a:custGeom>
                      <a:avLst/>
                      <a:gdLst>
                        <a:gd name="T0" fmla="*/ 600 w 705"/>
                        <a:gd name="T1" fmla="*/ 2 h 65"/>
                        <a:gd name="T2" fmla="*/ 705 w 705"/>
                        <a:gd name="T3" fmla="*/ 65 h 65"/>
                        <a:gd name="T4" fmla="*/ 0 w 705"/>
                        <a:gd name="T5" fmla="*/ 65 h 65"/>
                        <a:gd name="T6" fmla="*/ 111 w 705"/>
                        <a:gd name="T7" fmla="*/ 0 h 65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</a:cxnLst>
                      <a:rect l="0" t="0" r="r" b="b"/>
                      <a:pathLst>
                        <a:path w="705" h="65">
                          <a:moveTo>
                            <a:pt x="600" y="2"/>
                          </a:moveTo>
                          <a:lnTo>
                            <a:pt x="705" y="65"/>
                          </a:lnTo>
                          <a:lnTo>
                            <a:pt x="0" y="65"/>
                          </a:lnTo>
                          <a:lnTo>
                            <a:pt x="111" y="0"/>
                          </a:lnTo>
                        </a:path>
                      </a:pathLst>
                    </a:custGeom>
                    <a:noFill/>
                    <a:ln w="28575" cmpd="sng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13452" name="Freeform 140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585" y="2630"/>
                      <a:ext cx="151" cy="1"/>
                    </a:xfrm>
                    <a:custGeom>
                      <a:avLst/>
                      <a:gdLst>
                        <a:gd name="T0" fmla="*/ 0 w 151"/>
                        <a:gd name="T1" fmla="*/ 1 h 1"/>
                        <a:gd name="T2" fmla="*/ 151 w 151"/>
                        <a:gd name="T3" fmla="*/ 0 h 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</a:cxnLst>
                      <a:rect l="0" t="0" r="r" b="b"/>
                      <a:pathLst>
                        <a:path w="151" h="1">
                          <a:moveTo>
                            <a:pt x="0" y="1"/>
                          </a:moveTo>
                          <a:lnTo>
                            <a:pt x="151" y="0"/>
                          </a:lnTo>
                        </a:path>
                      </a:pathLst>
                    </a:custGeom>
                    <a:noFill/>
                    <a:ln w="28575" cmpd="sng">
                      <a:solidFill>
                        <a:schemeClr val="tx1"/>
                      </a:solidFill>
                      <a:round/>
                      <a:headEnd type="none" w="med" len="med"/>
                      <a:tailEnd type="none" w="med" len="med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13453" name="Freeform 141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583" y="1422"/>
                      <a:ext cx="151" cy="1"/>
                    </a:xfrm>
                    <a:custGeom>
                      <a:avLst/>
                      <a:gdLst>
                        <a:gd name="T0" fmla="*/ 0 w 151"/>
                        <a:gd name="T1" fmla="*/ 1 h 1"/>
                        <a:gd name="T2" fmla="*/ 151 w 151"/>
                        <a:gd name="T3" fmla="*/ 0 h 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</a:cxnLst>
                      <a:rect l="0" t="0" r="r" b="b"/>
                      <a:pathLst>
                        <a:path w="151" h="1">
                          <a:moveTo>
                            <a:pt x="0" y="1"/>
                          </a:moveTo>
                          <a:lnTo>
                            <a:pt x="151" y="0"/>
                          </a:lnTo>
                        </a:path>
                      </a:pathLst>
                    </a:custGeom>
                    <a:noFill/>
                    <a:ln w="28575" cmpd="sng">
                      <a:solidFill>
                        <a:schemeClr val="tx1"/>
                      </a:solidFill>
                      <a:round/>
                      <a:headEnd type="none" w="med" len="med"/>
                      <a:tailEnd type="none" w="med" len="med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>
                        <a:solidFill>
                          <a:srgbClr val="000000"/>
                        </a:solidFill>
                      </a:endParaRPr>
                    </a:p>
                  </p:txBody>
                </p:sp>
              </p:grpSp>
              <p:grpSp>
                <p:nvGrpSpPr>
                  <p:cNvPr id="13454" name="Group 142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630" y="1659"/>
                    <a:ext cx="108" cy="1947"/>
                    <a:chOff x="630" y="1659"/>
                    <a:chExt cx="108" cy="1947"/>
                  </a:xfrm>
                </p:grpSpPr>
                <p:sp>
                  <p:nvSpPr>
                    <p:cNvPr id="13455" name="Freeform 143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633" y="1659"/>
                      <a:ext cx="105" cy="1"/>
                    </a:xfrm>
                    <a:custGeom>
                      <a:avLst/>
                      <a:gdLst>
                        <a:gd name="T0" fmla="*/ 0 w 105"/>
                        <a:gd name="T1" fmla="*/ 0 h 1"/>
                        <a:gd name="T2" fmla="*/ 105 w 105"/>
                        <a:gd name="T3" fmla="*/ 0 h 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</a:cxnLst>
                      <a:rect l="0" t="0" r="r" b="b"/>
                      <a:pathLst>
                        <a:path w="105" h="1">
                          <a:moveTo>
                            <a:pt x="0" y="0"/>
                          </a:moveTo>
                          <a:lnTo>
                            <a:pt x="105" y="0"/>
                          </a:lnTo>
                        </a:path>
                      </a:pathLst>
                    </a:custGeom>
                    <a:noFill/>
                    <a:ln w="28575" cmpd="sng">
                      <a:solidFill>
                        <a:schemeClr val="tx1"/>
                      </a:solidFill>
                      <a:round/>
                      <a:headEnd type="none" w="med" len="med"/>
                      <a:tailEnd type="none" w="med" len="med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13456" name="Freeform 144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630" y="1900"/>
                      <a:ext cx="105" cy="1"/>
                    </a:xfrm>
                    <a:custGeom>
                      <a:avLst/>
                      <a:gdLst>
                        <a:gd name="T0" fmla="*/ 0 w 105"/>
                        <a:gd name="T1" fmla="*/ 0 h 1"/>
                        <a:gd name="T2" fmla="*/ 105 w 105"/>
                        <a:gd name="T3" fmla="*/ 0 h 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</a:cxnLst>
                      <a:rect l="0" t="0" r="r" b="b"/>
                      <a:pathLst>
                        <a:path w="105" h="1">
                          <a:moveTo>
                            <a:pt x="0" y="0"/>
                          </a:moveTo>
                          <a:lnTo>
                            <a:pt x="105" y="0"/>
                          </a:lnTo>
                        </a:path>
                      </a:pathLst>
                    </a:custGeom>
                    <a:noFill/>
                    <a:ln w="28575" cmpd="sng">
                      <a:solidFill>
                        <a:schemeClr val="tx1"/>
                      </a:solidFill>
                      <a:round/>
                      <a:headEnd type="none" w="med" len="med"/>
                      <a:tailEnd type="none" w="med" len="med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13457" name="Freeform 145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630" y="2154"/>
                      <a:ext cx="105" cy="1"/>
                    </a:xfrm>
                    <a:custGeom>
                      <a:avLst/>
                      <a:gdLst>
                        <a:gd name="T0" fmla="*/ 0 w 105"/>
                        <a:gd name="T1" fmla="*/ 0 h 1"/>
                        <a:gd name="T2" fmla="*/ 105 w 105"/>
                        <a:gd name="T3" fmla="*/ 0 h 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</a:cxnLst>
                      <a:rect l="0" t="0" r="r" b="b"/>
                      <a:pathLst>
                        <a:path w="105" h="1">
                          <a:moveTo>
                            <a:pt x="0" y="0"/>
                          </a:moveTo>
                          <a:lnTo>
                            <a:pt x="105" y="0"/>
                          </a:lnTo>
                        </a:path>
                      </a:pathLst>
                    </a:custGeom>
                    <a:noFill/>
                    <a:ln w="28575" cmpd="sng">
                      <a:solidFill>
                        <a:schemeClr val="tx1"/>
                      </a:solidFill>
                      <a:round/>
                      <a:headEnd type="none" w="med" len="med"/>
                      <a:tailEnd type="none" w="med" len="med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13458" name="Freeform 146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630" y="2396"/>
                      <a:ext cx="105" cy="1"/>
                    </a:xfrm>
                    <a:custGeom>
                      <a:avLst/>
                      <a:gdLst>
                        <a:gd name="T0" fmla="*/ 0 w 105"/>
                        <a:gd name="T1" fmla="*/ 0 h 1"/>
                        <a:gd name="T2" fmla="*/ 105 w 105"/>
                        <a:gd name="T3" fmla="*/ 0 h 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</a:cxnLst>
                      <a:rect l="0" t="0" r="r" b="b"/>
                      <a:pathLst>
                        <a:path w="105" h="1">
                          <a:moveTo>
                            <a:pt x="0" y="0"/>
                          </a:moveTo>
                          <a:lnTo>
                            <a:pt x="105" y="0"/>
                          </a:lnTo>
                        </a:path>
                      </a:pathLst>
                    </a:custGeom>
                    <a:noFill/>
                    <a:ln w="28575" cmpd="sng">
                      <a:solidFill>
                        <a:schemeClr val="tx1"/>
                      </a:solidFill>
                      <a:round/>
                      <a:headEnd type="none" w="med" len="med"/>
                      <a:tailEnd type="none" w="med" len="med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13459" name="Freeform 147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630" y="2868"/>
                      <a:ext cx="105" cy="1"/>
                    </a:xfrm>
                    <a:custGeom>
                      <a:avLst/>
                      <a:gdLst>
                        <a:gd name="T0" fmla="*/ 0 w 105"/>
                        <a:gd name="T1" fmla="*/ 0 h 1"/>
                        <a:gd name="T2" fmla="*/ 105 w 105"/>
                        <a:gd name="T3" fmla="*/ 0 h 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</a:cxnLst>
                      <a:rect l="0" t="0" r="r" b="b"/>
                      <a:pathLst>
                        <a:path w="105" h="1">
                          <a:moveTo>
                            <a:pt x="0" y="0"/>
                          </a:moveTo>
                          <a:lnTo>
                            <a:pt x="105" y="0"/>
                          </a:lnTo>
                        </a:path>
                      </a:pathLst>
                    </a:custGeom>
                    <a:noFill/>
                    <a:ln w="28575" cmpd="sng">
                      <a:solidFill>
                        <a:schemeClr val="tx1"/>
                      </a:solidFill>
                      <a:round/>
                      <a:headEnd type="none" w="med" len="med"/>
                      <a:tailEnd type="none" w="med" len="med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13460" name="Freeform 148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630" y="3119"/>
                      <a:ext cx="105" cy="1"/>
                    </a:xfrm>
                    <a:custGeom>
                      <a:avLst/>
                      <a:gdLst>
                        <a:gd name="T0" fmla="*/ 0 w 105"/>
                        <a:gd name="T1" fmla="*/ 0 h 1"/>
                        <a:gd name="T2" fmla="*/ 105 w 105"/>
                        <a:gd name="T3" fmla="*/ 0 h 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</a:cxnLst>
                      <a:rect l="0" t="0" r="r" b="b"/>
                      <a:pathLst>
                        <a:path w="105" h="1">
                          <a:moveTo>
                            <a:pt x="0" y="0"/>
                          </a:moveTo>
                          <a:lnTo>
                            <a:pt x="105" y="0"/>
                          </a:lnTo>
                        </a:path>
                      </a:pathLst>
                    </a:custGeom>
                    <a:noFill/>
                    <a:ln w="28575" cmpd="sng">
                      <a:solidFill>
                        <a:schemeClr val="tx1"/>
                      </a:solidFill>
                      <a:round/>
                      <a:headEnd type="none" w="med" len="med"/>
                      <a:tailEnd type="none" w="med" len="med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13461" name="Freeform 149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630" y="3364"/>
                      <a:ext cx="105" cy="1"/>
                    </a:xfrm>
                    <a:custGeom>
                      <a:avLst/>
                      <a:gdLst>
                        <a:gd name="T0" fmla="*/ 0 w 105"/>
                        <a:gd name="T1" fmla="*/ 0 h 1"/>
                        <a:gd name="T2" fmla="*/ 105 w 105"/>
                        <a:gd name="T3" fmla="*/ 0 h 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</a:cxnLst>
                      <a:rect l="0" t="0" r="r" b="b"/>
                      <a:pathLst>
                        <a:path w="105" h="1">
                          <a:moveTo>
                            <a:pt x="0" y="0"/>
                          </a:moveTo>
                          <a:lnTo>
                            <a:pt x="105" y="0"/>
                          </a:lnTo>
                        </a:path>
                      </a:pathLst>
                    </a:custGeom>
                    <a:noFill/>
                    <a:ln w="28575" cmpd="sng">
                      <a:solidFill>
                        <a:schemeClr val="tx1"/>
                      </a:solidFill>
                      <a:round/>
                      <a:headEnd type="none" w="med" len="med"/>
                      <a:tailEnd type="none" w="med" len="med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13462" name="Freeform 150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630" y="3605"/>
                      <a:ext cx="105" cy="1"/>
                    </a:xfrm>
                    <a:custGeom>
                      <a:avLst/>
                      <a:gdLst>
                        <a:gd name="T0" fmla="*/ 0 w 105"/>
                        <a:gd name="T1" fmla="*/ 0 h 1"/>
                        <a:gd name="T2" fmla="*/ 105 w 105"/>
                        <a:gd name="T3" fmla="*/ 0 h 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</a:cxnLst>
                      <a:rect l="0" t="0" r="r" b="b"/>
                      <a:pathLst>
                        <a:path w="105" h="1">
                          <a:moveTo>
                            <a:pt x="0" y="0"/>
                          </a:moveTo>
                          <a:lnTo>
                            <a:pt x="105" y="0"/>
                          </a:lnTo>
                        </a:path>
                      </a:pathLst>
                    </a:custGeom>
                    <a:noFill/>
                    <a:ln w="28575" cmpd="sng">
                      <a:solidFill>
                        <a:schemeClr val="tx1"/>
                      </a:solidFill>
                      <a:round/>
                      <a:headEnd type="none" w="med" len="med"/>
                      <a:tailEnd type="none" w="med" len="med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>
                        <a:solidFill>
                          <a:srgbClr val="000000"/>
                        </a:solidFill>
                      </a:endParaRPr>
                    </a:p>
                  </p:txBody>
                </p:sp>
              </p:grpSp>
            </p:grpSp>
            <p:sp>
              <p:nvSpPr>
                <p:cNvPr id="13463" name="Rectangle 151"/>
                <p:cNvSpPr>
                  <a:spLocks noChangeArrowheads="1"/>
                </p:cNvSpPr>
                <p:nvPr/>
              </p:nvSpPr>
              <p:spPr bwMode="auto">
                <a:xfrm>
                  <a:off x="1227" y="919"/>
                  <a:ext cx="589" cy="18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>
                  <a:lvl1pPr algn="ctr">
                    <a:defRPr sz="4400">
                      <a:solidFill>
                        <a:schemeClr val="tx2"/>
                      </a:solidFill>
                      <a:latin typeface="Arial" charset="0"/>
                    </a:defRPr>
                  </a:lvl1pPr>
                  <a:lvl2pPr algn="ctr">
                    <a:defRPr sz="4400">
                      <a:solidFill>
                        <a:schemeClr val="tx2"/>
                      </a:solidFill>
                      <a:latin typeface="Arial" charset="0"/>
                    </a:defRPr>
                  </a:lvl2pPr>
                  <a:lvl3pPr algn="ctr">
                    <a:defRPr sz="4400">
                      <a:solidFill>
                        <a:schemeClr val="tx2"/>
                      </a:solidFill>
                      <a:latin typeface="Arial" charset="0"/>
                    </a:defRPr>
                  </a:lvl3pPr>
                  <a:lvl4pPr algn="ctr">
                    <a:defRPr sz="4400">
                      <a:solidFill>
                        <a:schemeClr val="tx2"/>
                      </a:solidFill>
                      <a:latin typeface="Arial" charset="0"/>
                    </a:defRPr>
                  </a:lvl4pPr>
                  <a:lvl5pPr algn="ctr">
                    <a:defRPr sz="4400">
                      <a:solidFill>
                        <a:schemeClr val="tx2"/>
                      </a:solidFill>
                      <a:latin typeface="Arial" charset="0"/>
                    </a:defRPr>
                  </a:lvl5pPr>
                  <a:lvl6pPr marL="457200" algn="ctr" fontAlgn="base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2"/>
                      </a:solidFill>
                      <a:latin typeface="Arial" charset="0"/>
                    </a:defRPr>
                  </a:lvl6pPr>
                  <a:lvl7pPr marL="914400" algn="ctr" fontAlgn="base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2"/>
                      </a:solidFill>
                      <a:latin typeface="Arial" charset="0"/>
                    </a:defRPr>
                  </a:lvl7pPr>
                  <a:lvl8pPr marL="1371600" algn="ctr" fontAlgn="base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2"/>
                      </a:solidFill>
                      <a:latin typeface="Arial" charset="0"/>
                    </a:defRPr>
                  </a:lvl8pPr>
                  <a:lvl9pPr marL="1828800" algn="ctr" fontAlgn="base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2"/>
                      </a:solidFill>
                      <a:latin typeface="Arial" charset="0"/>
                    </a:defRPr>
                  </a:lvl9pPr>
                </a:lstStyle>
                <a:p>
                  <a:pPr algn="l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nl-NL" altLang="nl-NL" sz="1800" b="1">
                      <a:solidFill>
                        <a:srgbClr val="000000"/>
                      </a:solidFill>
                    </a:rPr>
                    <a:t>1000</a:t>
                  </a:r>
                </a:p>
              </p:txBody>
            </p:sp>
            <p:sp>
              <p:nvSpPr>
                <p:cNvPr id="13464" name="Rectangle 152"/>
                <p:cNvSpPr>
                  <a:spLocks noChangeArrowheads="1"/>
                </p:cNvSpPr>
                <p:nvPr/>
              </p:nvSpPr>
              <p:spPr bwMode="auto">
                <a:xfrm>
                  <a:off x="1310" y="2333"/>
                  <a:ext cx="589" cy="18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>
                  <a:lvl1pPr algn="ctr">
                    <a:defRPr sz="4400">
                      <a:solidFill>
                        <a:schemeClr val="tx2"/>
                      </a:solidFill>
                      <a:latin typeface="Arial" charset="0"/>
                    </a:defRPr>
                  </a:lvl1pPr>
                  <a:lvl2pPr algn="ctr">
                    <a:defRPr sz="4400">
                      <a:solidFill>
                        <a:schemeClr val="tx2"/>
                      </a:solidFill>
                      <a:latin typeface="Arial" charset="0"/>
                    </a:defRPr>
                  </a:lvl2pPr>
                  <a:lvl3pPr algn="ctr">
                    <a:defRPr sz="4400">
                      <a:solidFill>
                        <a:schemeClr val="tx2"/>
                      </a:solidFill>
                      <a:latin typeface="Arial" charset="0"/>
                    </a:defRPr>
                  </a:lvl3pPr>
                  <a:lvl4pPr algn="ctr">
                    <a:defRPr sz="4400">
                      <a:solidFill>
                        <a:schemeClr val="tx2"/>
                      </a:solidFill>
                      <a:latin typeface="Arial" charset="0"/>
                    </a:defRPr>
                  </a:lvl4pPr>
                  <a:lvl5pPr algn="ctr">
                    <a:defRPr sz="4400">
                      <a:solidFill>
                        <a:schemeClr val="tx2"/>
                      </a:solidFill>
                      <a:latin typeface="Arial" charset="0"/>
                    </a:defRPr>
                  </a:lvl5pPr>
                  <a:lvl6pPr marL="457200" algn="ctr" fontAlgn="base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2"/>
                      </a:solidFill>
                      <a:latin typeface="Arial" charset="0"/>
                    </a:defRPr>
                  </a:lvl6pPr>
                  <a:lvl7pPr marL="914400" algn="ctr" fontAlgn="base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2"/>
                      </a:solidFill>
                      <a:latin typeface="Arial" charset="0"/>
                    </a:defRPr>
                  </a:lvl7pPr>
                  <a:lvl8pPr marL="1371600" algn="ctr" fontAlgn="base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2"/>
                      </a:solidFill>
                      <a:latin typeface="Arial" charset="0"/>
                    </a:defRPr>
                  </a:lvl8pPr>
                  <a:lvl9pPr marL="1828800" algn="ctr" fontAlgn="base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2"/>
                      </a:solidFill>
                      <a:latin typeface="Arial" charset="0"/>
                    </a:defRPr>
                  </a:lvl9pPr>
                </a:lstStyle>
                <a:p>
                  <a:pPr algn="l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nl-NL" altLang="nl-NL" sz="1800" b="1">
                      <a:solidFill>
                        <a:srgbClr val="000000"/>
                      </a:solidFill>
                    </a:rPr>
                    <a:t>500</a:t>
                  </a:r>
                </a:p>
              </p:txBody>
            </p:sp>
          </p:grpSp>
          <p:grpSp>
            <p:nvGrpSpPr>
              <p:cNvPr id="13476" name="Group 164"/>
              <p:cNvGrpSpPr>
                <a:grpSpLocks/>
              </p:cNvGrpSpPr>
              <p:nvPr/>
            </p:nvGrpSpPr>
            <p:grpSpPr bwMode="auto">
              <a:xfrm>
                <a:off x="2472" y="1117"/>
                <a:ext cx="408" cy="2630"/>
                <a:chOff x="2472" y="1117"/>
                <a:chExt cx="408" cy="2630"/>
              </a:xfrm>
            </p:grpSpPr>
            <p:sp>
              <p:nvSpPr>
                <p:cNvPr id="13466" name="Oval 154"/>
                <p:cNvSpPr>
                  <a:spLocks noChangeAspect="1" noChangeArrowheads="1"/>
                </p:cNvSpPr>
                <p:nvPr/>
              </p:nvSpPr>
              <p:spPr bwMode="auto">
                <a:xfrm>
                  <a:off x="2789" y="1706"/>
                  <a:ext cx="45" cy="45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3467" name="Oval 155"/>
                <p:cNvSpPr>
                  <a:spLocks noChangeAspect="1" noChangeArrowheads="1"/>
                </p:cNvSpPr>
                <p:nvPr/>
              </p:nvSpPr>
              <p:spPr bwMode="auto">
                <a:xfrm>
                  <a:off x="2517" y="3430"/>
                  <a:ext cx="45" cy="45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3468" name="Oval 156"/>
                <p:cNvSpPr>
                  <a:spLocks noChangeAspect="1" noChangeArrowheads="1"/>
                </p:cNvSpPr>
                <p:nvPr/>
              </p:nvSpPr>
              <p:spPr bwMode="auto">
                <a:xfrm>
                  <a:off x="2789" y="1117"/>
                  <a:ext cx="45" cy="45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3469" name="Oval 157"/>
                <p:cNvSpPr>
                  <a:spLocks noChangeAspect="1" noChangeArrowheads="1"/>
                </p:cNvSpPr>
                <p:nvPr/>
              </p:nvSpPr>
              <p:spPr bwMode="auto">
                <a:xfrm>
                  <a:off x="2472" y="2024"/>
                  <a:ext cx="45" cy="45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3470" name="Oval 158"/>
                <p:cNvSpPr>
                  <a:spLocks noChangeAspect="1" noChangeArrowheads="1"/>
                </p:cNvSpPr>
                <p:nvPr/>
              </p:nvSpPr>
              <p:spPr bwMode="auto">
                <a:xfrm>
                  <a:off x="2517" y="1434"/>
                  <a:ext cx="45" cy="45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3471" name="Oval 159"/>
                <p:cNvSpPr>
                  <a:spLocks noChangeAspect="1" noChangeArrowheads="1"/>
                </p:cNvSpPr>
                <p:nvPr/>
              </p:nvSpPr>
              <p:spPr bwMode="auto">
                <a:xfrm>
                  <a:off x="2653" y="2523"/>
                  <a:ext cx="45" cy="45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3472" name="Oval 160"/>
                <p:cNvSpPr>
                  <a:spLocks noChangeAspect="1" noChangeArrowheads="1"/>
                </p:cNvSpPr>
                <p:nvPr/>
              </p:nvSpPr>
              <p:spPr bwMode="auto">
                <a:xfrm>
                  <a:off x="2835" y="3702"/>
                  <a:ext cx="45" cy="45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3473" name="Oval 161"/>
                <p:cNvSpPr>
                  <a:spLocks noChangeAspect="1" noChangeArrowheads="1"/>
                </p:cNvSpPr>
                <p:nvPr/>
              </p:nvSpPr>
              <p:spPr bwMode="auto">
                <a:xfrm>
                  <a:off x="2744" y="3113"/>
                  <a:ext cx="45" cy="45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3474" name="Oval 162"/>
                <p:cNvSpPr>
                  <a:spLocks noChangeAspect="1" noChangeArrowheads="1"/>
                </p:cNvSpPr>
                <p:nvPr/>
              </p:nvSpPr>
              <p:spPr bwMode="auto">
                <a:xfrm>
                  <a:off x="2562" y="2296"/>
                  <a:ext cx="45" cy="45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3475" name="Oval 163"/>
                <p:cNvSpPr>
                  <a:spLocks noChangeAspect="1" noChangeArrowheads="1"/>
                </p:cNvSpPr>
                <p:nvPr/>
              </p:nvSpPr>
              <p:spPr bwMode="auto">
                <a:xfrm>
                  <a:off x="2517" y="2795"/>
                  <a:ext cx="45" cy="45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>
                    <a:solidFill>
                      <a:srgbClr val="000000"/>
                    </a:solidFill>
                  </a:endParaRPr>
                </a:p>
              </p:txBody>
            </p:sp>
          </p:grpSp>
        </p:grpSp>
        <p:sp>
          <p:nvSpPr>
            <p:cNvPr id="13504" name="Text Box 192"/>
            <p:cNvSpPr txBox="1">
              <a:spLocks noChangeArrowheads="1"/>
            </p:cNvSpPr>
            <p:nvPr/>
          </p:nvSpPr>
          <p:spPr bwMode="auto">
            <a:xfrm>
              <a:off x="4569" y="340"/>
              <a:ext cx="40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nl-NL" altLang="nl-NL" b="1">
                  <a:solidFill>
                    <a:srgbClr val="000000"/>
                  </a:solidFill>
                </a:rPr>
                <a:t>mL</a:t>
              </a:r>
            </a:p>
          </p:txBody>
        </p:sp>
      </p:grpSp>
      <p:grpSp>
        <p:nvGrpSpPr>
          <p:cNvPr id="13533" name="Group 221"/>
          <p:cNvGrpSpPr>
            <a:grpSpLocks/>
          </p:cNvGrpSpPr>
          <p:nvPr/>
        </p:nvGrpSpPr>
        <p:grpSpPr bwMode="auto">
          <a:xfrm>
            <a:off x="3092450" y="569913"/>
            <a:ext cx="1309688" cy="5067300"/>
            <a:chOff x="1948" y="359"/>
            <a:chExt cx="825" cy="3192"/>
          </a:xfrm>
        </p:grpSpPr>
        <p:grpSp>
          <p:nvGrpSpPr>
            <p:cNvPr id="13444" name="Group 132"/>
            <p:cNvGrpSpPr>
              <a:grpSpLocks/>
            </p:cNvGrpSpPr>
            <p:nvPr/>
          </p:nvGrpSpPr>
          <p:grpSpPr bwMode="auto">
            <a:xfrm>
              <a:off x="1948" y="373"/>
              <a:ext cx="825" cy="3178"/>
              <a:chOff x="1102" y="749"/>
              <a:chExt cx="825" cy="3178"/>
            </a:xfrm>
          </p:grpSpPr>
          <p:grpSp>
            <p:nvGrpSpPr>
              <p:cNvPr id="13414" name="Group 102"/>
              <p:cNvGrpSpPr>
                <a:grpSpLocks noChangeAspect="1"/>
              </p:cNvGrpSpPr>
              <p:nvPr/>
            </p:nvGrpSpPr>
            <p:grpSpPr bwMode="auto">
              <a:xfrm>
                <a:off x="1102" y="749"/>
                <a:ext cx="825" cy="3178"/>
                <a:chOff x="138" y="1188"/>
                <a:chExt cx="705" cy="2715"/>
              </a:xfrm>
            </p:grpSpPr>
            <p:grpSp>
              <p:nvGrpSpPr>
                <p:cNvPr id="13415" name="Group 103"/>
                <p:cNvGrpSpPr>
                  <a:grpSpLocks noChangeAspect="1"/>
                </p:cNvGrpSpPr>
                <p:nvPr/>
              </p:nvGrpSpPr>
              <p:grpSpPr bwMode="auto">
                <a:xfrm>
                  <a:off x="138" y="1188"/>
                  <a:ext cx="705" cy="2715"/>
                  <a:chOff x="138" y="1188"/>
                  <a:chExt cx="705" cy="2715"/>
                </a:xfrm>
              </p:grpSpPr>
              <p:sp>
                <p:nvSpPr>
                  <p:cNvPr id="13416" name="Freeform 104"/>
                  <p:cNvSpPr>
                    <a:spLocks noChangeAspect="1"/>
                  </p:cNvSpPr>
                  <p:nvPr/>
                </p:nvSpPr>
                <p:spPr bwMode="auto">
                  <a:xfrm>
                    <a:off x="177" y="1188"/>
                    <a:ext cx="559" cy="2652"/>
                  </a:xfrm>
                  <a:custGeom>
                    <a:avLst/>
                    <a:gdLst>
                      <a:gd name="T0" fmla="*/ 69 w 559"/>
                      <a:gd name="T1" fmla="*/ 2652 h 2652"/>
                      <a:gd name="T2" fmla="*/ 559 w 559"/>
                      <a:gd name="T3" fmla="*/ 2652 h 2652"/>
                      <a:gd name="T4" fmla="*/ 559 w 559"/>
                      <a:gd name="T5" fmla="*/ 0 h 2652"/>
                      <a:gd name="T6" fmla="*/ 71 w 559"/>
                      <a:gd name="T7" fmla="*/ 0 h 2652"/>
                      <a:gd name="T8" fmla="*/ 0 w 559"/>
                      <a:gd name="T9" fmla="*/ 18 h 2652"/>
                      <a:gd name="T10" fmla="*/ 67 w 559"/>
                      <a:gd name="T11" fmla="*/ 100 h 2652"/>
                      <a:gd name="T12" fmla="*/ 69 w 559"/>
                      <a:gd name="T13" fmla="*/ 2652 h 265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559" h="2652">
                        <a:moveTo>
                          <a:pt x="69" y="2652"/>
                        </a:moveTo>
                        <a:lnTo>
                          <a:pt x="559" y="2652"/>
                        </a:lnTo>
                        <a:lnTo>
                          <a:pt x="559" y="0"/>
                        </a:lnTo>
                        <a:lnTo>
                          <a:pt x="71" y="0"/>
                        </a:lnTo>
                        <a:lnTo>
                          <a:pt x="0" y="18"/>
                        </a:lnTo>
                        <a:lnTo>
                          <a:pt x="67" y="100"/>
                        </a:lnTo>
                        <a:lnTo>
                          <a:pt x="69" y="2652"/>
                        </a:lnTo>
                        <a:close/>
                      </a:path>
                    </a:pathLst>
                  </a:custGeom>
                  <a:noFill/>
                  <a:ln w="285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3417" name="Freeform 105"/>
                  <p:cNvSpPr>
                    <a:spLocks noChangeAspect="1"/>
                  </p:cNvSpPr>
                  <p:nvPr/>
                </p:nvSpPr>
                <p:spPr bwMode="auto">
                  <a:xfrm>
                    <a:off x="138" y="3838"/>
                    <a:ext cx="705" cy="65"/>
                  </a:xfrm>
                  <a:custGeom>
                    <a:avLst/>
                    <a:gdLst>
                      <a:gd name="T0" fmla="*/ 600 w 705"/>
                      <a:gd name="T1" fmla="*/ 2 h 65"/>
                      <a:gd name="T2" fmla="*/ 705 w 705"/>
                      <a:gd name="T3" fmla="*/ 65 h 65"/>
                      <a:gd name="T4" fmla="*/ 0 w 705"/>
                      <a:gd name="T5" fmla="*/ 65 h 65"/>
                      <a:gd name="T6" fmla="*/ 111 w 705"/>
                      <a:gd name="T7" fmla="*/ 0 h 6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705" h="65">
                        <a:moveTo>
                          <a:pt x="600" y="2"/>
                        </a:moveTo>
                        <a:lnTo>
                          <a:pt x="705" y="65"/>
                        </a:lnTo>
                        <a:lnTo>
                          <a:pt x="0" y="65"/>
                        </a:lnTo>
                        <a:lnTo>
                          <a:pt x="111" y="0"/>
                        </a:lnTo>
                      </a:path>
                    </a:pathLst>
                  </a:custGeom>
                  <a:noFill/>
                  <a:ln w="285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3418" name="Freeform 106"/>
                  <p:cNvSpPr>
                    <a:spLocks noChangeAspect="1"/>
                  </p:cNvSpPr>
                  <p:nvPr/>
                </p:nvSpPr>
                <p:spPr bwMode="auto">
                  <a:xfrm>
                    <a:off x="585" y="2630"/>
                    <a:ext cx="151" cy="1"/>
                  </a:xfrm>
                  <a:custGeom>
                    <a:avLst/>
                    <a:gdLst>
                      <a:gd name="T0" fmla="*/ 0 w 151"/>
                      <a:gd name="T1" fmla="*/ 1 h 1"/>
                      <a:gd name="T2" fmla="*/ 151 w 151"/>
                      <a:gd name="T3" fmla="*/ 0 h 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</a:cxnLst>
                    <a:rect l="0" t="0" r="r" b="b"/>
                    <a:pathLst>
                      <a:path w="151" h="1">
                        <a:moveTo>
                          <a:pt x="0" y="1"/>
                        </a:moveTo>
                        <a:lnTo>
                          <a:pt x="151" y="0"/>
                        </a:lnTo>
                      </a:path>
                    </a:pathLst>
                  </a:custGeom>
                  <a:noFill/>
                  <a:ln w="28575" cmpd="sng">
                    <a:solidFill>
                      <a:schemeClr val="tx1"/>
                    </a:solidFill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3419" name="Freeform 107"/>
                  <p:cNvSpPr>
                    <a:spLocks noChangeAspect="1"/>
                  </p:cNvSpPr>
                  <p:nvPr/>
                </p:nvSpPr>
                <p:spPr bwMode="auto">
                  <a:xfrm>
                    <a:off x="583" y="1422"/>
                    <a:ext cx="151" cy="1"/>
                  </a:xfrm>
                  <a:custGeom>
                    <a:avLst/>
                    <a:gdLst>
                      <a:gd name="T0" fmla="*/ 0 w 151"/>
                      <a:gd name="T1" fmla="*/ 1 h 1"/>
                      <a:gd name="T2" fmla="*/ 151 w 151"/>
                      <a:gd name="T3" fmla="*/ 0 h 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</a:cxnLst>
                    <a:rect l="0" t="0" r="r" b="b"/>
                    <a:pathLst>
                      <a:path w="151" h="1">
                        <a:moveTo>
                          <a:pt x="0" y="1"/>
                        </a:moveTo>
                        <a:lnTo>
                          <a:pt x="151" y="0"/>
                        </a:lnTo>
                      </a:path>
                    </a:pathLst>
                  </a:custGeom>
                  <a:noFill/>
                  <a:ln w="28575" cmpd="sng">
                    <a:solidFill>
                      <a:schemeClr val="tx1"/>
                    </a:solidFill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>
                      <a:solidFill>
                        <a:srgbClr val="000000"/>
                      </a:solidFill>
                    </a:endParaRPr>
                  </a:p>
                </p:txBody>
              </p:sp>
            </p:grpSp>
            <p:grpSp>
              <p:nvGrpSpPr>
                <p:cNvPr id="13420" name="Group 108"/>
                <p:cNvGrpSpPr>
                  <a:grpSpLocks noChangeAspect="1"/>
                </p:cNvGrpSpPr>
                <p:nvPr/>
              </p:nvGrpSpPr>
              <p:grpSpPr bwMode="auto">
                <a:xfrm>
                  <a:off x="630" y="1659"/>
                  <a:ext cx="108" cy="1947"/>
                  <a:chOff x="630" y="1659"/>
                  <a:chExt cx="108" cy="1947"/>
                </a:xfrm>
              </p:grpSpPr>
              <p:sp>
                <p:nvSpPr>
                  <p:cNvPr id="13421" name="Freeform 109"/>
                  <p:cNvSpPr>
                    <a:spLocks noChangeAspect="1"/>
                  </p:cNvSpPr>
                  <p:nvPr/>
                </p:nvSpPr>
                <p:spPr bwMode="auto">
                  <a:xfrm>
                    <a:off x="633" y="1659"/>
                    <a:ext cx="105" cy="1"/>
                  </a:xfrm>
                  <a:custGeom>
                    <a:avLst/>
                    <a:gdLst>
                      <a:gd name="T0" fmla="*/ 0 w 105"/>
                      <a:gd name="T1" fmla="*/ 0 h 1"/>
                      <a:gd name="T2" fmla="*/ 105 w 105"/>
                      <a:gd name="T3" fmla="*/ 0 h 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</a:cxnLst>
                    <a:rect l="0" t="0" r="r" b="b"/>
                    <a:pathLst>
                      <a:path w="105" h="1">
                        <a:moveTo>
                          <a:pt x="0" y="0"/>
                        </a:moveTo>
                        <a:lnTo>
                          <a:pt x="105" y="0"/>
                        </a:lnTo>
                      </a:path>
                    </a:pathLst>
                  </a:custGeom>
                  <a:noFill/>
                  <a:ln w="28575" cmpd="sng">
                    <a:solidFill>
                      <a:schemeClr val="tx1"/>
                    </a:solidFill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3422" name="Freeform 110"/>
                  <p:cNvSpPr>
                    <a:spLocks noChangeAspect="1"/>
                  </p:cNvSpPr>
                  <p:nvPr/>
                </p:nvSpPr>
                <p:spPr bwMode="auto">
                  <a:xfrm>
                    <a:off x="630" y="1900"/>
                    <a:ext cx="105" cy="1"/>
                  </a:xfrm>
                  <a:custGeom>
                    <a:avLst/>
                    <a:gdLst>
                      <a:gd name="T0" fmla="*/ 0 w 105"/>
                      <a:gd name="T1" fmla="*/ 0 h 1"/>
                      <a:gd name="T2" fmla="*/ 105 w 105"/>
                      <a:gd name="T3" fmla="*/ 0 h 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</a:cxnLst>
                    <a:rect l="0" t="0" r="r" b="b"/>
                    <a:pathLst>
                      <a:path w="105" h="1">
                        <a:moveTo>
                          <a:pt x="0" y="0"/>
                        </a:moveTo>
                        <a:lnTo>
                          <a:pt x="105" y="0"/>
                        </a:lnTo>
                      </a:path>
                    </a:pathLst>
                  </a:custGeom>
                  <a:noFill/>
                  <a:ln w="28575" cmpd="sng">
                    <a:solidFill>
                      <a:schemeClr val="tx1"/>
                    </a:solidFill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3423" name="Freeform 111"/>
                  <p:cNvSpPr>
                    <a:spLocks noChangeAspect="1"/>
                  </p:cNvSpPr>
                  <p:nvPr/>
                </p:nvSpPr>
                <p:spPr bwMode="auto">
                  <a:xfrm>
                    <a:off x="630" y="2154"/>
                    <a:ext cx="105" cy="1"/>
                  </a:xfrm>
                  <a:custGeom>
                    <a:avLst/>
                    <a:gdLst>
                      <a:gd name="T0" fmla="*/ 0 w 105"/>
                      <a:gd name="T1" fmla="*/ 0 h 1"/>
                      <a:gd name="T2" fmla="*/ 105 w 105"/>
                      <a:gd name="T3" fmla="*/ 0 h 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</a:cxnLst>
                    <a:rect l="0" t="0" r="r" b="b"/>
                    <a:pathLst>
                      <a:path w="105" h="1">
                        <a:moveTo>
                          <a:pt x="0" y="0"/>
                        </a:moveTo>
                        <a:lnTo>
                          <a:pt x="105" y="0"/>
                        </a:lnTo>
                      </a:path>
                    </a:pathLst>
                  </a:custGeom>
                  <a:noFill/>
                  <a:ln w="28575" cmpd="sng">
                    <a:solidFill>
                      <a:schemeClr val="tx1"/>
                    </a:solidFill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3424" name="Freeform 112"/>
                  <p:cNvSpPr>
                    <a:spLocks noChangeAspect="1"/>
                  </p:cNvSpPr>
                  <p:nvPr/>
                </p:nvSpPr>
                <p:spPr bwMode="auto">
                  <a:xfrm>
                    <a:off x="630" y="2396"/>
                    <a:ext cx="105" cy="1"/>
                  </a:xfrm>
                  <a:custGeom>
                    <a:avLst/>
                    <a:gdLst>
                      <a:gd name="T0" fmla="*/ 0 w 105"/>
                      <a:gd name="T1" fmla="*/ 0 h 1"/>
                      <a:gd name="T2" fmla="*/ 105 w 105"/>
                      <a:gd name="T3" fmla="*/ 0 h 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</a:cxnLst>
                    <a:rect l="0" t="0" r="r" b="b"/>
                    <a:pathLst>
                      <a:path w="105" h="1">
                        <a:moveTo>
                          <a:pt x="0" y="0"/>
                        </a:moveTo>
                        <a:lnTo>
                          <a:pt x="105" y="0"/>
                        </a:lnTo>
                      </a:path>
                    </a:pathLst>
                  </a:custGeom>
                  <a:noFill/>
                  <a:ln w="28575" cmpd="sng">
                    <a:solidFill>
                      <a:schemeClr val="tx1"/>
                    </a:solidFill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3425" name="Freeform 113"/>
                  <p:cNvSpPr>
                    <a:spLocks noChangeAspect="1"/>
                  </p:cNvSpPr>
                  <p:nvPr/>
                </p:nvSpPr>
                <p:spPr bwMode="auto">
                  <a:xfrm>
                    <a:off x="630" y="2868"/>
                    <a:ext cx="105" cy="1"/>
                  </a:xfrm>
                  <a:custGeom>
                    <a:avLst/>
                    <a:gdLst>
                      <a:gd name="T0" fmla="*/ 0 w 105"/>
                      <a:gd name="T1" fmla="*/ 0 h 1"/>
                      <a:gd name="T2" fmla="*/ 105 w 105"/>
                      <a:gd name="T3" fmla="*/ 0 h 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</a:cxnLst>
                    <a:rect l="0" t="0" r="r" b="b"/>
                    <a:pathLst>
                      <a:path w="105" h="1">
                        <a:moveTo>
                          <a:pt x="0" y="0"/>
                        </a:moveTo>
                        <a:lnTo>
                          <a:pt x="105" y="0"/>
                        </a:lnTo>
                      </a:path>
                    </a:pathLst>
                  </a:custGeom>
                  <a:noFill/>
                  <a:ln w="28575" cmpd="sng">
                    <a:solidFill>
                      <a:schemeClr val="tx1"/>
                    </a:solidFill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3426" name="Freeform 114"/>
                  <p:cNvSpPr>
                    <a:spLocks noChangeAspect="1"/>
                  </p:cNvSpPr>
                  <p:nvPr/>
                </p:nvSpPr>
                <p:spPr bwMode="auto">
                  <a:xfrm>
                    <a:off x="630" y="3119"/>
                    <a:ext cx="105" cy="1"/>
                  </a:xfrm>
                  <a:custGeom>
                    <a:avLst/>
                    <a:gdLst>
                      <a:gd name="T0" fmla="*/ 0 w 105"/>
                      <a:gd name="T1" fmla="*/ 0 h 1"/>
                      <a:gd name="T2" fmla="*/ 105 w 105"/>
                      <a:gd name="T3" fmla="*/ 0 h 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</a:cxnLst>
                    <a:rect l="0" t="0" r="r" b="b"/>
                    <a:pathLst>
                      <a:path w="105" h="1">
                        <a:moveTo>
                          <a:pt x="0" y="0"/>
                        </a:moveTo>
                        <a:lnTo>
                          <a:pt x="105" y="0"/>
                        </a:lnTo>
                      </a:path>
                    </a:pathLst>
                  </a:custGeom>
                  <a:noFill/>
                  <a:ln w="28575" cmpd="sng">
                    <a:solidFill>
                      <a:schemeClr val="tx1"/>
                    </a:solidFill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3427" name="Freeform 115"/>
                  <p:cNvSpPr>
                    <a:spLocks noChangeAspect="1"/>
                  </p:cNvSpPr>
                  <p:nvPr/>
                </p:nvSpPr>
                <p:spPr bwMode="auto">
                  <a:xfrm>
                    <a:off x="630" y="3364"/>
                    <a:ext cx="105" cy="1"/>
                  </a:xfrm>
                  <a:custGeom>
                    <a:avLst/>
                    <a:gdLst>
                      <a:gd name="T0" fmla="*/ 0 w 105"/>
                      <a:gd name="T1" fmla="*/ 0 h 1"/>
                      <a:gd name="T2" fmla="*/ 105 w 105"/>
                      <a:gd name="T3" fmla="*/ 0 h 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</a:cxnLst>
                    <a:rect l="0" t="0" r="r" b="b"/>
                    <a:pathLst>
                      <a:path w="105" h="1">
                        <a:moveTo>
                          <a:pt x="0" y="0"/>
                        </a:moveTo>
                        <a:lnTo>
                          <a:pt x="105" y="0"/>
                        </a:lnTo>
                      </a:path>
                    </a:pathLst>
                  </a:custGeom>
                  <a:noFill/>
                  <a:ln w="28575" cmpd="sng">
                    <a:solidFill>
                      <a:schemeClr val="tx1"/>
                    </a:solidFill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3428" name="Freeform 116"/>
                  <p:cNvSpPr>
                    <a:spLocks noChangeAspect="1"/>
                  </p:cNvSpPr>
                  <p:nvPr/>
                </p:nvSpPr>
                <p:spPr bwMode="auto">
                  <a:xfrm>
                    <a:off x="630" y="3605"/>
                    <a:ext cx="105" cy="1"/>
                  </a:xfrm>
                  <a:custGeom>
                    <a:avLst/>
                    <a:gdLst>
                      <a:gd name="T0" fmla="*/ 0 w 105"/>
                      <a:gd name="T1" fmla="*/ 0 h 1"/>
                      <a:gd name="T2" fmla="*/ 105 w 105"/>
                      <a:gd name="T3" fmla="*/ 0 h 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</a:cxnLst>
                    <a:rect l="0" t="0" r="r" b="b"/>
                    <a:pathLst>
                      <a:path w="105" h="1">
                        <a:moveTo>
                          <a:pt x="0" y="0"/>
                        </a:moveTo>
                        <a:lnTo>
                          <a:pt x="105" y="0"/>
                        </a:lnTo>
                      </a:path>
                    </a:pathLst>
                  </a:custGeom>
                  <a:noFill/>
                  <a:ln w="28575" cmpd="sng">
                    <a:solidFill>
                      <a:schemeClr val="tx1"/>
                    </a:solidFill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>
                      <a:solidFill>
                        <a:srgbClr val="000000"/>
                      </a:solidFill>
                    </a:endParaRPr>
                  </a:p>
                </p:txBody>
              </p:sp>
            </p:grpSp>
          </p:grpSp>
          <p:sp>
            <p:nvSpPr>
              <p:cNvPr id="13429" name="Rectangle 117"/>
              <p:cNvSpPr>
                <a:spLocks noChangeArrowheads="1"/>
              </p:cNvSpPr>
              <p:nvPr/>
            </p:nvSpPr>
            <p:spPr bwMode="auto">
              <a:xfrm>
                <a:off x="1227" y="919"/>
                <a:ext cx="589" cy="18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lvl1pPr algn="ctr">
                  <a:defRPr sz="4400">
                    <a:solidFill>
                      <a:schemeClr val="tx2"/>
                    </a:solidFill>
                    <a:latin typeface="Arial" charset="0"/>
                  </a:defRPr>
                </a:lvl1pPr>
                <a:lvl2pPr algn="ctr">
                  <a:defRPr sz="4400">
                    <a:solidFill>
                      <a:schemeClr val="tx2"/>
                    </a:solidFill>
                    <a:latin typeface="Arial" charset="0"/>
                  </a:defRPr>
                </a:lvl2pPr>
                <a:lvl3pPr algn="ctr">
                  <a:defRPr sz="4400">
                    <a:solidFill>
                      <a:schemeClr val="tx2"/>
                    </a:solidFill>
                    <a:latin typeface="Arial" charset="0"/>
                  </a:defRPr>
                </a:lvl3pPr>
                <a:lvl4pPr algn="ctr">
                  <a:defRPr sz="4400">
                    <a:solidFill>
                      <a:schemeClr val="tx2"/>
                    </a:solidFill>
                    <a:latin typeface="Arial" charset="0"/>
                  </a:defRPr>
                </a:lvl4pPr>
                <a:lvl5pPr algn="ctr">
                  <a:defRPr sz="4400">
                    <a:solidFill>
                      <a:schemeClr val="tx2"/>
                    </a:solidFill>
                    <a:latin typeface="Arial" charset="0"/>
                  </a:defRPr>
                </a:lvl5pPr>
                <a:lvl6pPr marL="457200" algn="ctr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6pPr>
                <a:lvl7pPr marL="914400" algn="ctr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7pPr>
                <a:lvl8pPr marL="1371600" algn="ctr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8pPr>
                <a:lvl9pPr marL="1828800" algn="ctr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9pPr>
              </a:lstStyle>
              <a:p>
                <a:pPr algn="l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nl-NL" altLang="nl-NL" sz="1800" b="1">
                    <a:solidFill>
                      <a:srgbClr val="000000"/>
                    </a:solidFill>
                  </a:rPr>
                  <a:t>1000</a:t>
                </a:r>
              </a:p>
            </p:txBody>
          </p:sp>
          <p:sp>
            <p:nvSpPr>
              <p:cNvPr id="13430" name="Rectangle 118"/>
              <p:cNvSpPr>
                <a:spLocks noChangeArrowheads="1"/>
              </p:cNvSpPr>
              <p:nvPr/>
            </p:nvSpPr>
            <p:spPr bwMode="auto">
              <a:xfrm>
                <a:off x="1310" y="2333"/>
                <a:ext cx="589" cy="18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lvl1pPr algn="ctr">
                  <a:defRPr sz="4400">
                    <a:solidFill>
                      <a:schemeClr val="tx2"/>
                    </a:solidFill>
                    <a:latin typeface="Arial" charset="0"/>
                  </a:defRPr>
                </a:lvl1pPr>
                <a:lvl2pPr algn="ctr">
                  <a:defRPr sz="4400">
                    <a:solidFill>
                      <a:schemeClr val="tx2"/>
                    </a:solidFill>
                    <a:latin typeface="Arial" charset="0"/>
                  </a:defRPr>
                </a:lvl2pPr>
                <a:lvl3pPr algn="ctr">
                  <a:defRPr sz="4400">
                    <a:solidFill>
                      <a:schemeClr val="tx2"/>
                    </a:solidFill>
                    <a:latin typeface="Arial" charset="0"/>
                  </a:defRPr>
                </a:lvl3pPr>
                <a:lvl4pPr algn="ctr">
                  <a:defRPr sz="4400">
                    <a:solidFill>
                      <a:schemeClr val="tx2"/>
                    </a:solidFill>
                    <a:latin typeface="Arial" charset="0"/>
                  </a:defRPr>
                </a:lvl4pPr>
                <a:lvl5pPr algn="ctr">
                  <a:defRPr sz="4400">
                    <a:solidFill>
                      <a:schemeClr val="tx2"/>
                    </a:solidFill>
                    <a:latin typeface="Arial" charset="0"/>
                  </a:defRPr>
                </a:lvl5pPr>
                <a:lvl6pPr marL="457200" algn="ctr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6pPr>
                <a:lvl7pPr marL="914400" algn="ctr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7pPr>
                <a:lvl8pPr marL="1371600" algn="ctr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8pPr>
                <a:lvl9pPr marL="1828800" algn="ctr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9pPr>
              </a:lstStyle>
              <a:p>
                <a:pPr algn="l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nl-NL" altLang="nl-NL" sz="1800" b="1">
                    <a:solidFill>
                      <a:srgbClr val="000000"/>
                    </a:solidFill>
                  </a:rPr>
                  <a:t>500</a:t>
                </a:r>
              </a:p>
            </p:txBody>
          </p:sp>
        </p:grpSp>
        <p:sp>
          <p:nvSpPr>
            <p:cNvPr id="13505" name="Text Box 193"/>
            <p:cNvSpPr txBox="1">
              <a:spLocks noChangeArrowheads="1"/>
            </p:cNvSpPr>
            <p:nvPr/>
          </p:nvSpPr>
          <p:spPr bwMode="auto">
            <a:xfrm>
              <a:off x="2316" y="359"/>
              <a:ext cx="40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nl-NL" altLang="nl-NL" b="1">
                  <a:solidFill>
                    <a:srgbClr val="000000"/>
                  </a:solidFill>
                </a:rPr>
                <a:t>mL</a:t>
              </a:r>
            </a:p>
          </p:txBody>
        </p:sp>
      </p:grpSp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5076825" cy="476250"/>
          </a:xfrm>
        </p:spPr>
        <p:txBody>
          <a:bodyPr/>
          <a:lstStyle/>
          <a:p>
            <a:pPr algn="l"/>
            <a:r>
              <a:rPr lang="nl-NL" altLang="nl-NL" sz="28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 concentratie bij verdunning</a:t>
            </a:r>
          </a:p>
        </p:txBody>
      </p:sp>
      <p:sp>
        <p:nvSpPr>
          <p:cNvPr id="13482" name="Freeform 170"/>
          <p:cNvSpPr>
            <a:spLocks/>
          </p:cNvSpPr>
          <p:nvPr/>
        </p:nvSpPr>
        <p:spPr bwMode="auto">
          <a:xfrm>
            <a:off x="3319463" y="5078413"/>
            <a:ext cx="660400" cy="1587"/>
          </a:xfrm>
          <a:custGeom>
            <a:avLst/>
            <a:gdLst>
              <a:gd name="T0" fmla="*/ 416 w 416"/>
              <a:gd name="T1" fmla="*/ 0 h 1"/>
              <a:gd name="T2" fmla="*/ 0 w 416"/>
              <a:gd name="T3" fmla="*/ 1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416" h="1">
                <a:moveTo>
                  <a:pt x="416" y="0"/>
                </a:moveTo>
                <a:lnTo>
                  <a:pt x="0" y="1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>
              <a:solidFill>
                <a:srgbClr val="000000"/>
              </a:solidFill>
            </a:endParaRPr>
          </a:p>
        </p:txBody>
      </p:sp>
      <p:grpSp>
        <p:nvGrpSpPr>
          <p:cNvPr id="13494" name="Group 182"/>
          <p:cNvGrpSpPr>
            <a:grpSpLocks/>
          </p:cNvGrpSpPr>
          <p:nvPr/>
        </p:nvGrpSpPr>
        <p:grpSpPr bwMode="auto">
          <a:xfrm>
            <a:off x="6208713" y="1466850"/>
            <a:ext cx="676275" cy="3619500"/>
            <a:chOff x="2382" y="1300"/>
            <a:chExt cx="426" cy="2280"/>
          </a:xfrm>
        </p:grpSpPr>
        <p:sp>
          <p:nvSpPr>
            <p:cNvPr id="13483" name="Freeform 171"/>
            <p:cNvSpPr>
              <a:spLocks/>
            </p:cNvSpPr>
            <p:nvPr/>
          </p:nvSpPr>
          <p:spPr bwMode="auto">
            <a:xfrm>
              <a:off x="2387" y="1585"/>
              <a:ext cx="416" cy="1"/>
            </a:xfrm>
            <a:custGeom>
              <a:avLst/>
              <a:gdLst>
                <a:gd name="T0" fmla="*/ 416 w 416"/>
                <a:gd name="T1" fmla="*/ 0 h 1"/>
                <a:gd name="T2" fmla="*/ 0 w 416"/>
                <a:gd name="T3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16" h="1">
                  <a:moveTo>
                    <a:pt x="416" y="0"/>
                  </a:moveTo>
                  <a:lnTo>
                    <a:pt x="0" y="1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>
                <a:solidFill>
                  <a:srgbClr val="000000"/>
                </a:solidFill>
              </a:endParaRPr>
            </a:p>
          </p:txBody>
        </p:sp>
        <p:sp>
          <p:nvSpPr>
            <p:cNvPr id="13485" name="Freeform 173"/>
            <p:cNvSpPr>
              <a:spLocks/>
            </p:cNvSpPr>
            <p:nvPr/>
          </p:nvSpPr>
          <p:spPr bwMode="auto">
            <a:xfrm>
              <a:off x="2392" y="1880"/>
              <a:ext cx="416" cy="1"/>
            </a:xfrm>
            <a:custGeom>
              <a:avLst/>
              <a:gdLst>
                <a:gd name="T0" fmla="*/ 416 w 416"/>
                <a:gd name="T1" fmla="*/ 0 h 1"/>
                <a:gd name="T2" fmla="*/ 0 w 416"/>
                <a:gd name="T3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16" h="1">
                  <a:moveTo>
                    <a:pt x="416" y="0"/>
                  </a:moveTo>
                  <a:lnTo>
                    <a:pt x="0" y="1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>
                <a:solidFill>
                  <a:srgbClr val="000000"/>
                </a:solidFill>
              </a:endParaRPr>
            </a:p>
          </p:txBody>
        </p:sp>
        <p:sp>
          <p:nvSpPr>
            <p:cNvPr id="13486" name="Freeform 174"/>
            <p:cNvSpPr>
              <a:spLocks/>
            </p:cNvSpPr>
            <p:nvPr/>
          </p:nvSpPr>
          <p:spPr bwMode="auto">
            <a:xfrm>
              <a:off x="2390" y="2159"/>
              <a:ext cx="416" cy="1"/>
            </a:xfrm>
            <a:custGeom>
              <a:avLst/>
              <a:gdLst>
                <a:gd name="T0" fmla="*/ 416 w 416"/>
                <a:gd name="T1" fmla="*/ 0 h 1"/>
                <a:gd name="T2" fmla="*/ 0 w 416"/>
                <a:gd name="T3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16" h="1">
                  <a:moveTo>
                    <a:pt x="416" y="0"/>
                  </a:moveTo>
                  <a:lnTo>
                    <a:pt x="0" y="1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>
                <a:solidFill>
                  <a:srgbClr val="000000"/>
                </a:solidFill>
              </a:endParaRPr>
            </a:p>
          </p:txBody>
        </p:sp>
        <p:sp>
          <p:nvSpPr>
            <p:cNvPr id="13487" name="Freeform 175"/>
            <p:cNvSpPr>
              <a:spLocks/>
            </p:cNvSpPr>
            <p:nvPr/>
          </p:nvSpPr>
          <p:spPr bwMode="auto">
            <a:xfrm>
              <a:off x="2384" y="2712"/>
              <a:ext cx="416" cy="1"/>
            </a:xfrm>
            <a:custGeom>
              <a:avLst/>
              <a:gdLst>
                <a:gd name="T0" fmla="*/ 416 w 416"/>
                <a:gd name="T1" fmla="*/ 0 h 1"/>
                <a:gd name="T2" fmla="*/ 0 w 416"/>
                <a:gd name="T3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16" h="1">
                  <a:moveTo>
                    <a:pt x="416" y="0"/>
                  </a:moveTo>
                  <a:lnTo>
                    <a:pt x="0" y="1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>
                <a:solidFill>
                  <a:srgbClr val="000000"/>
                </a:solidFill>
              </a:endParaRPr>
            </a:p>
          </p:txBody>
        </p:sp>
        <p:sp>
          <p:nvSpPr>
            <p:cNvPr id="13488" name="Freeform 176"/>
            <p:cNvSpPr>
              <a:spLocks/>
            </p:cNvSpPr>
            <p:nvPr/>
          </p:nvSpPr>
          <p:spPr bwMode="auto">
            <a:xfrm>
              <a:off x="2389" y="3004"/>
              <a:ext cx="416" cy="1"/>
            </a:xfrm>
            <a:custGeom>
              <a:avLst/>
              <a:gdLst>
                <a:gd name="T0" fmla="*/ 416 w 416"/>
                <a:gd name="T1" fmla="*/ 0 h 1"/>
                <a:gd name="T2" fmla="*/ 0 w 416"/>
                <a:gd name="T3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16" h="1">
                  <a:moveTo>
                    <a:pt x="416" y="0"/>
                  </a:moveTo>
                  <a:lnTo>
                    <a:pt x="0" y="1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>
                <a:solidFill>
                  <a:srgbClr val="000000"/>
                </a:solidFill>
              </a:endParaRPr>
            </a:p>
          </p:txBody>
        </p:sp>
        <p:sp>
          <p:nvSpPr>
            <p:cNvPr id="13489" name="Freeform 177"/>
            <p:cNvSpPr>
              <a:spLocks/>
            </p:cNvSpPr>
            <p:nvPr/>
          </p:nvSpPr>
          <p:spPr bwMode="auto">
            <a:xfrm>
              <a:off x="2389" y="3293"/>
              <a:ext cx="416" cy="1"/>
            </a:xfrm>
            <a:custGeom>
              <a:avLst/>
              <a:gdLst>
                <a:gd name="T0" fmla="*/ 416 w 416"/>
                <a:gd name="T1" fmla="*/ 0 h 1"/>
                <a:gd name="T2" fmla="*/ 0 w 416"/>
                <a:gd name="T3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16" h="1">
                  <a:moveTo>
                    <a:pt x="416" y="0"/>
                  </a:moveTo>
                  <a:lnTo>
                    <a:pt x="0" y="1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>
                <a:solidFill>
                  <a:srgbClr val="000000"/>
                </a:solidFill>
              </a:endParaRPr>
            </a:p>
          </p:txBody>
        </p:sp>
        <p:sp>
          <p:nvSpPr>
            <p:cNvPr id="13490" name="Freeform 178"/>
            <p:cNvSpPr>
              <a:spLocks/>
            </p:cNvSpPr>
            <p:nvPr/>
          </p:nvSpPr>
          <p:spPr bwMode="auto">
            <a:xfrm>
              <a:off x="2382" y="3579"/>
              <a:ext cx="416" cy="1"/>
            </a:xfrm>
            <a:custGeom>
              <a:avLst/>
              <a:gdLst>
                <a:gd name="T0" fmla="*/ 416 w 416"/>
                <a:gd name="T1" fmla="*/ 0 h 1"/>
                <a:gd name="T2" fmla="*/ 0 w 416"/>
                <a:gd name="T3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16" h="1">
                  <a:moveTo>
                    <a:pt x="416" y="0"/>
                  </a:moveTo>
                  <a:lnTo>
                    <a:pt x="0" y="1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>
                <a:solidFill>
                  <a:srgbClr val="000000"/>
                </a:solidFill>
              </a:endParaRPr>
            </a:p>
          </p:txBody>
        </p:sp>
        <p:sp>
          <p:nvSpPr>
            <p:cNvPr id="13491" name="Freeform 179"/>
            <p:cNvSpPr>
              <a:spLocks/>
            </p:cNvSpPr>
            <p:nvPr/>
          </p:nvSpPr>
          <p:spPr bwMode="auto">
            <a:xfrm>
              <a:off x="2391" y="2436"/>
              <a:ext cx="113" cy="1"/>
            </a:xfrm>
            <a:custGeom>
              <a:avLst/>
              <a:gdLst>
                <a:gd name="T0" fmla="*/ 113 w 113"/>
                <a:gd name="T1" fmla="*/ 0 h 1"/>
                <a:gd name="T2" fmla="*/ 0 w 113"/>
                <a:gd name="T3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13" h="1">
                  <a:moveTo>
                    <a:pt x="113" y="0"/>
                  </a:moveTo>
                  <a:lnTo>
                    <a:pt x="0" y="1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>
                <a:solidFill>
                  <a:srgbClr val="000000"/>
                </a:solidFill>
              </a:endParaRPr>
            </a:p>
          </p:txBody>
        </p:sp>
        <p:sp>
          <p:nvSpPr>
            <p:cNvPr id="13492" name="Freeform 180"/>
            <p:cNvSpPr>
              <a:spLocks/>
            </p:cNvSpPr>
            <p:nvPr/>
          </p:nvSpPr>
          <p:spPr bwMode="auto">
            <a:xfrm>
              <a:off x="2385" y="1300"/>
              <a:ext cx="416" cy="1"/>
            </a:xfrm>
            <a:custGeom>
              <a:avLst/>
              <a:gdLst>
                <a:gd name="T0" fmla="*/ 416 w 416"/>
                <a:gd name="T1" fmla="*/ 0 h 1"/>
                <a:gd name="T2" fmla="*/ 0 w 416"/>
                <a:gd name="T3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16" h="1">
                  <a:moveTo>
                    <a:pt x="416" y="0"/>
                  </a:moveTo>
                  <a:lnTo>
                    <a:pt x="0" y="1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>
                <a:solidFill>
                  <a:srgbClr val="000000"/>
                </a:solidFill>
              </a:endParaRPr>
            </a:p>
          </p:txBody>
        </p:sp>
      </p:grpSp>
      <p:sp>
        <p:nvSpPr>
          <p:cNvPr id="13497" name="Rectangle 185"/>
          <p:cNvSpPr>
            <a:spLocks noChangeArrowheads="1"/>
          </p:cNvSpPr>
          <p:nvPr/>
        </p:nvSpPr>
        <p:spPr bwMode="auto">
          <a:xfrm>
            <a:off x="123825" y="5584825"/>
            <a:ext cx="3316288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4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10 g/100 mL</a:t>
            </a:r>
          </a:p>
        </p:txBody>
      </p:sp>
      <p:sp>
        <p:nvSpPr>
          <p:cNvPr id="13498" name="Rectangle 186"/>
          <p:cNvSpPr>
            <a:spLocks noChangeArrowheads="1"/>
          </p:cNvSpPr>
          <p:nvPr/>
        </p:nvSpPr>
        <p:spPr bwMode="auto">
          <a:xfrm>
            <a:off x="2935288" y="5584825"/>
            <a:ext cx="3024187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4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10 g/200 mL</a:t>
            </a:r>
          </a:p>
        </p:txBody>
      </p:sp>
      <p:sp>
        <p:nvSpPr>
          <p:cNvPr id="13499" name="Rectangle 187"/>
          <p:cNvSpPr>
            <a:spLocks noChangeArrowheads="1"/>
          </p:cNvSpPr>
          <p:nvPr/>
        </p:nvSpPr>
        <p:spPr bwMode="auto">
          <a:xfrm>
            <a:off x="5846763" y="5584825"/>
            <a:ext cx="3167062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4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10 g/1000 mL</a:t>
            </a:r>
          </a:p>
        </p:txBody>
      </p:sp>
      <p:sp>
        <p:nvSpPr>
          <p:cNvPr id="13501" name="Rectangle 189"/>
          <p:cNvSpPr>
            <a:spLocks noChangeArrowheads="1"/>
          </p:cNvSpPr>
          <p:nvPr/>
        </p:nvSpPr>
        <p:spPr bwMode="auto">
          <a:xfrm>
            <a:off x="3094038" y="6008688"/>
            <a:ext cx="3455987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4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 g/100 mL</a:t>
            </a:r>
          </a:p>
        </p:txBody>
      </p:sp>
      <p:sp>
        <p:nvSpPr>
          <p:cNvPr id="13502" name="Rectangle 190"/>
          <p:cNvSpPr>
            <a:spLocks noChangeArrowheads="1"/>
          </p:cNvSpPr>
          <p:nvPr/>
        </p:nvSpPr>
        <p:spPr bwMode="auto">
          <a:xfrm>
            <a:off x="6007100" y="6003925"/>
            <a:ext cx="3276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4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 g/100 mL</a:t>
            </a:r>
          </a:p>
        </p:txBody>
      </p:sp>
      <p:sp>
        <p:nvSpPr>
          <p:cNvPr id="13509" name="Rectangle 197"/>
          <p:cNvSpPr>
            <a:spLocks noChangeArrowheads="1"/>
          </p:cNvSpPr>
          <p:nvPr/>
        </p:nvSpPr>
        <p:spPr bwMode="auto">
          <a:xfrm>
            <a:off x="196850" y="6392863"/>
            <a:ext cx="1858963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4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0,1 g/mL</a:t>
            </a:r>
          </a:p>
        </p:txBody>
      </p:sp>
      <p:sp>
        <p:nvSpPr>
          <p:cNvPr id="13510" name="Rectangle 198"/>
          <p:cNvSpPr>
            <a:spLocks noChangeArrowheads="1"/>
          </p:cNvSpPr>
          <p:nvPr/>
        </p:nvSpPr>
        <p:spPr bwMode="auto">
          <a:xfrm>
            <a:off x="3055938" y="6405563"/>
            <a:ext cx="1858962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4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0,05 g/mL</a:t>
            </a:r>
          </a:p>
        </p:txBody>
      </p:sp>
      <p:sp>
        <p:nvSpPr>
          <p:cNvPr id="13511" name="Rectangle 199"/>
          <p:cNvSpPr>
            <a:spLocks noChangeArrowheads="1"/>
          </p:cNvSpPr>
          <p:nvPr/>
        </p:nvSpPr>
        <p:spPr bwMode="auto">
          <a:xfrm>
            <a:off x="5995988" y="6415088"/>
            <a:ext cx="1858962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4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0,01 g/mL</a:t>
            </a:r>
          </a:p>
        </p:txBody>
      </p:sp>
      <p:sp>
        <p:nvSpPr>
          <p:cNvPr id="13513" name="AutoShape 201" descr="50%"/>
          <p:cNvSpPr>
            <a:spLocks noChangeArrowheads="1"/>
          </p:cNvSpPr>
          <p:nvPr/>
        </p:nvSpPr>
        <p:spPr bwMode="auto">
          <a:xfrm>
            <a:off x="4716463" y="765175"/>
            <a:ext cx="2232025" cy="1943100"/>
          </a:xfrm>
          <a:prstGeom prst="wedgeRoundRectCallout">
            <a:avLst>
              <a:gd name="adj1" fmla="val -193884"/>
              <a:gd name="adj2" fmla="val 175083"/>
              <a:gd name="adj3" fmla="val 16667"/>
            </a:avLst>
          </a:prstGeom>
          <a:pattFill prst="pct50">
            <a:fgClr>
              <a:srgbClr val="56BFF4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400" b="1">
                <a:solidFill>
                  <a:srgbClr val="FF3300"/>
                </a:solidFill>
                <a:latin typeface="Comic Sans MS" pitchFamily="66" charset="0"/>
              </a:rPr>
              <a:t>10 g van een stof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400" b="1">
                <a:solidFill>
                  <a:srgbClr val="FF3300"/>
                </a:solidFill>
                <a:latin typeface="Comic Sans MS" pitchFamily="66" charset="0"/>
              </a:rPr>
              <a:t>opgelost in 100 mL water.</a:t>
            </a:r>
          </a:p>
        </p:txBody>
      </p:sp>
      <p:sp>
        <p:nvSpPr>
          <p:cNvPr id="13514" name="AutoShape 202" descr="50%"/>
          <p:cNvSpPr>
            <a:spLocks noChangeArrowheads="1"/>
          </p:cNvSpPr>
          <p:nvPr/>
        </p:nvSpPr>
        <p:spPr bwMode="auto">
          <a:xfrm>
            <a:off x="468313" y="1412875"/>
            <a:ext cx="3598862" cy="1223963"/>
          </a:xfrm>
          <a:prstGeom prst="wedgeRoundRectCallout">
            <a:avLst>
              <a:gd name="adj1" fmla="val 105139"/>
              <a:gd name="adj2" fmla="val 72829"/>
              <a:gd name="adj3" fmla="val 16667"/>
            </a:avLst>
          </a:prstGeom>
          <a:pattFill prst="pct50">
            <a:fgClr>
              <a:srgbClr val="56BFF4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400" b="1">
                <a:solidFill>
                  <a:srgbClr val="FF3300"/>
                </a:solidFill>
                <a:latin typeface="Comic Sans MS" pitchFamily="66" charset="0"/>
              </a:rPr>
              <a:t>Totaal 900 mL water toegevoegd:</a:t>
            </a:r>
            <a:br>
              <a:rPr lang="nl-NL" altLang="nl-NL" sz="2400" b="1">
                <a:solidFill>
                  <a:srgbClr val="FF3300"/>
                </a:solidFill>
                <a:latin typeface="Comic Sans MS" pitchFamily="66" charset="0"/>
              </a:rPr>
            </a:br>
            <a:r>
              <a:rPr lang="nl-NL" altLang="nl-NL" sz="2400" b="1">
                <a:solidFill>
                  <a:srgbClr val="FF3300"/>
                </a:solidFill>
                <a:latin typeface="Comic Sans MS" pitchFamily="66" charset="0"/>
              </a:rPr>
              <a:t> 10 x zoveel water.</a:t>
            </a:r>
          </a:p>
        </p:txBody>
      </p:sp>
      <p:sp>
        <p:nvSpPr>
          <p:cNvPr id="13515" name="Rectangle 203"/>
          <p:cNvSpPr>
            <a:spLocks noChangeArrowheads="1"/>
          </p:cNvSpPr>
          <p:nvPr/>
        </p:nvSpPr>
        <p:spPr bwMode="auto">
          <a:xfrm>
            <a:off x="8135938" y="6499225"/>
            <a:ext cx="1008062" cy="35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000" dirty="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hlinkClick r:id="rId2" action="ppaction://hlinksldjump"/>
              </a:rPr>
              <a:t>menu</a:t>
            </a:r>
            <a:endParaRPr lang="nl-NL" altLang="nl-NL" sz="2000" baseline="30000" dirty="0">
              <a:solidFill>
                <a:srgbClr val="3333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3534" name="AutoShape 222" descr="50%"/>
          <p:cNvSpPr>
            <a:spLocks noChangeArrowheads="1"/>
          </p:cNvSpPr>
          <p:nvPr/>
        </p:nvSpPr>
        <p:spPr bwMode="auto">
          <a:xfrm>
            <a:off x="4932363" y="981075"/>
            <a:ext cx="1439862" cy="935038"/>
          </a:xfrm>
          <a:prstGeom prst="wedgeRoundRectCallout">
            <a:avLst>
              <a:gd name="adj1" fmla="val -294213"/>
              <a:gd name="adj2" fmla="val 408236"/>
              <a:gd name="adj3" fmla="val 16667"/>
            </a:avLst>
          </a:prstGeom>
          <a:pattFill prst="pct50">
            <a:fgClr>
              <a:srgbClr val="56BFF4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400" b="1">
                <a:solidFill>
                  <a:srgbClr val="FF3300"/>
                </a:solidFill>
                <a:latin typeface="Comic Sans MS" pitchFamily="66" charset="0"/>
              </a:rPr>
              <a:t>100 mL water</a:t>
            </a:r>
          </a:p>
        </p:txBody>
      </p:sp>
      <p:sp>
        <p:nvSpPr>
          <p:cNvPr id="13535" name="Rectangle 223"/>
          <p:cNvSpPr>
            <a:spLocks noChangeArrowheads="1"/>
          </p:cNvSpPr>
          <p:nvPr/>
        </p:nvSpPr>
        <p:spPr bwMode="auto">
          <a:xfrm>
            <a:off x="4857750" y="-3175"/>
            <a:ext cx="3817938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8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wordt kleiner!</a:t>
            </a:r>
          </a:p>
        </p:txBody>
      </p:sp>
      <p:sp>
        <p:nvSpPr>
          <p:cNvPr id="13512" name="AutoShape 200" descr="50%"/>
          <p:cNvSpPr>
            <a:spLocks noChangeArrowheads="1"/>
          </p:cNvSpPr>
          <p:nvPr/>
        </p:nvSpPr>
        <p:spPr bwMode="auto">
          <a:xfrm>
            <a:off x="5867400" y="908050"/>
            <a:ext cx="3097213" cy="1296988"/>
          </a:xfrm>
          <a:prstGeom prst="wedgeRoundRectCallout">
            <a:avLst>
              <a:gd name="adj1" fmla="val -102282"/>
              <a:gd name="adj2" fmla="val 251713"/>
              <a:gd name="adj3" fmla="val 16667"/>
            </a:avLst>
          </a:prstGeom>
          <a:pattFill prst="pct50">
            <a:fgClr>
              <a:srgbClr val="56BFF4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400" b="1">
                <a:solidFill>
                  <a:srgbClr val="FF3300"/>
                </a:solidFill>
                <a:latin typeface="Comic Sans MS" pitchFamily="66" charset="0"/>
              </a:rPr>
              <a:t>100 mL water toegevoegd: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400" b="1">
                <a:solidFill>
                  <a:srgbClr val="FF3300"/>
                </a:solidFill>
                <a:latin typeface="Comic Sans MS" pitchFamily="66" charset="0"/>
              </a:rPr>
              <a:t>2x zoveel water.</a:t>
            </a:r>
          </a:p>
        </p:txBody>
      </p:sp>
      <p:sp>
        <p:nvSpPr>
          <p:cNvPr id="13537" name="AutoShape 225" descr="50%"/>
          <p:cNvSpPr>
            <a:spLocks noChangeArrowheads="1"/>
          </p:cNvSpPr>
          <p:nvPr/>
        </p:nvSpPr>
        <p:spPr bwMode="auto">
          <a:xfrm>
            <a:off x="179388" y="1125538"/>
            <a:ext cx="4824412" cy="863600"/>
          </a:xfrm>
          <a:prstGeom prst="wedgeRoundRectCallout">
            <a:avLst>
              <a:gd name="adj1" fmla="val 70861"/>
              <a:gd name="adj2" fmla="val 581250"/>
              <a:gd name="adj3" fmla="val 16667"/>
            </a:avLst>
          </a:prstGeom>
          <a:pattFill prst="pct50">
            <a:fgClr>
              <a:srgbClr val="56BFF4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400" b="1">
                <a:solidFill>
                  <a:srgbClr val="FF3300"/>
                </a:solidFill>
                <a:latin typeface="Comic Sans MS" pitchFamily="66" charset="0"/>
              </a:rPr>
              <a:t>10 x verdund </a:t>
            </a:r>
            <a:r>
              <a:rPr lang="nl-NL" altLang="nl-NL" sz="2400" b="1">
                <a:solidFill>
                  <a:srgbClr val="FF3300"/>
                </a:solidFill>
                <a:latin typeface="Comic Sans MS" pitchFamily="66" charset="0"/>
                <a:cs typeface="Times New Roman" pitchFamily="18" charset="0"/>
              </a:rPr>
              <a:t>→</a:t>
            </a:r>
            <a:br>
              <a:rPr lang="nl-NL" altLang="nl-NL" sz="2400" b="1">
                <a:solidFill>
                  <a:srgbClr val="FF3300"/>
                </a:solidFill>
                <a:latin typeface="Comic Sans MS" pitchFamily="66" charset="0"/>
                <a:cs typeface="Times New Roman" pitchFamily="18" charset="0"/>
              </a:rPr>
            </a:br>
            <a:r>
              <a:rPr lang="nl-NL" altLang="nl-NL" sz="2400" b="1">
                <a:solidFill>
                  <a:srgbClr val="FF3300"/>
                </a:solidFill>
                <a:latin typeface="Comic Sans MS" pitchFamily="66" charset="0"/>
                <a:cs typeface="Times New Roman" pitchFamily="18" charset="0"/>
              </a:rPr>
              <a:t>concentratie 10 x kleiner</a:t>
            </a:r>
            <a:endParaRPr lang="nl-NL" altLang="nl-NL" sz="2400" b="1">
              <a:solidFill>
                <a:srgbClr val="FF3300"/>
              </a:solidFill>
              <a:latin typeface="Comic Sans MS" pitchFamily="66" charset="0"/>
            </a:endParaRPr>
          </a:p>
        </p:txBody>
      </p:sp>
      <p:sp>
        <p:nvSpPr>
          <p:cNvPr id="13538" name="AutoShape 226" descr="50%"/>
          <p:cNvSpPr>
            <a:spLocks noChangeArrowheads="1"/>
          </p:cNvSpPr>
          <p:nvPr/>
        </p:nvSpPr>
        <p:spPr bwMode="auto">
          <a:xfrm>
            <a:off x="5292725" y="5949950"/>
            <a:ext cx="3060700" cy="649288"/>
          </a:xfrm>
          <a:prstGeom prst="wedgeRoundRectCallout">
            <a:avLst>
              <a:gd name="adj1" fmla="val -161102"/>
              <a:gd name="adj2" fmla="val -72495"/>
              <a:gd name="adj3" fmla="val 16667"/>
            </a:avLst>
          </a:prstGeom>
          <a:pattFill prst="pct50">
            <a:fgClr>
              <a:srgbClr val="56BFF4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400" b="1">
                <a:solidFill>
                  <a:srgbClr val="FF3300"/>
                </a:solidFill>
                <a:latin typeface="Comic Sans MS" pitchFamily="66" charset="0"/>
              </a:rPr>
              <a:t>10 g per 100 mL</a:t>
            </a:r>
          </a:p>
        </p:txBody>
      </p:sp>
    </p:spTree>
    <p:extLst>
      <p:ext uri="{BB962C8B-B14F-4D97-AF65-F5344CB8AC3E}">
        <p14:creationId xmlns:p14="http://schemas.microsoft.com/office/powerpoint/2010/main" val="1238888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3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35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3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35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34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4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35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3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13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35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34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34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13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9" dur="500"/>
                                        <p:tgtEl>
                                          <p:spTgt spid="135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34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34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2000" fill="hold"/>
                                        <p:tgtEl>
                                          <p:spTgt spid="13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2000" fill="hold"/>
                                        <p:tgtEl>
                                          <p:spTgt spid="13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35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35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2000" fill="hold"/>
                                        <p:tgtEl>
                                          <p:spTgt spid="134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2000" fill="hold"/>
                                        <p:tgtEl>
                                          <p:spTgt spid="134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135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35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135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3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135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135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135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135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2" dur="2000" fill="hold"/>
                                        <p:tgtEl>
                                          <p:spTgt spid="135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2000" fill="hold"/>
                                        <p:tgtEl>
                                          <p:spTgt spid="135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8" dur="500"/>
                                        <p:tgtEl>
                                          <p:spTgt spid="135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93" grpId="0" animBg="1"/>
      <p:bldP spid="13314" grpId="0"/>
      <p:bldP spid="13482" grpId="0" animBg="1"/>
      <p:bldP spid="13497" grpId="0"/>
      <p:bldP spid="13498" grpId="0"/>
      <p:bldP spid="13499" grpId="0"/>
      <p:bldP spid="13501" grpId="0"/>
      <p:bldP spid="13502" grpId="0"/>
      <p:bldP spid="13509" grpId="0"/>
      <p:bldP spid="13510" grpId="0"/>
      <p:bldP spid="13511" grpId="0"/>
      <p:bldP spid="13513" grpId="0" animBg="1"/>
      <p:bldP spid="13514" grpId="0" animBg="1"/>
      <p:bldP spid="13534" grpId="0" animBg="1"/>
      <p:bldP spid="13535" grpId="0"/>
      <p:bldP spid="13512" grpId="0" animBg="1"/>
      <p:bldP spid="13537" grpId="0" animBg="1"/>
      <p:bldP spid="1353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801" name="Group 153"/>
          <p:cNvGrpSpPr>
            <a:grpSpLocks/>
          </p:cNvGrpSpPr>
          <p:nvPr/>
        </p:nvGrpSpPr>
        <p:grpSpPr bwMode="auto">
          <a:xfrm>
            <a:off x="6372225" y="544513"/>
            <a:ext cx="1309688" cy="5092700"/>
            <a:chOff x="4686" y="343"/>
            <a:chExt cx="825" cy="3208"/>
          </a:xfrm>
        </p:grpSpPr>
        <p:grpSp>
          <p:nvGrpSpPr>
            <p:cNvPr id="27798" name="Group 150"/>
            <p:cNvGrpSpPr>
              <a:grpSpLocks/>
            </p:cNvGrpSpPr>
            <p:nvPr/>
          </p:nvGrpSpPr>
          <p:grpSpPr bwMode="auto">
            <a:xfrm>
              <a:off x="4686" y="343"/>
              <a:ext cx="825" cy="3208"/>
              <a:chOff x="4686" y="343"/>
              <a:chExt cx="825" cy="3208"/>
            </a:xfrm>
          </p:grpSpPr>
          <p:sp>
            <p:nvSpPr>
              <p:cNvPr id="27788" name="Rectangle 140" descr="10%"/>
              <p:cNvSpPr>
                <a:spLocks noChangeArrowheads="1"/>
              </p:cNvSpPr>
              <p:nvPr/>
            </p:nvSpPr>
            <p:spPr bwMode="auto">
              <a:xfrm>
                <a:off x="4809" y="2341"/>
                <a:ext cx="567" cy="1141"/>
              </a:xfrm>
              <a:prstGeom prst="rect">
                <a:avLst/>
              </a:prstGeom>
              <a:pattFill prst="pct10">
                <a:fgClr>
                  <a:srgbClr val="FF0000"/>
                </a:fgClr>
                <a:bgClr>
                  <a:schemeClr val="bg1"/>
                </a:bgClr>
              </a:patt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27690" name="Group 42"/>
              <p:cNvGrpSpPr>
                <a:grpSpLocks/>
              </p:cNvGrpSpPr>
              <p:nvPr/>
            </p:nvGrpSpPr>
            <p:grpSpPr bwMode="auto">
              <a:xfrm>
                <a:off x="4686" y="343"/>
                <a:ext cx="825" cy="3208"/>
                <a:chOff x="188" y="343"/>
                <a:chExt cx="825" cy="3208"/>
              </a:xfrm>
            </p:grpSpPr>
            <p:grpSp>
              <p:nvGrpSpPr>
                <p:cNvPr id="27691" name="Group 43"/>
                <p:cNvGrpSpPr>
                  <a:grpSpLocks noChangeAspect="1"/>
                </p:cNvGrpSpPr>
                <p:nvPr/>
              </p:nvGrpSpPr>
              <p:grpSpPr bwMode="auto">
                <a:xfrm>
                  <a:off x="188" y="373"/>
                  <a:ext cx="825" cy="3178"/>
                  <a:chOff x="138" y="1188"/>
                  <a:chExt cx="705" cy="2715"/>
                </a:xfrm>
              </p:grpSpPr>
              <p:grpSp>
                <p:nvGrpSpPr>
                  <p:cNvPr id="27692" name="Group 44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138" y="1188"/>
                    <a:ext cx="705" cy="2715"/>
                    <a:chOff x="138" y="1188"/>
                    <a:chExt cx="705" cy="2715"/>
                  </a:xfrm>
                </p:grpSpPr>
                <p:sp>
                  <p:nvSpPr>
                    <p:cNvPr id="27693" name="Freeform 45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177" y="1188"/>
                      <a:ext cx="559" cy="2652"/>
                    </a:xfrm>
                    <a:custGeom>
                      <a:avLst/>
                      <a:gdLst>
                        <a:gd name="T0" fmla="*/ 69 w 559"/>
                        <a:gd name="T1" fmla="*/ 2652 h 2652"/>
                        <a:gd name="T2" fmla="*/ 559 w 559"/>
                        <a:gd name="T3" fmla="*/ 2652 h 2652"/>
                        <a:gd name="T4" fmla="*/ 559 w 559"/>
                        <a:gd name="T5" fmla="*/ 0 h 2652"/>
                        <a:gd name="T6" fmla="*/ 71 w 559"/>
                        <a:gd name="T7" fmla="*/ 0 h 2652"/>
                        <a:gd name="T8" fmla="*/ 0 w 559"/>
                        <a:gd name="T9" fmla="*/ 18 h 2652"/>
                        <a:gd name="T10" fmla="*/ 67 w 559"/>
                        <a:gd name="T11" fmla="*/ 100 h 2652"/>
                        <a:gd name="T12" fmla="*/ 69 w 559"/>
                        <a:gd name="T13" fmla="*/ 2652 h 265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</a:cxnLst>
                      <a:rect l="0" t="0" r="r" b="b"/>
                      <a:pathLst>
                        <a:path w="559" h="2652">
                          <a:moveTo>
                            <a:pt x="69" y="2652"/>
                          </a:moveTo>
                          <a:lnTo>
                            <a:pt x="559" y="2652"/>
                          </a:lnTo>
                          <a:lnTo>
                            <a:pt x="559" y="0"/>
                          </a:lnTo>
                          <a:lnTo>
                            <a:pt x="71" y="0"/>
                          </a:lnTo>
                          <a:lnTo>
                            <a:pt x="0" y="18"/>
                          </a:lnTo>
                          <a:lnTo>
                            <a:pt x="67" y="100"/>
                          </a:lnTo>
                          <a:lnTo>
                            <a:pt x="69" y="2652"/>
                          </a:lnTo>
                          <a:close/>
                        </a:path>
                      </a:pathLst>
                    </a:custGeom>
                    <a:noFill/>
                    <a:ln w="28575" cmpd="sng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27694" name="Freeform 46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138" y="3838"/>
                      <a:ext cx="705" cy="65"/>
                    </a:xfrm>
                    <a:custGeom>
                      <a:avLst/>
                      <a:gdLst>
                        <a:gd name="T0" fmla="*/ 600 w 705"/>
                        <a:gd name="T1" fmla="*/ 2 h 65"/>
                        <a:gd name="T2" fmla="*/ 705 w 705"/>
                        <a:gd name="T3" fmla="*/ 65 h 65"/>
                        <a:gd name="T4" fmla="*/ 0 w 705"/>
                        <a:gd name="T5" fmla="*/ 65 h 65"/>
                        <a:gd name="T6" fmla="*/ 111 w 705"/>
                        <a:gd name="T7" fmla="*/ 0 h 65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</a:cxnLst>
                      <a:rect l="0" t="0" r="r" b="b"/>
                      <a:pathLst>
                        <a:path w="705" h="65">
                          <a:moveTo>
                            <a:pt x="600" y="2"/>
                          </a:moveTo>
                          <a:lnTo>
                            <a:pt x="705" y="65"/>
                          </a:lnTo>
                          <a:lnTo>
                            <a:pt x="0" y="65"/>
                          </a:lnTo>
                          <a:lnTo>
                            <a:pt x="111" y="0"/>
                          </a:lnTo>
                        </a:path>
                      </a:pathLst>
                    </a:custGeom>
                    <a:noFill/>
                    <a:ln w="28575" cmpd="sng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27695" name="Freeform 47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585" y="2630"/>
                      <a:ext cx="151" cy="1"/>
                    </a:xfrm>
                    <a:custGeom>
                      <a:avLst/>
                      <a:gdLst>
                        <a:gd name="T0" fmla="*/ 0 w 151"/>
                        <a:gd name="T1" fmla="*/ 1 h 1"/>
                        <a:gd name="T2" fmla="*/ 151 w 151"/>
                        <a:gd name="T3" fmla="*/ 0 h 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</a:cxnLst>
                      <a:rect l="0" t="0" r="r" b="b"/>
                      <a:pathLst>
                        <a:path w="151" h="1">
                          <a:moveTo>
                            <a:pt x="0" y="1"/>
                          </a:moveTo>
                          <a:lnTo>
                            <a:pt x="151" y="0"/>
                          </a:lnTo>
                        </a:path>
                      </a:pathLst>
                    </a:custGeom>
                    <a:noFill/>
                    <a:ln w="28575" cmpd="sng">
                      <a:solidFill>
                        <a:schemeClr val="tx1"/>
                      </a:solidFill>
                      <a:round/>
                      <a:headEnd type="none" w="med" len="med"/>
                      <a:tailEnd type="none" w="med" len="med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27696" name="Freeform 48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583" y="1422"/>
                      <a:ext cx="151" cy="1"/>
                    </a:xfrm>
                    <a:custGeom>
                      <a:avLst/>
                      <a:gdLst>
                        <a:gd name="T0" fmla="*/ 0 w 151"/>
                        <a:gd name="T1" fmla="*/ 1 h 1"/>
                        <a:gd name="T2" fmla="*/ 151 w 151"/>
                        <a:gd name="T3" fmla="*/ 0 h 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</a:cxnLst>
                      <a:rect l="0" t="0" r="r" b="b"/>
                      <a:pathLst>
                        <a:path w="151" h="1">
                          <a:moveTo>
                            <a:pt x="0" y="1"/>
                          </a:moveTo>
                          <a:lnTo>
                            <a:pt x="151" y="0"/>
                          </a:lnTo>
                        </a:path>
                      </a:pathLst>
                    </a:custGeom>
                    <a:noFill/>
                    <a:ln w="28575" cmpd="sng">
                      <a:solidFill>
                        <a:schemeClr val="tx1"/>
                      </a:solidFill>
                      <a:round/>
                      <a:headEnd type="none" w="med" len="med"/>
                      <a:tailEnd type="none" w="med" len="med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>
                        <a:solidFill>
                          <a:srgbClr val="000000"/>
                        </a:solidFill>
                      </a:endParaRPr>
                    </a:p>
                  </p:txBody>
                </p:sp>
              </p:grpSp>
              <p:grpSp>
                <p:nvGrpSpPr>
                  <p:cNvPr id="27697" name="Group 49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630" y="1659"/>
                    <a:ext cx="108" cy="1947"/>
                    <a:chOff x="630" y="1659"/>
                    <a:chExt cx="108" cy="1947"/>
                  </a:xfrm>
                </p:grpSpPr>
                <p:sp>
                  <p:nvSpPr>
                    <p:cNvPr id="27698" name="Freeform 50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633" y="1659"/>
                      <a:ext cx="105" cy="1"/>
                    </a:xfrm>
                    <a:custGeom>
                      <a:avLst/>
                      <a:gdLst>
                        <a:gd name="T0" fmla="*/ 0 w 105"/>
                        <a:gd name="T1" fmla="*/ 0 h 1"/>
                        <a:gd name="T2" fmla="*/ 105 w 105"/>
                        <a:gd name="T3" fmla="*/ 0 h 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</a:cxnLst>
                      <a:rect l="0" t="0" r="r" b="b"/>
                      <a:pathLst>
                        <a:path w="105" h="1">
                          <a:moveTo>
                            <a:pt x="0" y="0"/>
                          </a:moveTo>
                          <a:lnTo>
                            <a:pt x="105" y="0"/>
                          </a:lnTo>
                        </a:path>
                      </a:pathLst>
                    </a:custGeom>
                    <a:noFill/>
                    <a:ln w="28575" cmpd="sng">
                      <a:solidFill>
                        <a:schemeClr val="tx1"/>
                      </a:solidFill>
                      <a:round/>
                      <a:headEnd type="none" w="med" len="med"/>
                      <a:tailEnd type="none" w="med" len="med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27699" name="Freeform 51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630" y="1900"/>
                      <a:ext cx="105" cy="1"/>
                    </a:xfrm>
                    <a:custGeom>
                      <a:avLst/>
                      <a:gdLst>
                        <a:gd name="T0" fmla="*/ 0 w 105"/>
                        <a:gd name="T1" fmla="*/ 0 h 1"/>
                        <a:gd name="T2" fmla="*/ 105 w 105"/>
                        <a:gd name="T3" fmla="*/ 0 h 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</a:cxnLst>
                      <a:rect l="0" t="0" r="r" b="b"/>
                      <a:pathLst>
                        <a:path w="105" h="1">
                          <a:moveTo>
                            <a:pt x="0" y="0"/>
                          </a:moveTo>
                          <a:lnTo>
                            <a:pt x="105" y="0"/>
                          </a:lnTo>
                        </a:path>
                      </a:pathLst>
                    </a:custGeom>
                    <a:noFill/>
                    <a:ln w="28575" cmpd="sng">
                      <a:solidFill>
                        <a:schemeClr val="tx1"/>
                      </a:solidFill>
                      <a:round/>
                      <a:headEnd type="none" w="med" len="med"/>
                      <a:tailEnd type="none" w="med" len="med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27700" name="Freeform 52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630" y="2154"/>
                      <a:ext cx="105" cy="1"/>
                    </a:xfrm>
                    <a:custGeom>
                      <a:avLst/>
                      <a:gdLst>
                        <a:gd name="T0" fmla="*/ 0 w 105"/>
                        <a:gd name="T1" fmla="*/ 0 h 1"/>
                        <a:gd name="T2" fmla="*/ 105 w 105"/>
                        <a:gd name="T3" fmla="*/ 0 h 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</a:cxnLst>
                      <a:rect l="0" t="0" r="r" b="b"/>
                      <a:pathLst>
                        <a:path w="105" h="1">
                          <a:moveTo>
                            <a:pt x="0" y="0"/>
                          </a:moveTo>
                          <a:lnTo>
                            <a:pt x="105" y="0"/>
                          </a:lnTo>
                        </a:path>
                      </a:pathLst>
                    </a:custGeom>
                    <a:noFill/>
                    <a:ln w="28575" cmpd="sng">
                      <a:solidFill>
                        <a:schemeClr val="tx1"/>
                      </a:solidFill>
                      <a:round/>
                      <a:headEnd type="none" w="med" len="med"/>
                      <a:tailEnd type="none" w="med" len="med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27701" name="Freeform 53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630" y="2396"/>
                      <a:ext cx="105" cy="1"/>
                    </a:xfrm>
                    <a:custGeom>
                      <a:avLst/>
                      <a:gdLst>
                        <a:gd name="T0" fmla="*/ 0 w 105"/>
                        <a:gd name="T1" fmla="*/ 0 h 1"/>
                        <a:gd name="T2" fmla="*/ 105 w 105"/>
                        <a:gd name="T3" fmla="*/ 0 h 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</a:cxnLst>
                      <a:rect l="0" t="0" r="r" b="b"/>
                      <a:pathLst>
                        <a:path w="105" h="1">
                          <a:moveTo>
                            <a:pt x="0" y="0"/>
                          </a:moveTo>
                          <a:lnTo>
                            <a:pt x="105" y="0"/>
                          </a:lnTo>
                        </a:path>
                      </a:pathLst>
                    </a:custGeom>
                    <a:noFill/>
                    <a:ln w="28575" cmpd="sng">
                      <a:solidFill>
                        <a:schemeClr val="tx1"/>
                      </a:solidFill>
                      <a:round/>
                      <a:headEnd type="none" w="med" len="med"/>
                      <a:tailEnd type="none" w="med" len="med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27702" name="Freeform 54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630" y="2868"/>
                      <a:ext cx="105" cy="1"/>
                    </a:xfrm>
                    <a:custGeom>
                      <a:avLst/>
                      <a:gdLst>
                        <a:gd name="T0" fmla="*/ 0 w 105"/>
                        <a:gd name="T1" fmla="*/ 0 h 1"/>
                        <a:gd name="T2" fmla="*/ 105 w 105"/>
                        <a:gd name="T3" fmla="*/ 0 h 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</a:cxnLst>
                      <a:rect l="0" t="0" r="r" b="b"/>
                      <a:pathLst>
                        <a:path w="105" h="1">
                          <a:moveTo>
                            <a:pt x="0" y="0"/>
                          </a:moveTo>
                          <a:lnTo>
                            <a:pt x="105" y="0"/>
                          </a:lnTo>
                        </a:path>
                      </a:pathLst>
                    </a:custGeom>
                    <a:noFill/>
                    <a:ln w="28575" cmpd="sng">
                      <a:solidFill>
                        <a:schemeClr val="tx1"/>
                      </a:solidFill>
                      <a:round/>
                      <a:headEnd type="none" w="med" len="med"/>
                      <a:tailEnd type="none" w="med" len="med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27703" name="Freeform 55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630" y="3119"/>
                      <a:ext cx="105" cy="1"/>
                    </a:xfrm>
                    <a:custGeom>
                      <a:avLst/>
                      <a:gdLst>
                        <a:gd name="T0" fmla="*/ 0 w 105"/>
                        <a:gd name="T1" fmla="*/ 0 h 1"/>
                        <a:gd name="T2" fmla="*/ 105 w 105"/>
                        <a:gd name="T3" fmla="*/ 0 h 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</a:cxnLst>
                      <a:rect l="0" t="0" r="r" b="b"/>
                      <a:pathLst>
                        <a:path w="105" h="1">
                          <a:moveTo>
                            <a:pt x="0" y="0"/>
                          </a:moveTo>
                          <a:lnTo>
                            <a:pt x="105" y="0"/>
                          </a:lnTo>
                        </a:path>
                      </a:pathLst>
                    </a:custGeom>
                    <a:noFill/>
                    <a:ln w="28575" cmpd="sng">
                      <a:solidFill>
                        <a:schemeClr val="tx1"/>
                      </a:solidFill>
                      <a:round/>
                      <a:headEnd type="none" w="med" len="med"/>
                      <a:tailEnd type="none" w="med" len="med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27704" name="Freeform 56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630" y="3364"/>
                      <a:ext cx="105" cy="1"/>
                    </a:xfrm>
                    <a:custGeom>
                      <a:avLst/>
                      <a:gdLst>
                        <a:gd name="T0" fmla="*/ 0 w 105"/>
                        <a:gd name="T1" fmla="*/ 0 h 1"/>
                        <a:gd name="T2" fmla="*/ 105 w 105"/>
                        <a:gd name="T3" fmla="*/ 0 h 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</a:cxnLst>
                      <a:rect l="0" t="0" r="r" b="b"/>
                      <a:pathLst>
                        <a:path w="105" h="1">
                          <a:moveTo>
                            <a:pt x="0" y="0"/>
                          </a:moveTo>
                          <a:lnTo>
                            <a:pt x="105" y="0"/>
                          </a:lnTo>
                        </a:path>
                      </a:pathLst>
                    </a:custGeom>
                    <a:noFill/>
                    <a:ln w="28575" cmpd="sng">
                      <a:solidFill>
                        <a:schemeClr val="tx1"/>
                      </a:solidFill>
                      <a:round/>
                      <a:headEnd type="none" w="med" len="med"/>
                      <a:tailEnd type="none" w="med" len="med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27705" name="Freeform 57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630" y="3605"/>
                      <a:ext cx="105" cy="1"/>
                    </a:xfrm>
                    <a:custGeom>
                      <a:avLst/>
                      <a:gdLst>
                        <a:gd name="T0" fmla="*/ 0 w 105"/>
                        <a:gd name="T1" fmla="*/ 0 h 1"/>
                        <a:gd name="T2" fmla="*/ 105 w 105"/>
                        <a:gd name="T3" fmla="*/ 0 h 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</a:cxnLst>
                      <a:rect l="0" t="0" r="r" b="b"/>
                      <a:pathLst>
                        <a:path w="105" h="1">
                          <a:moveTo>
                            <a:pt x="0" y="0"/>
                          </a:moveTo>
                          <a:lnTo>
                            <a:pt x="105" y="0"/>
                          </a:lnTo>
                        </a:path>
                      </a:pathLst>
                    </a:custGeom>
                    <a:noFill/>
                    <a:ln w="28575" cmpd="sng">
                      <a:solidFill>
                        <a:schemeClr val="tx1"/>
                      </a:solidFill>
                      <a:round/>
                      <a:headEnd type="none" w="med" len="med"/>
                      <a:tailEnd type="none" w="med" len="med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>
                        <a:solidFill>
                          <a:srgbClr val="000000"/>
                        </a:solidFill>
                      </a:endParaRPr>
                    </a:p>
                  </p:txBody>
                </p:sp>
              </p:grpSp>
            </p:grpSp>
            <p:sp>
              <p:nvSpPr>
                <p:cNvPr id="27706" name="Rectangle 58"/>
                <p:cNvSpPr>
                  <a:spLocks noChangeArrowheads="1"/>
                </p:cNvSpPr>
                <p:nvPr/>
              </p:nvSpPr>
              <p:spPr bwMode="auto">
                <a:xfrm>
                  <a:off x="313" y="543"/>
                  <a:ext cx="589" cy="18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>
                  <a:lvl1pPr algn="ctr">
                    <a:defRPr sz="4400">
                      <a:solidFill>
                        <a:schemeClr val="tx2"/>
                      </a:solidFill>
                      <a:latin typeface="Arial" charset="0"/>
                    </a:defRPr>
                  </a:lvl1pPr>
                  <a:lvl2pPr algn="ctr">
                    <a:defRPr sz="4400">
                      <a:solidFill>
                        <a:schemeClr val="tx2"/>
                      </a:solidFill>
                      <a:latin typeface="Arial" charset="0"/>
                    </a:defRPr>
                  </a:lvl2pPr>
                  <a:lvl3pPr algn="ctr">
                    <a:defRPr sz="4400">
                      <a:solidFill>
                        <a:schemeClr val="tx2"/>
                      </a:solidFill>
                      <a:latin typeface="Arial" charset="0"/>
                    </a:defRPr>
                  </a:lvl3pPr>
                  <a:lvl4pPr algn="ctr">
                    <a:defRPr sz="4400">
                      <a:solidFill>
                        <a:schemeClr val="tx2"/>
                      </a:solidFill>
                      <a:latin typeface="Arial" charset="0"/>
                    </a:defRPr>
                  </a:lvl4pPr>
                  <a:lvl5pPr algn="ctr">
                    <a:defRPr sz="4400">
                      <a:solidFill>
                        <a:schemeClr val="tx2"/>
                      </a:solidFill>
                      <a:latin typeface="Arial" charset="0"/>
                    </a:defRPr>
                  </a:lvl5pPr>
                  <a:lvl6pPr marL="457200" algn="ctr" fontAlgn="base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2"/>
                      </a:solidFill>
                      <a:latin typeface="Arial" charset="0"/>
                    </a:defRPr>
                  </a:lvl6pPr>
                  <a:lvl7pPr marL="914400" algn="ctr" fontAlgn="base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2"/>
                      </a:solidFill>
                      <a:latin typeface="Arial" charset="0"/>
                    </a:defRPr>
                  </a:lvl7pPr>
                  <a:lvl8pPr marL="1371600" algn="ctr" fontAlgn="base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2"/>
                      </a:solidFill>
                      <a:latin typeface="Arial" charset="0"/>
                    </a:defRPr>
                  </a:lvl8pPr>
                  <a:lvl9pPr marL="1828800" algn="ctr" fontAlgn="base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2"/>
                      </a:solidFill>
                      <a:latin typeface="Arial" charset="0"/>
                    </a:defRPr>
                  </a:lvl9pPr>
                </a:lstStyle>
                <a:p>
                  <a:pPr algn="l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nl-NL" altLang="nl-NL" sz="1800" b="1">
                      <a:solidFill>
                        <a:srgbClr val="000000"/>
                      </a:solidFill>
                    </a:rPr>
                    <a:t>1000</a:t>
                  </a:r>
                </a:p>
              </p:txBody>
            </p:sp>
            <p:sp>
              <p:nvSpPr>
                <p:cNvPr id="27707" name="Rectangle 59"/>
                <p:cNvSpPr>
                  <a:spLocks noChangeArrowheads="1"/>
                </p:cNvSpPr>
                <p:nvPr/>
              </p:nvSpPr>
              <p:spPr bwMode="auto">
                <a:xfrm>
                  <a:off x="396" y="1957"/>
                  <a:ext cx="589" cy="18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>
                  <a:lvl1pPr algn="ctr">
                    <a:defRPr sz="4400">
                      <a:solidFill>
                        <a:schemeClr val="tx2"/>
                      </a:solidFill>
                      <a:latin typeface="Arial" charset="0"/>
                    </a:defRPr>
                  </a:lvl1pPr>
                  <a:lvl2pPr algn="ctr">
                    <a:defRPr sz="4400">
                      <a:solidFill>
                        <a:schemeClr val="tx2"/>
                      </a:solidFill>
                      <a:latin typeface="Arial" charset="0"/>
                    </a:defRPr>
                  </a:lvl2pPr>
                  <a:lvl3pPr algn="ctr">
                    <a:defRPr sz="4400">
                      <a:solidFill>
                        <a:schemeClr val="tx2"/>
                      </a:solidFill>
                      <a:latin typeface="Arial" charset="0"/>
                    </a:defRPr>
                  </a:lvl3pPr>
                  <a:lvl4pPr algn="ctr">
                    <a:defRPr sz="4400">
                      <a:solidFill>
                        <a:schemeClr val="tx2"/>
                      </a:solidFill>
                      <a:latin typeface="Arial" charset="0"/>
                    </a:defRPr>
                  </a:lvl4pPr>
                  <a:lvl5pPr algn="ctr">
                    <a:defRPr sz="4400">
                      <a:solidFill>
                        <a:schemeClr val="tx2"/>
                      </a:solidFill>
                      <a:latin typeface="Arial" charset="0"/>
                    </a:defRPr>
                  </a:lvl5pPr>
                  <a:lvl6pPr marL="457200" algn="ctr" fontAlgn="base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2"/>
                      </a:solidFill>
                      <a:latin typeface="Arial" charset="0"/>
                    </a:defRPr>
                  </a:lvl6pPr>
                  <a:lvl7pPr marL="914400" algn="ctr" fontAlgn="base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2"/>
                      </a:solidFill>
                      <a:latin typeface="Arial" charset="0"/>
                    </a:defRPr>
                  </a:lvl7pPr>
                  <a:lvl8pPr marL="1371600" algn="ctr" fontAlgn="base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2"/>
                      </a:solidFill>
                      <a:latin typeface="Arial" charset="0"/>
                    </a:defRPr>
                  </a:lvl8pPr>
                  <a:lvl9pPr marL="1828800" algn="ctr" fontAlgn="base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2"/>
                      </a:solidFill>
                      <a:latin typeface="Arial" charset="0"/>
                    </a:defRPr>
                  </a:lvl9pPr>
                </a:lstStyle>
                <a:p>
                  <a:pPr algn="l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nl-NL" altLang="nl-NL" sz="1800" b="1">
                      <a:solidFill>
                        <a:srgbClr val="000000"/>
                      </a:solidFill>
                    </a:rPr>
                    <a:t>500</a:t>
                  </a:r>
                </a:p>
              </p:txBody>
            </p:sp>
            <p:sp>
              <p:nvSpPr>
                <p:cNvPr id="27708" name="Text Box 60"/>
                <p:cNvSpPr txBox="1">
                  <a:spLocks noChangeArrowheads="1"/>
                </p:cNvSpPr>
                <p:nvPr/>
              </p:nvSpPr>
              <p:spPr bwMode="auto">
                <a:xfrm>
                  <a:off x="559" y="343"/>
                  <a:ext cx="408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fontAlgn="base">
                    <a:spcBef>
                      <a:spcPct val="50000"/>
                    </a:spcBef>
                    <a:spcAft>
                      <a:spcPct val="0"/>
                    </a:spcAft>
                  </a:pPr>
                  <a:r>
                    <a:rPr lang="nl-NL" altLang="nl-NL" b="1">
                      <a:solidFill>
                        <a:srgbClr val="000000"/>
                      </a:solidFill>
                    </a:rPr>
                    <a:t>mL</a:t>
                  </a:r>
                </a:p>
              </p:txBody>
            </p:sp>
          </p:grpSp>
        </p:grpSp>
        <p:sp>
          <p:nvSpPr>
            <p:cNvPr id="27654" name="Oval 6"/>
            <p:cNvSpPr>
              <a:spLocks noChangeAspect="1" noChangeArrowheads="1"/>
            </p:cNvSpPr>
            <p:nvPr/>
          </p:nvSpPr>
          <p:spPr bwMode="auto">
            <a:xfrm>
              <a:off x="4921" y="3339"/>
              <a:ext cx="45" cy="45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>
                <a:solidFill>
                  <a:srgbClr val="000000"/>
                </a:solidFill>
              </a:endParaRPr>
            </a:p>
          </p:txBody>
        </p:sp>
        <p:sp>
          <p:nvSpPr>
            <p:cNvPr id="27658" name="Oval 10"/>
            <p:cNvSpPr>
              <a:spLocks noChangeAspect="1" noChangeArrowheads="1"/>
            </p:cNvSpPr>
            <p:nvPr/>
          </p:nvSpPr>
          <p:spPr bwMode="auto">
            <a:xfrm>
              <a:off x="5103" y="2432"/>
              <a:ext cx="45" cy="45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>
                <a:solidFill>
                  <a:srgbClr val="000000"/>
                </a:solidFill>
              </a:endParaRPr>
            </a:p>
          </p:txBody>
        </p:sp>
        <p:sp>
          <p:nvSpPr>
            <p:cNvPr id="27660" name="Oval 12"/>
            <p:cNvSpPr>
              <a:spLocks noChangeAspect="1" noChangeArrowheads="1"/>
            </p:cNvSpPr>
            <p:nvPr/>
          </p:nvSpPr>
          <p:spPr bwMode="auto">
            <a:xfrm>
              <a:off x="4876" y="2795"/>
              <a:ext cx="45" cy="45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>
                <a:solidFill>
                  <a:srgbClr val="000000"/>
                </a:solidFill>
              </a:endParaRPr>
            </a:p>
          </p:txBody>
        </p:sp>
        <p:sp>
          <p:nvSpPr>
            <p:cNvPr id="27662" name="Oval 14"/>
            <p:cNvSpPr>
              <a:spLocks noChangeAspect="1" noChangeArrowheads="1"/>
            </p:cNvSpPr>
            <p:nvPr/>
          </p:nvSpPr>
          <p:spPr bwMode="auto">
            <a:xfrm>
              <a:off x="5103" y="3022"/>
              <a:ext cx="45" cy="45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>
                <a:solidFill>
                  <a:srgbClr val="000000"/>
                </a:solidFill>
              </a:endParaRPr>
            </a:p>
          </p:txBody>
        </p:sp>
      </p:grpSp>
      <p:grpSp>
        <p:nvGrpSpPr>
          <p:cNvPr id="27709" name="Group 61"/>
          <p:cNvGrpSpPr>
            <a:grpSpLocks/>
          </p:cNvGrpSpPr>
          <p:nvPr/>
        </p:nvGrpSpPr>
        <p:grpSpPr bwMode="auto">
          <a:xfrm>
            <a:off x="184150" y="539750"/>
            <a:ext cx="1309688" cy="5097463"/>
            <a:chOff x="4187" y="340"/>
            <a:chExt cx="825" cy="3211"/>
          </a:xfrm>
        </p:grpSpPr>
        <p:grpSp>
          <p:nvGrpSpPr>
            <p:cNvPr id="27710" name="Group 62"/>
            <p:cNvGrpSpPr>
              <a:grpSpLocks/>
            </p:cNvGrpSpPr>
            <p:nvPr/>
          </p:nvGrpSpPr>
          <p:grpSpPr bwMode="auto">
            <a:xfrm>
              <a:off x="4187" y="373"/>
              <a:ext cx="825" cy="3178"/>
              <a:chOff x="2245" y="749"/>
              <a:chExt cx="825" cy="3178"/>
            </a:xfrm>
          </p:grpSpPr>
          <p:sp>
            <p:nvSpPr>
              <p:cNvPr id="27711" name="Rectangle 63" descr="10%"/>
              <p:cNvSpPr>
                <a:spLocks noChangeArrowheads="1"/>
              </p:cNvSpPr>
              <p:nvPr/>
            </p:nvSpPr>
            <p:spPr bwMode="auto">
              <a:xfrm>
                <a:off x="2382" y="1026"/>
                <a:ext cx="570" cy="2826"/>
              </a:xfrm>
              <a:prstGeom prst="rect">
                <a:avLst/>
              </a:prstGeom>
              <a:pattFill prst="pct10">
                <a:fgClr>
                  <a:srgbClr val="FF0000"/>
                </a:fgClr>
                <a:bgClr>
                  <a:schemeClr val="bg1"/>
                </a:bgClr>
              </a:patt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27712" name="Group 64"/>
              <p:cNvGrpSpPr>
                <a:grpSpLocks/>
              </p:cNvGrpSpPr>
              <p:nvPr/>
            </p:nvGrpSpPr>
            <p:grpSpPr bwMode="auto">
              <a:xfrm>
                <a:off x="2245" y="749"/>
                <a:ext cx="825" cy="3178"/>
                <a:chOff x="1102" y="749"/>
                <a:chExt cx="825" cy="3178"/>
              </a:xfrm>
            </p:grpSpPr>
            <p:grpSp>
              <p:nvGrpSpPr>
                <p:cNvPr id="27713" name="Group 65"/>
                <p:cNvGrpSpPr>
                  <a:grpSpLocks noChangeAspect="1"/>
                </p:cNvGrpSpPr>
                <p:nvPr/>
              </p:nvGrpSpPr>
              <p:grpSpPr bwMode="auto">
                <a:xfrm>
                  <a:off x="1102" y="749"/>
                  <a:ext cx="825" cy="3178"/>
                  <a:chOff x="138" y="1188"/>
                  <a:chExt cx="705" cy="2715"/>
                </a:xfrm>
              </p:grpSpPr>
              <p:grpSp>
                <p:nvGrpSpPr>
                  <p:cNvPr id="27714" name="Group 66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138" y="1188"/>
                    <a:ext cx="705" cy="2715"/>
                    <a:chOff x="138" y="1188"/>
                    <a:chExt cx="705" cy="2715"/>
                  </a:xfrm>
                </p:grpSpPr>
                <p:sp>
                  <p:nvSpPr>
                    <p:cNvPr id="27715" name="Freeform 67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177" y="1188"/>
                      <a:ext cx="559" cy="2652"/>
                    </a:xfrm>
                    <a:custGeom>
                      <a:avLst/>
                      <a:gdLst>
                        <a:gd name="T0" fmla="*/ 69 w 559"/>
                        <a:gd name="T1" fmla="*/ 2652 h 2652"/>
                        <a:gd name="T2" fmla="*/ 559 w 559"/>
                        <a:gd name="T3" fmla="*/ 2652 h 2652"/>
                        <a:gd name="T4" fmla="*/ 559 w 559"/>
                        <a:gd name="T5" fmla="*/ 0 h 2652"/>
                        <a:gd name="T6" fmla="*/ 71 w 559"/>
                        <a:gd name="T7" fmla="*/ 0 h 2652"/>
                        <a:gd name="T8" fmla="*/ 0 w 559"/>
                        <a:gd name="T9" fmla="*/ 18 h 2652"/>
                        <a:gd name="T10" fmla="*/ 67 w 559"/>
                        <a:gd name="T11" fmla="*/ 100 h 2652"/>
                        <a:gd name="T12" fmla="*/ 69 w 559"/>
                        <a:gd name="T13" fmla="*/ 2652 h 265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</a:cxnLst>
                      <a:rect l="0" t="0" r="r" b="b"/>
                      <a:pathLst>
                        <a:path w="559" h="2652">
                          <a:moveTo>
                            <a:pt x="69" y="2652"/>
                          </a:moveTo>
                          <a:lnTo>
                            <a:pt x="559" y="2652"/>
                          </a:lnTo>
                          <a:lnTo>
                            <a:pt x="559" y="0"/>
                          </a:lnTo>
                          <a:lnTo>
                            <a:pt x="71" y="0"/>
                          </a:lnTo>
                          <a:lnTo>
                            <a:pt x="0" y="18"/>
                          </a:lnTo>
                          <a:lnTo>
                            <a:pt x="67" y="100"/>
                          </a:lnTo>
                          <a:lnTo>
                            <a:pt x="69" y="2652"/>
                          </a:lnTo>
                          <a:close/>
                        </a:path>
                      </a:pathLst>
                    </a:custGeom>
                    <a:noFill/>
                    <a:ln w="28575" cmpd="sng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27716" name="Freeform 68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138" y="3838"/>
                      <a:ext cx="705" cy="65"/>
                    </a:xfrm>
                    <a:custGeom>
                      <a:avLst/>
                      <a:gdLst>
                        <a:gd name="T0" fmla="*/ 600 w 705"/>
                        <a:gd name="T1" fmla="*/ 2 h 65"/>
                        <a:gd name="T2" fmla="*/ 705 w 705"/>
                        <a:gd name="T3" fmla="*/ 65 h 65"/>
                        <a:gd name="T4" fmla="*/ 0 w 705"/>
                        <a:gd name="T5" fmla="*/ 65 h 65"/>
                        <a:gd name="T6" fmla="*/ 111 w 705"/>
                        <a:gd name="T7" fmla="*/ 0 h 65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</a:cxnLst>
                      <a:rect l="0" t="0" r="r" b="b"/>
                      <a:pathLst>
                        <a:path w="705" h="65">
                          <a:moveTo>
                            <a:pt x="600" y="2"/>
                          </a:moveTo>
                          <a:lnTo>
                            <a:pt x="705" y="65"/>
                          </a:lnTo>
                          <a:lnTo>
                            <a:pt x="0" y="65"/>
                          </a:lnTo>
                          <a:lnTo>
                            <a:pt x="111" y="0"/>
                          </a:lnTo>
                        </a:path>
                      </a:pathLst>
                    </a:custGeom>
                    <a:noFill/>
                    <a:ln w="28575" cmpd="sng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27717" name="Freeform 69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585" y="2630"/>
                      <a:ext cx="151" cy="1"/>
                    </a:xfrm>
                    <a:custGeom>
                      <a:avLst/>
                      <a:gdLst>
                        <a:gd name="T0" fmla="*/ 0 w 151"/>
                        <a:gd name="T1" fmla="*/ 1 h 1"/>
                        <a:gd name="T2" fmla="*/ 151 w 151"/>
                        <a:gd name="T3" fmla="*/ 0 h 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</a:cxnLst>
                      <a:rect l="0" t="0" r="r" b="b"/>
                      <a:pathLst>
                        <a:path w="151" h="1">
                          <a:moveTo>
                            <a:pt x="0" y="1"/>
                          </a:moveTo>
                          <a:lnTo>
                            <a:pt x="151" y="0"/>
                          </a:lnTo>
                        </a:path>
                      </a:pathLst>
                    </a:custGeom>
                    <a:noFill/>
                    <a:ln w="28575" cmpd="sng">
                      <a:solidFill>
                        <a:schemeClr val="tx1"/>
                      </a:solidFill>
                      <a:round/>
                      <a:headEnd type="none" w="med" len="med"/>
                      <a:tailEnd type="none" w="med" len="med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27718" name="Freeform 70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583" y="1422"/>
                      <a:ext cx="151" cy="1"/>
                    </a:xfrm>
                    <a:custGeom>
                      <a:avLst/>
                      <a:gdLst>
                        <a:gd name="T0" fmla="*/ 0 w 151"/>
                        <a:gd name="T1" fmla="*/ 1 h 1"/>
                        <a:gd name="T2" fmla="*/ 151 w 151"/>
                        <a:gd name="T3" fmla="*/ 0 h 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</a:cxnLst>
                      <a:rect l="0" t="0" r="r" b="b"/>
                      <a:pathLst>
                        <a:path w="151" h="1">
                          <a:moveTo>
                            <a:pt x="0" y="1"/>
                          </a:moveTo>
                          <a:lnTo>
                            <a:pt x="151" y="0"/>
                          </a:lnTo>
                        </a:path>
                      </a:pathLst>
                    </a:custGeom>
                    <a:noFill/>
                    <a:ln w="28575" cmpd="sng">
                      <a:solidFill>
                        <a:schemeClr val="tx1"/>
                      </a:solidFill>
                      <a:round/>
                      <a:headEnd type="none" w="med" len="med"/>
                      <a:tailEnd type="none" w="med" len="med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>
                        <a:solidFill>
                          <a:srgbClr val="000000"/>
                        </a:solidFill>
                      </a:endParaRPr>
                    </a:p>
                  </p:txBody>
                </p:sp>
              </p:grpSp>
              <p:grpSp>
                <p:nvGrpSpPr>
                  <p:cNvPr id="27719" name="Group 71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630" y="1659"/>
                    <a:ext cx="108" cy="1947"/>
                    <a:chOff x="630" y="1659"/>
                    <a:chExt cx="108" cy="1947"/>
                  </a:xfrm>
                </p:grpSpPr>
                <p:sp>
                  <p:nvSpPr>
                    <p:cNvPr id="27720" name="Freeform 72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633" y="1659"/>
                      <a:ext cx="105" cy="1"/>
                    </a:xfrm>
                    <a:custGeom>
                      <a:avLst/>
                      <a:gdLst>
                        <a:gd name="T0" fmla="*/ 0 w 105"/>
                        <a:gd name="T1" fmla="*/ 0 h 1"/>
                        <a:gd name="T2" fmla="*/ 105 w 105"/>
                        <a:gd name="T3" fmla="*/ 0 h 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</a:cxnLst>
                      <a:rect l="0" t="0" r="r" b="b"/>
                      <a:pathLst>
                        <a:path w="105" h="1">
                          <a:moveTo>
                            <a:pt x="0" y="0"/>
                          </a:moveTo>
                          <a:lnTo>
                            <a:pt x="105" y="0"/>
                          </a:lnTo>
                        </a:path>
                      </a:pathLst>
                    </a:custGeom>
                    <a:noFill/>
                    <a:ln w="28575" cmpd="sng">
                      <a:solidFill>
                        <a:schemeClr val="tx1"/>
                      </a:solidFill>
                      <a:round/>
                      <a:headEnd type="none" w="med" len="med"/>
                      <a:tailEnd type="none" w="med" len="med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27721" name="Freeform 73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630" y="1900"/>
                      <a:ext cx="105" cy="1"/>
                    </a:xfrm>
                    <a:custGeom>
                      <a:avLst/>
                      <a:gdLst>
                        <a:gd name="T0" fmla="*/ 0 w 105"/>
                        <a:gd name="T1" fmla="*/ 0 h 1"/>
                        <a:gd name="T2" fmla="*/ 105 w 105"/>
                        <a:gd name="T3" fmla="*/ 0 h 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</a:cxnLst>
                      <a:rect l="0" t="0" r="r" b="b"/>
                      <a:pathLst>
                        <a:path w="105" h="1">
                          <a:moveTo>
                            <a:pt x="0" y="0"/>
                          </a:moveTo>
                          <a:lnTo>
                            <a:pt x="105" y="0"/>
                          </a:lnTo>
                        </a:path>
                      </a:pathLst>
                    </a:custGeom>
                    <a:noFill/>
                    <a:ln w="28575" cmpd="sng">
                      <a:solidFill>
                        <a:schemeClr val="tx1"/>
                      </a:solidFill>
                      <a:round/>
                      <a:headEnd type="none" w="med" len="med"/>
                      <a:tailEnd type="none" w="med" len="med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27722" name="Freeform 74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630" y="2154"/>
                      <a:ext cx="105" cy="1"/>
                    </a:xfrm>
                    <a:custGeom>
                      <a:avLst/>
                      <a:gdLst>
                        <a:gd name="T0" fmla="*/ 0 w 105"/>
                        <a:gd name="T1" fmla="*/ 0 h 1"/>
                        <a:gd name="T2" fmla="*/ 105 w 105"/>
                        <a:gd name="T3" fmla="*/ 0 h 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</a:cxnLst>
                      <a:rect l="0" t="0" r="r" b="b"/>
                      <a:pathLst>
                        <a:path w="105" h="1">
                          <a:moveTo>
                            <a:pt x="0" y="0"/>
                          </a:moveTo>
                          <a:lnTo>
                            <a:pt x="105" y="0"/>
                          </a:lnTo>
                        </a:path>
                      </a:pathLst>
                    </a:custGeom>
                    <a:noFill/>
                    <a:ln w="28575" cmpd="sng">
                      <a:solidFill>
                        <a:schemeClr val="tx1"/>
                      </a:solidFill>
                      <a:round/>
                      <a:headEnd type="none" w="med" len="med"/>
                      <a:tailEnd type="none" w="med" len="med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27723" name="Freeform 75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630" y="2396"/>
                      <a:ext cx="105" cy="1"/>
                    </a:xfrm>
                    <a:custGeom>
                      <a:avLst/>
                      <a:gdLst>
                        <a:gd name="T0" fmla="*/ 0 w 105"/>
                        <a:gd name="T1" fmla="*/ 0 h 1"/>
                        <a:gd name="T2" fmla="*/ 105 w 105"/>
                        <a:gd name="T3" fmla="*/ 0 h 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</a:cxnLst>
                      <a:rect l="0" t="0" r="r" b="b"/>
                      <a:pathLst>
                        <a:path w="105" h="1">
                          <a:moveTo>
                            <a:pt x="0" y="0"/>
                          </a:moveTo>
                          <a:lnTo>
                            <a:pt x="105" y="0"/>
                          </a:lnTo>
                        </a:path>
                      </a:pathLst>
                    </a:custGeom>
                    <a:noFill/>
                    <a:ln w="28575" cmpd="sng">
                      <a:solidFill>
                        <a:schemeClr val="tx1"/>
                      </a:solidFill>
                      <a:round/>
                      <a:headEnd type="none" w="med" len="med"/>
                      <a:tailEnd type="none" w="med" len="med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27724" name="Freeform 76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630" y="2868"/>
                      <a:ext cx="105" cy="1"/>
                    </a:xfrm>
                    <a:custGeom>
                      <a:avLst/>
                      <a:gdLst>
                        <a:gd name="T0" fmla="*/ 0 w 105"/>
                        <a:gd name="T1" fmla="*/ 0 h 1"/>
                        <a:gd name="T2" fmla="*/ 105 w 105"/>
                        <a:gd name="T3" fmla="*/ 0 h 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</a:cxnLst>
                      <a:rect l="0" t="0" r="r" b="b"/>
                      <a:pathLst>
                        <a:path w="105" h="1">
                          <a:moveTo>
                            <a:pt x="0" y="0"/>
                          </a:moveTo>
                          <a:lnTo>
                            <a:pt x="105" y="0"/>
                          </a:lnTo>
                        </a:path>
                      </a:pathLst>
                    </a:custGeom>
                    <a:noFill/>
                    <a:ln w="28575" cmpd="sng">
                      <a:solidFill>
                        <a:schemeClr val="tx1"/>
                      </a:solidFill>
                      <a:round/>
                      <a:headEnd type="none" w="med" len="med"/>
                      <a:tailEnd type="none" w="med" len="med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27725" name="Freeform 77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630" y="3119"/>
                      <a:ext cx="105" cy="1"/>
                    </a:xfrm>
                    <a:custGeom>
                      <a:avLst/>
                      <a:gdLst>
                        <a:gd name="T0" fmla="*/ 0 w 105"/>
                        <a:gd name="T1" fmla="*/ 0 h 1"/>
                        <a:gd name="T2" fmla="*/ 105 w 105"/>
                        <a:gd name="T3" fmla="*/ 0 h 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</a:cxnLst>
                      <a:rect l="0" t="0" r="r" b="b"/>
                      <a:pathLst>
                        <a:path w="105" h="1">
                          <a:moveTo>
                            <a:pt x="0" y="0"/>
                          </a:moveTo>
                          <a:lnTo>
                            <a:pt x="105" y="0"/>
                          </a:lnTo>
                        </a:path>
                      </a:pathLst>
                    </a:custGeom>
                    <a:noFill/>
                    <a:ln w="28575" cmpd="sng">
                      <a:solidFill>
                        <a:schemeClr val="tx1"/>
                      </a:solidFill>
                      <a:round/>
                      <a:headEnd type="none" w="med" len="med"/>
                      <a:tailEnd type="none" w="med" len="med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27726" name="Freeform 78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630" y="3364"/>
                      <a:ext cx="105" cy="1"/>
                    </a:xfrm>
                    <a:custGeom>
                      <a:avLst/>
                      <a:gdLst>
                        <a:gd name="T0" fmla="*/ 0 w 105"/>
                        <a:gd name="T1" fmla="*/ 0 h 1"/>
                        <a:gd name="T2" fmla="*/ 105 w 105"/>
                        <a:gd name="T3" fmla="*/ 0 h 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</a:cxnLst>
                      <a:rect l="0" t="0" r="r" b="b"/>
                      <a:pathLst>
                        <a:path w="105" h="1">
                          <a:moveTo>
                            <a:pt x="0" y="0"/>
                          </a:moveTo>
                          <a:lnTo>
                            <a:pt x="105" y="0"/>
                          </a:lnTo>
                        </a:path>
                      </a:pathLst>
                    </a:custGeom>
                    <a:noFill/>
                    <a:ln w="28575" cmpd="sng">
                      <a:solidFill>
                        <a:schemeClr val="tx1"/>
                      </a:solidFill>
                      <a:round/>
                      <a:headEnd type="none" w="med" len="med"/>
                      <a:tailEnd type="none" w="med" len="med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27727" name="Freeform 79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630" y="3605"/>
                      <a:ext cx="105" cy="1"/>
                    </a:xfrm>
                    <a:custGeom>
                      <a:avLst/>
                      <a:gdLst>
                        <a:gd name="T0" fmla="*/ 0 w 105"/>
                        <a:gd name="T1" fmla="*/ 0 h 1"/>
                        <a:gd name="T2" fmla="*/ 105 w 105"/>
                        <a:gd name="T3" fmla="*/ 0 h 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</a:cxnLst>
                      <a:rect l="0" t="0" r="r" b="b"/>
                      <a:pathLst>
                        <a:path w="105" h="1">
                          <a:moveTo>
                            <a:pt x="0" y="0"/>
                          </a:moveTo>
                          <a:lnTo>
                            <a:pt x="105" y="0"/>
                          </a:lnTo>
                        </a:path>
                      </a:pathLst>
                    </a:custGeom>
                    <a:noFill/>
                    <a:ln w="28575" cmpd="sng">
                      <a:solidFill>
                        <a:schemeClr val="tx1"/>
                      </a:solidFill>
                      <a:round/>
                      <a:headEnd type="none" w="med" len="med"/>
                      <a:tailEnd type="none" w="med" len="med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>
                        <a:solidFill>
                          <a:srgbClr val="000000"/>
                        </a:solidFill>
                      </a:endParaRPr>
                    </a:p>
                  </p:txBody>
                </p:sp>
              </p:grpSp>
            </p:grpSp>
            <p:sp>
              <p:nvSpPr>
                <p:cNvPr id="27728" name="Rectangle 80"/>
                <p:cNvSpPr>
                  <a:spLocks noChangeArrowheads="1"/>
                </p:cNvSpPr>
                <p:nvPr/>
              </p:nvSpPr>
              <p:spPr bwMode="auto">
                <a:xfrm>
                  <a:off x="1227" y="919"/>
                  <a:ext cx="589" cy="18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>
                  <a:lvl1pPr algn="ctr">
                    <a:defRPr sz="4400">
                      <a:solidFill>
                        <a:schemeClr val="tx2"/>
                      </a:solidFill>
                      <a:latin typeface="Arial" charset="0"/>
                    </a:defRPr>
                  </a:lvl1pPr>
                  <a:lvl2pPr algn="ctr">
                    <a:defRPr sz="4400">
                      <a:solidFill>
                        <a:schemeClr val="tx2"/>
                      </a:solidFill>
                      <a:latin typeface="Arial" charset="0"/>
                    </a:defRPr>
                  </a:lvl2pPr>
                  <a:lvl3pPr algn="ctr">
                    <a:defRPr sz="4400">
                      <a:solidFill>
                        <a:schemeClr val="tx2"/>
                      </a:solidFill>
                      <a:latin typeface="Arial" charset="0"/>
                    </a:defRPr>
                  </a:lvl3pPr>
                  <a:lvl4pPr algn="ctr">
                    <a:defRPr sz="4400">
                      <a:solidFill>
                        <a:schemeClr val="tx2"/>
                      </a:solidFill>
                      <a:latin typeface="Arial" charset="0"/>
                    </a:defRPr>
                  </a:lvl4pPr>
                  <a:lvl5pPr algn="ctr">
                    <a:defRPr sz="4400">
                      <a:solidFill>
                        <a:schemeClr val="tx2"/>
                      </a:solidFill>
                      <a:latin typeface="Arial" charset="0"/>
                    </a:defRPr>
                  </a:lvl5pPr>
                  <a:lvl6pPr marL="457200" algn="ctr" fontAlgn="base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2"/>
                      </a:solidFill>
                      <a:latin typeface="Arial" charset="0"/>
                    </a:defRPr>
                  </a:lvl6pPr>
                  <a:lvl7pPr marL="914400" algn="ctr" fontAlgn="base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2"/>
                      </a:solidFill>
                      <a:latin typeface="Arial" charset="0"/>
                    </a:defRPr>
                  </a:lvl7pPr>
                  <a:lvl8pPr marL="1371600" algn="ctr" fontAlgn="base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2"/>
                      </a:solidFill>
                      <a:latin typeface="Arial" charset="0"/>
                    </a:defRPr>
                  </a:lvl8pPr>
                  <a:lvl9pPr marL="1828800" algn="ctr" fontAlgn="base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2"/>
                      </a:solidFill>
                      <a:latin typeface="Arial" charset="0"/>
                    </a:defRPr>
                  </a:lvl9pPr>
                </a:lstStyle>
                <a:p>
                  <a:pPr algn="l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nl-NL" altLang="nl-NL" sz="1800" b="1">
                      <a:solidFill>
                        <a:srgbClr val="000000"/>
                      </a:solidFill>
                    </a:rPr>
                    <a:t>1000</a:t>
                  </a:r>
                </a:p>
              </p:txBody>
            </p:sp>
            <p:sp>
              <p:nvSpPr>
                <p:cNvPr id="27729" name="Rectangle 81"/>
                <p:cNvSpPr>
                  <a:spLocks noChangeArrowheads="1"/>
                </p:cNvSpPr>
                <p:nvPr/>
              </p:nvSpPr>
              <p:spPr bwMode="auto">
                <a:xfrm>
                  <a:off x="1310" y="2333"/>
                  <a:ext cx="589" cy="18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>
                  <a:lvl1pPr algn="ctr">
                    <a:defRPr sz="4400">
                      <a:solidFill>
                        <a:schemeClr val="tx2"/>
                      </a:solidFill>
                      <a:latin typeface="Arial" charset="0"/>
                    </a:defRPr>
                  </a:lvl1pPr>
                  <a:lvl2pPr algn="ctr">
                    <a:defRPr sz="4400">
                      <a:solidFill>
                        <a:schemeClr val="tx2"/>
                      </a:solidFill>
                      <a:latin typeface="Arial" charset="0"/>
                    </a:defRPr>
                  </a:lvl2pPr>
                  <a:lvl3pPr algn="ctr">
                    <a:defRPr sz="4400">
                      <a:solidFill>
                        <a:schemeClr val="tx2"/>
                      </a:solidFill>
                      <a:latin typeface="Arial" charset="0"/>
                    </a:defRPr>
                  </a:lvl3pPr>
                  <a:lvl4pPr algn="ctr">
                    <a:defRPr sz="4400">
                      <a:solidFill>
                        <a:schemeClr val="tx2"/>
                      </a:solidFill>
                      <a:latin typeface="Arial" charset="0"/>
                    </a:defRPr>
                  </a:lvl4pPr>
                  <a:lvl5pPr algn="ctr">
                    <a:defRPr sz="4400">
                      <a:solidFill>
                        <a:schemeClr val="tx2"/>
                      </a:solidFill>
                      <a:latin typeface="Arial" charset="0"/>
                    </a:defRPr>
                  </a:lvl5pPr>
                  <a:lvl6pPr marL="457200" algn="ctr" fontAlgn="base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2"/>
                      </a:solidFill>
                      <a:latin typeface="Arial" charset="0"/>
                    </a:defRPr>
                  </a:lvl6pPr>
                  <a:lvl7pPr marL="914400" algn="ctr" fontAlgn="base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2"/>
                      </a:solidFill>
                      <a:latin typeface="Arial" charset="0"/>
                    </a:defRPr>
                  </a:lvl7pPr>
                  <a:lvl8pPr marL="1371600" algn="ctr" fontAlgn="base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2"/>
                      </a:solidFill>
                      <a:latin typeface="Arial" charset="0"/>
                    </a:defRPr>
                  </a:lvl8pPr>
                  <a:lvl9pPr marL="1828800" algn="ctr" fontAlgn="base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2"/>
                      </a:solidFill>
                      <a:latin typeface="Arial" charset="0"/>
                    </a:defRPr>
                  </a:lvl9pPr>
                </a:lstStyle>
                <a:p>
                  <a:pPr algn="l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nl-NL" altLang="nl-NL" sz="1800" b="1">
                      <a:solidFill>
                        <a:srgbClr val="000000"/>
                      </a:solidFill>
                    </a:rPr>
                    <a:t>500</a:t>
                  </a:r>
                </a:p>
              </p:txBody>
            </p:sp>
          </p:grpSp>
          <p:grpSp>
            <p:nvGrpSpPr>
              <p:cNvPr id="27730" name="Group 82"/>
              <p:cNvGrpSpPr>
                <a:grpSpLocks/>
              </p:cNvGrpSpPr>
              <p:nvPr/>
            </p:nvGrpSpPr>
            <p:grpSpPr bwMode="auto">
              <a:xfrm>
                <a:off x="2472" y="1117"/>
                <a:ext cx="408" cy="2630"/>
                <a:chOff x="2472" y="1117"/>
                <a:chExt cx="408" cy="2630"/>
              </a:xfrm>
            </p:grpSpPr>
            <p:sp>
              <p:nvSpPr>
                <p:cNvPr id="27731" name="Oval 83"/>
                <p:cNvSpPr>
                  <a:spLocks noChangeAspect="1" noChangeArrowheads="1"/>
                </p:cNvSpPr>
                <p:nvPr/>
              </p:nvSpPr>
              <p:spPr bwMode="auto">
                <a:xfrm>
                  <a:off x="2789" y="1706"/>
                  <a:ext cx="45" cy="45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7732" name="Oval 84"/>
                <p:cNvSpPr>
                  <a:spLocks noChangeAspect="1" noChangeArrowheads="1"/>
                </p:cNvSpPr>
                <p:nvPr/>
              </p:nvSpPr>
              <p:spPr bwMode="auto">
                <a:xfrm>
                  <a:off x="2517" y="3430"/>
                  <a:ext cx="45" cy="45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7733" name="Oval 85"/>
                <p:cNvSpPr>
                  <a:spLocks noChangeAspect="1" noChangeArrowheads="1"/>
                </p:cNvSpPr>
                <p:nvPr/>
              </p:nvSpPr>
              <p:spPr bwMode="auto">
                <a:xfrm>
                  <a:off x="2789" y="1117"/>
                  <a:ext cx="45" cy="45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7734" name="Oval 86"/>
                <p:cNvSpPr>
                  <a:spLocks noChangeAspect="1" noChangeArrowheads="1"/>
                </p:cNvSpPr>
                <p:nvPr/>
              </p:nvSpPr>
              <p:spPr bwMode="auto">
                <a:xfrm>
                  <a:off x="2472" y="2024"/>
                  <a:ext cx="45" cy="45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7735" name="Oval 87"/>
                <p:cNvSpPr>
                  <a:spLocks noChangeAspect="1" noChangeArrowheads="1"/>
                </p:cNvSpPr>
                <p:nvPr/>
              </p:nvSpPr>
              <p:spPr bwMode="auto">
                <a:xfrm>
                  <a:off x="2517" y="1434"/>
                  <a:ext cx="45" cy="45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7736" name="Oval 88"/>
                <p:cNvSpPr>
                  <a:spLocks noChangeAspect="1" noChangeArrowheads="1"/>
                </p:cNvSpPr>
                <p:nvPr/>
              </p:nvSpPr>
              <p:spPr bwMode="auto">
                <a:xfrm>
                  <a:off x="2653" y="2523"/>
                  <a:ext cx="45" cy="45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7737" name="Oval 89"/>
                <p:cNvSpPr>
                  <a:spLocks noChangeAspect="1" noChangeArrowheads="1"/>
                </p:cNvSpPr>
                <p:nvPr/>
              </p:nvSpPr>
              <p:spPr bwMode="auto">
                <a:xfrm>
                  <a:off x="2835" y="3702"/>
                  <a:ext cx="45" cy="45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7738" name="Oval 90"/>
                <p:cNvSpPr>
                  <a:spLocks noChangeAspect="1" noChangeArrowheads="1"/>
                </p:cNvSpPr>
                <p:nvPr/>
              </p:nvSpPr>
              <p:spPr bwMode="auto">
                <a:xfrm>
                  <a:off x="2744" y="3113"/>
                  <a:ext cx="45" cy="45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7739" name="Oval 91"/>
                <p:cNvSpPr>
                  <a:spLocks noChangeAspect="1" noChangeArrowheads="1"/>
                </p:cNvSpPr>
                <p:nvPr/>
              </p:nvSpPr>
              <p:spPr bwMode="auto">
                <a:xfrm>
                  <a:off x="2562" y="2296"/>
                  <a:ext cx="45" cy="45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7740" name="Oval 92"/>
                <p:cNvSpPr>
                  <a:spLocks noChangeAspect="1" noChangeArrowheads="1"/>
                </p:cNvSpPr>
                <p:nvPr/>
              </p:nvSpPr>
              <p:spPr bwMode="auto">
                <a:xfrm>
                  <a:off x="2517" y="2795"/>
                  <a:ext cx="45" cy="45"/>
                </a:xfrm>
                <a:prstGeom prst="ellipse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>
                    <a:solidFill>
                      <a:srgbClr val="000000"/>
                    </a:solidFill>
                  </a:endParaRPr>
                </a:p>
              </p:txBody>
            </p:sp>
          </p:grpSp>
        </p:grpSp>
        <p:sp>
          <p:nvSpPr>
            <p:cNvPr id="27741" name="Text Box 93"/>
            <p:cNvSpPr txBox="1">
              <a:spLocks noChangeArrowheads="1"/>
            </p:cNvSpPr>
            <p:nvPr/>
          </p:nvSpPr>
          <p:spPr bwMode="auto">
            <a:xfrm>
              <a:off x="4569" y="340"/>
              <a:ext cx="40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nl-NL" altLang="nl-NL" b="1">
                  <a:solidFill>
                    <a:srgbClr val="000000"/>
                  </a:solidFill>
                </a:rPr>
                <a:t>mL</a:t>
              </a:r>
            </a:p>
          </p:txBody>
        </p:sp>
      </p:grpSp>
      <p:grpSp>
        <p:nvGrpSpPr>
          <p:cNvPr id="27797" name="Group 149"/>
          <p:cNvGrpSpPr>
            <a:grpSpLocks/>
          </p:cNvGrpSpPr>
          <p:nvPr/>
        </p:nvGrpSpPr>
        <p:grpSpPr bwMode="auto">
          <a:xfrm>
            <a:off x="3333750" y="549275"/>
            <a:ext cx="1309688" cy="5067300"/>
            <a:chOff x="2418" y="359"/>
            <a:chExt cx="825" cy="3192"/>
          </a:xfrm>
        </p:grpSpPr>
        <p:sp>
          <p:nvSpPr>
            <p:cNvPr id="27651" name="Rectangle 3" descr="10%"/>
            <p:cNvSpPr>
              <a:spLocks noChangeArrowheads="1"/>
            </p:cNvSpPr>
            <p:nvPr/>
          </p:nvSpPr>
          <p:spPr bwMode="auto">
            <a:xfrm>
              <a:off x="2545" y="1797"/>
              <a:ext cx="567" cy="1685"/>
            </a:xfrm>
            <a:prstGeom prst="rect">
              <a:avLst/>
            </a:prstGeom>
            <a:pattFill prst="pct10">
              <a:fgClr>
                <a:srgbClr val="FF0000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>
                <a:solidFill>
                  <a:srgbClr val="000000"/>
                </a:solidFill>
              </a:endParaRPr>
            </a:p>
          </p:txBody>
        </p:sp>
        <p:grpSp>
          <p:nvGrpSpPr>
            <p:cNvPr id="27796" name="Group 148"/>
            <p:cNvGrpSpPr>
              <a:grpSpLocks/>
            </p:cNvGrpSpPr>
            <p:nvPr/>
          </p:nvGrpSpPr>
          <p:grpSpPr bwMode="auto">
            <a:xfrm>
              <a:off x="2418" y="359"/>
              <a:ext cx="825" cy="3192"/>
              <a:chOff x="1948" y="359"/>
              <a:chExt cx="825" cy="3192"/>
            </a:xfrm>
          </p:grpSpPr>
          <p:sp>
            <p:nvSpPr>
              <p:cNvPr id="27653" name="Oval 5"/>
              <p:cNvSpPr>
                <a:spLocks noChangeAspect="1" noChangeArrowheads="1"/>
              </p:cNvSpPr>
              <p:nvPr/>
            </p:nvSpPr>
            <p:spPr bwMode="auto">
              <a:xfrm>
                <a:off x="2517" y="1933"/>
                <a:ext cx="45" cy="45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>
                  <a:solidFill>
                    <a:srgbClr val="000000"/>
                  </a:solidFill>
                </a:endParaRPr>
              </a:p>
            </p:txBody>
          </p:sp>
          <p:sp>
            <p:nvSpPr>
              <p:cNvPr id="27655" name="Oval 7"/>
              <p:cNvSpPr>
                <a:spLocks noChangeAspect="1" noChangeArrowheads="1"/>
              </p:cNvSpPr>
              <p:nvPr/>
            </p:nvSpPr>
            <p:spPr bwMode="auto">
              <a:xfrm>
                <a:off x="2547" y="3100"/>
                <a:ext cx="45" cy="45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>
                  <a:solidFill>
                    <a:srgbClr val="000000"/>
                  </a:solidFill>
                </a:endParaRPr>
              </a:p>
            </p:txBody>
          </p:sp>
          <p:sp>
            <p:nvSpPr>
              <p:cNvPr id="27656" name="Oval 8"/>
              <p:cNvSpPr>
                <a:spLocks noChangeAspect="1" noChangeArrowheads="1"/>
              </p:cNvSpPr>
              <p:nvPr/>
            </p:nvSpPr>
            <p:spPr bwMode="auto">
              <a:xfrm>
                <a:off x="2200" y="2205"/>
                <a:ext cx="45" cy="45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>
                  <a:solidFill>
                    <a:srgbClr val="000000"/>
                  </a:solidFill>
                </a:endParaRPr>
              </a:p>
            </p:txBody>
          </p:sp>
          <p:sp>
            <p:nvSpPr>
              <p:cNvPr id="27657" name="Oval 9"/>
              <p:cNvSpPr>
                <a:spLocks noChangeAspect="1" noChangeArrowheads="1"/>
              </p:cNvSpPr>
              <p:nvPr/>
            </p:nvSpPr>
            <p:spPr bwMode="auto">
              <a:xfrm>
                <a:off x="2381" y="2478"/>
                <a:ext cx="45" cy="45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>
                  <a:solidFill>
                    <a:srgbClr val="000000"/>
                  </a:solidFill>
                </a:endParaRPr>
              </a:p>
            </p:txBody>
          </p:sp>
          <p:sp>
            <p:nvSpPr>
              <p:cNvPr id="27659" name="Oval 11"/>
              <p:cNvSpPr>
                <a:spLocks noChangeAspect="1" noChangeArrowheads="1"/>
              </p:cNvSpPr>
              <p:nvPr/>
            </p:nvSpPr>
            <p:spPr bwMode="auto">
              <a:xfrm>
                <a:off x="2155" y="3405"/>
                <a:ext cx="45" cy="45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>
                  <a:solidFill>
                    <a:srgbClr val="000000"/>
                  </a:solidFill>
                </a:endParaRPr>
              </a:p>
            </p:txBody>
          </p:sp>
          <p:sp>
            <p:nvSpPr>
              <p:cNvPr id="27661" name="Oval 13"/>
              <p:cNvSpPr>
                <a:spLocks noChangeAspect="1" noChangeArrowheads="1"/>
              </p:cNvSpPr>
              <p:nvPr/>
            </p:nvSpPr>
            <p:spPr bwMode="auto">
              <a:xfrm>
                <a:off x="2200" y="2704"/>
                <a:ext cx="45" cy="45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27742" name="Group 94"/>
              <p:cNvGrpSpPr>
                <a:grpSpLocks/>
              </p:cNvGrpSpPr>
              <p:nvPr/>
            </p:nvGrpSpPr>
            <p:grpSpPr bwMode="auto">
              <a:xfrm>
                <a:off x="1948" y="359"/>
                <a:ext cx="825" cy="3192"/>
                <a:chOff x="1948" y="359"/>
                <a:chExt cx="825" cy="3192"/>
              </a:xfrm>
            </p:grpSpPr>
            <p:grpSp>
              <p:nvGrpSpPr>
                <p:cNvPr id="27743" name="Group 95"/>
                <p:cNvGrpSpPr>
                  <a:grpSpLocks/>
                </p:cNvGrpSpPr>
                <p:nvPr/>
              </p:nvGrpSpPr>
              <p:grpSpPr bwMode="auto">
                <a:xfrm>
                  <a:off x="1948" y="373"/>
                  <a:ext cx="825" cy="3178"/>
                  <a:chOff x="1102" y="749"/>
                  <a:chExt cx="825" cy="3178"/>
                </a:xfrm>
              </p:grpSpPr>
              <p:grpSp>
                <p:nvGrpSpPr>
                  <p:cNvPr id="27744" name="Group 96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1102" y="749"/>
                    <a:ext cx="825" cy="3178"/>
                    <a:chOff x="138" y="1188"/>
                    <a:chExt cx="705" cy="2715"/>
                  </a:xfrm>
                </p:grpSpPr>
                <p:grpSp>
                  <p:nvGrpSpPr>
                    <p:cNvPr id="27745" name="Group 97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138" y="1188"/>
                      <a:ext cx="705" cy="2715"/>
                      <a:chOff x="138" y="1188"/>
                      <a:chExt cx="705" cy="2715"/>
                    </a:xfrm>
                  </p:grpSpPr>
                  <p:sp>
                    <p:nvSpPr>
                      <p:cNvPr id="27746" name="Freeform 98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177" y="1188"/>
                        <a:ext cx="559" cy="2652"/>
                      </a:xfrm>
                      <a:custGeom>
                        <a:avLst/>
                        <a:gdLst>
                          <a:gd name="T0" fmla="*/ 69 w 559"/>
                          <a:gd name="T1" fmla="*/ 2652 h 2652"/>
                          <a:gd name="T2" fmla="*/ 559 w 559"/>
                          <a:gd name="T3" fmla="*/ 2652 h 2652"/>
                          <a:gd name="T4" fmla="*/ 559 w 559"/>
                          <a:gd name="T5" fmla="*/ 0 h 2652"/>
                          <a:gd name="T6" fmla="*/ 71 w 559"/>
                          <a:gd name="T7" fmla="*/ 0 h 2652"/>
                          <a:gd name="T8" fmla="*/ 0 w 559"/>
                          <a:gd name="T9" fmla="*/ 18 h 2652"/>
                          <a:gd name="T10" fmla="*/ 67 w 559"/>
                          <a:gd name="T11" fmla="*/ 100 h 2652"/>
                          <a:gd name="T12" fmla="*/ 69 w 559"/>
                          <a:gd name="T13" fmla="*/ 2652 h 2652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</a:cxnLst>
                        <a:rect l="0" t="0" r="r" b="b"/>
                        <a:pathLst>
                          <a:path w="559" h="2652">
                            <a:moveTo>
                              <a:pt x="69" y="2652"/>
                            </a:moveTo>
                            <a:lnTo>
                              <a:pt x="559" y="2652"/>
                            </a:lnTo>
                            <a:lnTo>
                              <a:pt x="559" y="0"/>
                            </a:lnTo>
                            <a:lnTo>
                              <a:pt x="71" y="0"/>
                            </a:lnTo>
                            <a:lnTo>
                              <a:pt x="0" y="18"/>
                            </a:lnTo>
                            <a:lnTo>
                              <a:pt x="67" y="100"/>
                            </a:lnTo>
                            <a:lnTo>
                              <a:pt x="69" y="2652"/>
                            </a:lnTo>
                            <a:close/>
                          </a:path>
                        </a:pathLst>
                      </a:custGeom>
                      <a:noFill/>
                      <a:ln w="28575" cmpd="sng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pPr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</a:pPr>
                        <a:endParaRPr lang="nl-NL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27747" name="Freeform 99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138" y="3838"/>
                        <a:ext cx="705" cy="65"/>
                      </a:xfrm>
                      <a:custGeom>
                        <a:avLst/>
                        <a:gdLst>
                          <a:gd name="T0" fmla="*/ 600 w 705"/>
                          <a:gd name="T1" fmla="*/ 2 h 65"/>
                          <a:gd name="T2" fmla="*/ 705 w 705"/>
                          <a:gd name="T3" fmla="*/ 65 h 65"/>
                          <a:gd name="T4" fmla="*/ 0 w 705"/>
                          <a:gd name="T5" fmla="*/ 65 h 65"/>
                          <a:gd name="T6" fmla="*/ 111 w 705"/>
                          <a:gd name="T7" fmla="*/ 0 h 65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</a:cxnLst>
                        <a:rect l="0" t="0" r="r" b="b"/>
                        <a:pathLst>
                          <a:path w="705" h="65">
                            <a:moveTo>
                              <a:pt x="600" y="2"/>
                            </a:moveTo>
                            <a:lnTo>
                              <a:pt x="705" y="65"/>
                            </a:lnTo>
                            <a:lnTo>
                              <a:pt x="0" y="65"/>
                            </a:lnTo>
                            <a:lnTo>
                              <a:pt x="111" y="0"/>
                            </a:lnTo>
                          </a:path>
                        </a:pathLst>
                      </a:custGeom>
                      <a:noFill/>
                      <a:ln w="28575" cmpd="sng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pPr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</a:pPr>
                        <a:endParaRPr lang="nl-NL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27748" name="Freeform 100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585" y="2630"/>
                        <a:ext cx="151" cy="1"/>
                      </a:xfrm>
                      <a:custGeom>
                        <a:avLst/>
                        <a:gdLst>
                          <a:gd name="T0" fmla="*/ 0 w 151"/>
                          <a:gd name="T1" fmla="*/ 1 h 1"/>
                          <a:gd name="T2" fmla="*/ 151 w 151"/>
                          <a:gd name="T3" fmla="*/ 0 h 1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</a:cxnLst>
                        <a:rect l="0" t="0" r="r" b="b"/>
                        <a:pathLst>
                          <a:path w="151" h="1">
                            <a:moveTo>
                              <a:pt x="0" y="1"/>
                            </a:moveTo>
                            <a:lnTo>
                              <a:pt x="151" y="0"/>
                            </a:lnTo>
                          </a:path>
                        </a:pathLst>
                      </a:custGeom>
                      <a:noFill/>
                      <a:ln w="28575" cmpd="sng">
                        <a:solidFill>
                          <a:schemeClr val="tx1"/>
                        </a:solidFill>
                        <a:round/>
                        <a:headEnd type="none" w="med" len="med"/>
                        <a:tailEnd type="none" w="med" len="med"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pPr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</a:pPr>
                        <a:endParaRPr lang="nl-NL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27749" name="Freeform 101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583" y="1422"/>
                        <a:ext cx="151" cy="1"/>
                      </a:xfrm>
                      <a:custGeom>
                        <a:avLst/>
                        <a:gdLst>
                          <a:gd name="T0" fmla="*/ 0 w 151"/>
                          <a:gd name="T1" fmla="*/ 1 h 1"/>
                          <a:gd name="T2" fmla="*/ 151 w 151"/>
                          <a:gd name="T3" fmla="*/ 0 h 1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</a:cxnLst>
                        <a:rect l="0" t="0" r="r" b="b"/>
                        <a:pathLst>
                          <a:path w="151" h="1">
                            <a:moveTo>
                              <a:pt x="0" y="1"/>
                            </a:moveTo>
                            <a:lnTo>
                              <a:pt x="151" y="0"/>
                            </a:lnTo>
                          </a:path>
                        </a:pathLst>
                      </a:custGeom>
                      <a:noFill/>
                      <a:ln w="28575" cmpd="sng">
                        <a:solidFill>
                          <a:schemeClr val="tx1"/>
                        </a:solidFill>
                        <a:round/>
                        <a:headEnd type="none" w="med" len="med"/>
                        <a:tailEnd type="none" w="med" len="med"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pPr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</a:pPr>
                        <a:endParaRPr lang="nl-NL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</p:grpSp>
                <p:grpSp>
                  <p:nvGrpSpPr>
                    <p:cNvPr id="27750" name="Group 102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630" y="1659"/>
                      <a:ext cx="108" cy="1947"/>
                      <a:chOff x="630" y="1659"/>
                      <a:chExt cx="108" cy="1947"/>
                    </a:xfrm>
                  </p:grpSpPr>
                  <p:sp>
                    <p:nvSpPr>
                      <p:cNvPr id="27751" name="Freeform 103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633" y="1659"/>
                        <a:ext cx="105" cy="1"/>
                      </a:xfrm>
                      <a:custGeom>
                        <a:avLst/>
                        <a:gdLst>
                          <a:gd name="T0" fmla="*/ 0 w 105"/>
                          <a:gd name="T1" fmla="*/ 0 h 1"/>
                          <a:gd name="T2" fmla="*/ 105 w 105"/>
                          <a:gd name="T3" fmla="*/ 0 h 1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</a:cxnLst>
                        <a:rect l="0" t="0" r="r" b="b"/>
                        <a:pathLst>
                          <a:path w="105" h="1">
                            <a:moveTo>
                              <a:pt x="0" y="0"/>
                            </a:moveTo>
                            <a:lnTo>
                              <a:pt x="105" y="0"/>
                            </a:lnTo>
                          </a:path>
                        </a:pathLst>
                      </a:custGeom>
                      <a:noFill/>
                      <a:ln w="28575" cmpd="sng">
                        <a:solidFill>
                          <a:schemeClr val="tx1"/>
                        </a:solidFill>
                        <a:round/>
                        <a:headEnd type="none" w="med" len="med"/>
                        <a:tailEnd type="none" w="med" len="med"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pPr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</a:pPr>
                        <a:endParaRPr lang="nl-NL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27752" name="Freeform 104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630" y="1900"/>
                        <a:ext cx="105" cy="1"/>
                      </a:xfrm>
                      <a:custGeom>
                        <a:avLst/>
                        <a:gdLst>
                          <a:gd name="T0" fmla="*/ 0 w 105"/>
                          <a:gd name="T1" fmla="*/ 0 h 1"/>
                          <a:gd name="T2" fmla="*/ 105 w 105"/>
                          <a:gd name="T3" fmla="*/ 0 h 1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</a:cxnLst>
                        <a:rect l="0" t="0" r="r" b="b"/>
                        <a:pathLst>
                          <a:path w="105" h="1">
                            <a:moveTo>
                              <a:pt x="0" y="0"/>
                            </a:moveTo>
                            <a:lnTo>
                              <a:pt x="105" y="0"/>
                            </a:lnTo>
                          </a:path>
                        </a:pathLst>
                      </a:custGeom>
                      <a:noFill/>
                      <a:ln w="28575" cmpd="sng">
                        <a:solidFill>
                          <a:schemeClr val="tx1"/>
                        </a:solidFill>
                        <a:round/>
                        <a:headEnd type="none" w="med" len="med"/>
                        <a:tailEnd type="none" w="med" len="med"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pPr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</a:pPr>
                        <a:endParaRPr lang="nl-NL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27753" name="Freeform 105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630" y="2154"/>
                        <a:ext cx="105" cy="1"/>
                      </a:xfrm>
                      <a:custGeom>
                        <a:avLst/>
                        <a:gdLst>
                          <a:gd name="T0" fmla="*/ 0 w 105"/>
                          <a:gd name="T1" fmla="*/ 0 h 1"/>
                          <a:gd name="T2" fmla="*/ 105 w 105"/>
                          <a:gd name="T3" fmla="*/ 0 h 1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</a:cxnLst>
                        <a:rect l="0" t="0" r="r" b="b"/>
                        <a:pathLst>
                          <a:path w="105" h="1">
                            <a:moveTo>
                              <a:pt x="0" y="0"/>
                            </a:moveTo>
                            <a:lnTo>
                              <a:pt x="105" y="0"/>
                            </a:lnTo>
                          </a:path>
                        </a:pathLst>
                      </a:custGeom>
                      <a:noFill/>
                      <a:ln w="28575" cmpd="sng">
                        <a:solidFill>
                          <a:schemeClr val="tx1"/>
                        </a:solidFill>
                        <a:round/>
                        <a:headEnd type="none" w="med" len="med"/>
                        <a:tailEnd type="none" w="med" len="med"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pPr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</a:pPr>
                        <a:endParaRPr lang="nl-NL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27754" name="Freeform 106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630" y="2396"/>
                        <a:ext cx="105" cy="1"/>
                      </a:xfrm>
                      <a:custGeom>
                        <a:avLst/>
                        <a:gdLst>
                          <a:gd name="T0" fmla="*/ 0 w 105"/>
                          <a:gd name="T1" fmla="*/ 0 h 1"/>
                          <a:gd name="T2" fmla="*/ 105 w 105"/>
                          <a:gd name="T3" fmla="*/ 0 h 1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</a:cxnLst>
                        <a:rect l="0" t="0" r="r" b="b"/>
                        <a:pathLst>
                          <a:path w="105" h="1">
                            <a:moveTo>
                              <a:pt x="0" y="0"/>
                            </a:moveTo>
                            <a:lnTo>
                              <a:pt x="105" y="0"/>
                            </a:lnTo>
                          </a:path>
                        </a:pathLst>
                      </a:custGeom>
                      <a:noFill/>
                      <a:ln w="28575" cmpd="sng">
                        <a:solidFill>
                          <a:schemeClr val="tx1"/>
                        </a:solidFill>
                        <a:round/>
                        <a:headEnd type="none" w="med" len="med"/>
                        <a:tailEnd type="none" w="med" len="med"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pPr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</a:pPr>
                        <a:endParaRPr lang="nl-NL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27755" name="Freeform 107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630" y="2868"/>
                        <a:ext cx="105" cy="1"/>
                      </a:xfrm>
                      <a:custGeom>
                        <a:avLst/>
                        <a:gdLst>
                          <a:gd name="T0" fmla="*/ 0 w 105"/>
                          <a:gd name="T1" fmla="*/ 0 h 1"/>
                          <a:gd name="T2" fmla="*/ 105 w 105"/>
                          <a:gd name="T3" fmla="*/ 0 h 1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</a:cxnLst>
                        <a:rect l="0" t="0" r="r" b="b"/>
                        <a:pathLst>
                          <a:path w="105" h="1">
                            <a:moveTo>
                              <a:pt x="0" y="0"/>
                            </a:moveTo>
                            <a:lnTo>
                              <a:pt x="105" y="0"/>
                            </a:lnTo>
                          </a:path>
                        </a:pathLst>
                      </a:custGeom>
                      <a:noFill/>
                      <a:ln w="28575" cmpd="sng">
                        <a:solidFill>
                          <a:schemeClr val="tx1"/>
                        </a:solidFill>
                        <a:round/>
                        <a:headEnd type="none" w="med" len="med"/>
                        <a:tailEnd type="none" w="med" len="med"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pPr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</a:pPr>
                        <a:endParaRPr lang="nl-NL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27756" name="Freeform 108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630" y="3119"/>
                        <a:ext cx="105" cy="1"/>
                      </a:xfrm>
                      <a:custGeom>
                        <a:avLst/>
                        <a:gdLst>
                          <a:gd name="T0" fmla="*/ 0 w 105"/>
                          <a:gd name="T1" fmla="*/ 0 h 1"/>
                          <a:gd name="T2" fmla="*/ 105 w 105"/>
                          <a:gd name="T3" fmla="*/ 0 h 1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</a:cxnLst>
                        <a:rect l="0" t="0" r="r" b="b"/>
                        <a:pathLst>
                          <a:path w="105" h="1">
                            <a:moveTo>
                              <a:pt x="0" y="0"/>
                            </a:moveTo>
                            <a:lnTo>
                              <a:pt x="105" y="0"/>
                            </a:lnTo>
                          </a:path>
                        </a:pathLst>
                      </a:custGeom>
                      <a:noFill/>
                      <a:ln w="28575" cmpd="sng">
                        <a:solidFill>
                          <a:schemeClr val="tx1"/>
                        </a:solidFill>
                        <a:round/>
                        <a:headEnd type="none" w="med" len="med"/>
                        <a:tailEnd type="none" w="med" len="med"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pPr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</a:pPr>
                        <a:endParaRPr lang="nl-NL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27757" name="Freeform 109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630" y="3364"/>
                        <a:ext cx="105" cy="1"/>
                      </a:xfrm>
                      <a:custGeom>
                        <a:avLst/>
                        <a:gdLst>
                          <a:gd name="T0" fmla="*/ 0 w 105"/>
                          <a:gd name="T1" fmla="*/ 0 h 1"/>
                          <a:gd name="T2" fmla="*/ 105 w 105"/>
                          <a:gd name="T3" fmla="*/ 0 h 1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</a:cxnLst>
                        <a:rect l="0" t="0" r="r" b="b"/>
                        <a:pathLst>
                          <a:path w="105" h="1">
                            <a:moveTo>
                              <a:pt x="0" y="0"/>
                            </a:moveTo>
                            <a:lnTo>
                              <a:pt x="105" y="0"/>
                            </a:lnTo>
                          </a:path>
                        </a:pathLst>
                      </a:custGeom>
                      <a:noFill/>
                      <a:ln w="28575" cmpd="sng">
                        <a:solidFill>
                          <a:schemeClr val="tx1"/>
                        </a:solidFill>
                        <a:round/>
                        <a:headEnd type="none" w="med" len="med"/>
                        <a:tailEnd type="none" w="med" len="med"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pPr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</a:pPr>
                        <a:endParaRPr lang="nl-NL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27758" name="Freeform 110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630" y="3605"/>
                        <a:ext cx="105" cy="1"/>
                      </a:xfrm>
                      <a:custGeom>
                        <a:avLst/>
                        <a:gdLst>
                          <a:gd name="T0" fmla="*/ 0 w 105"/>
                          <a:gd name="T1" fmla="*/ 0 h 1"/>
                          <a:gd name="T2" fmla="*/ 105 w 105"/>
                          <a:gd name="T3" fmla="*/ 0 h 1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</a:cxnLst>
                        <a:rect l="0" t="0" r="r" b="b"/>
                        <a:pathLst>
                          <a:path w="105" h="1">
                            <a:moveTo>
                              <a:pt x="0" y="0"/>
                            </a:moveTo>
                            <a:lnTo>
                              <a:pt x="105" y="0"/>
                            </a:lnTo>
                          </a:path>
                        </a:pathLst>
                      </a:custGeom>
                      <a:noFill/>
                      <a:ln w="28575" cmpd="sng">
                        <a:solidFill>
                          <a:schemeClr val="tx1"/>
                        </a:solidFill>
                        <a:round/>
                        <a:headEnd type="none" w="med" len="med"/>
                        <a:tailEnd type="none" w="med" len="med"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pPr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</a:pPr>
                        <a:endParaRPr lang="nl-NL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</p:grpSp>
              </p:grpSp>
              <p:sp>
                <p:nvSpPr>
                  <p:cNvPr id="27759" name="Rectangle 111"/>
                  <p:cNvSpPr>
                    <a:spLocks noChangeArrowheads="1"/>
                  </p:cNvSpPr>
                  <p:nvPr/>
                </p:nvSpPr>
                <p:spPr bwMode="auto">
                  <a:xfrm>
                    <a:off x="1227" y="919"/>
                    <a:ext cx="589" cy="18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anchor="ctr"/>
                  <a:lstStyle>
                    <a:lvl1pPr algn="ctr">
                      <a:defRPr sz="4400">
                        <a:solidFill>
                          <a:schemeClr val="tx2"/>
                        </a:solidFill>
                        <a:latin typeface="Arial" charset="0"/>
                      </a:defRPr>
                    </a:lvl1pPr>
                    <a:lvl2pPr algn="ctr">
                      <a:defRPr sz="4400">
                        <a:solidFill>
                          <a:schemeClr val="tx2"/>
                        </a:solidFill>
                        <a:latin typeface="Arial" charset="0"/>
                      </a:defRPr>
                    </a:lvl2pPr>
                    <a:lvl3pPr algn="ctr">
                      <a:defRPr sz="4400">
                        <a:solidFill>
                          <a:schemeClr val="tx2"/>
                        </a:solidFill>
                        <a:latin typeface="Arial" charset="0"/>
                      </a:defRPr>
                    </a:lvl3pPr>
                    <a:lvl4pPr algn="ctr">
                      <a:defRPr sz="4400">
                        <a:solidFill>
                          <a:schemeClr val="tx2"/>
                        </a:solidFill>
                        <a:latin typeface="Arial" charset="0"/>
                      </a:defRPr>
                    </a:lvl4pPr>
                    <a:lvl5pPr algn="ctr">
                      <a:defRPr sz="4400">
                        <a:solidFill>
                          <a:schemeClr val="tx2"/>
                        </a:solidFill>
                        <a:latin typeface="Arial" charset="0"/>
                      </a:defRPr>
                    </a:lvl5pPr>
                    <a:lvl6pPr marL="457200" algn="ctr" fontAlgn="base">
                      <a:spcBef>
                        <a:spcPct val="0"/>
                      </a:spcBef>
                      <a:spcAft>
                        <a:spcPct val="0"/>
                      </a:spcAft>
                      <a:defRPr sz="4400">
                        <a:solidFill>
                          <a:schemeClr val="tx2"/>
                        </a:solidFill>
                        <a:latin typeface="Arial" charset="0"/>
                      </a:defRPr>
                    </a:lvl6pPr>
                    <a:lvl7pPr marL="914400" algn="ctr" fontAlgn="base">
                      <a:spcBef>
                        <a:spcPct val="0"/>
                      </a:spcBef>
                      <a:spcAft>
                        <a:spcPct val="0"/>
                      </a:spcAft>
                      <a:defRPr sz="4400">
                        <a:solidFill>
                          <a:schemeClr val="tx2"/>
                        </a:solidFill>
                        <a:latin typeface="Arial" charset="0"/>
                      </a:defRPr>
                    </a:lvl7pPr>
                    <a:lvl8pPr marL="1371600" algn="ctr" fontAlgn="base">
                      <a:spcBef>
                        <a:spcPct val="0"/>
                      </a:spcBef>
                      <a:spcAft>
                        <a:spcPct val="0"/>
                      </a:spcAft>
                      <a:defRPr sz="4400">
                        <a:solidFill>
                          <a:schemeClr val="tx2"/>
                        </a:solidFill>
                        <a:latin typeface="Arial" charset="0"/>
                      </a:defRPr>
                    </a:lvl8pPr>
                    <a:lvl9pPr marL="1828800" algn="ctr" fontAlgn="base">
                      <a:spcBef>
                        <a:spcPct val="0"/>
                      </a:spcBef>
                      <a:spcAft>
                        <a:spcPct val="0"/>
                      </a:spcAft>
                      <a:defRPr sz="4400">
                        <a:solidFill>
                          <a:schemeClr val="tx2"/>
                        </a:solidFill>
                        <a:latin typeface="Arial" charset="0"/>
                      </a:defRPr>
                    </a:lvl9pPr>
                  </a:lstStyle>
                  <a:p>
                    <a:pPr algn="l"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r>
                      <a:rPr lang="nl-NL" altLang="nl-NL" sz="1800" b="1">
                        <a:solidFill>
                          <a:srgbClr val="000000"/>
                        </a:solidFill>
                      </a:rPr>
                      <a:t>1000</a:t>
                    </a:r>
                  </a:p>
                </p:txBody>
              </p:sp>
              <p:sp>
                <p:nvSpPr>
                  <p:cNvPr id="27760" name="Rectangle 112"/>
                  <p:cNvSpPr>
                    <a:spLocks noChangeArrowheads="1"/>
                  </p:cNvSpPr>
                  <p:nvPr/>
                </p:nvSpPr>
                <p:spPr bwMode="auto">
                  <a:xfrm>
                    <a:off x="1310" y="2333"/>
                    <a:ext cx="589" cy="18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anchor="ctr"/>
                  <a:lstStyle>
                    <a:lvl1pPr algn="ctr">
                      <a:defRPr sz="4400">
                        <a:solidFill>
                          <a:schemeClr val="tx2"/>
                        </a:solidFill>
                        <a:latin typeface="Arial" charset="0"/>
                      </a:defRPr>
                    </a:lvl1pPr>
                    <a:lvl2pPr algn="ctr">
                      <a:defRPr sz="4400">
                        <a:solidFill>
                          <a:schemeClr val="tx2"/>
                        </a:solidFill>
                        <a:latin typeface="Arial" charset="0"/>
                      </a:defRPr>
                    </a:lvl2pPr>
                    <a:lvl3pPr algn="ctr">
                      <a:defRPr sz="4400">
                        <a:solidFill>
                          <a:schemeClr val="tx2"/>
                        </a:solidFill>
                        <a:latin typeface="Arial" charset="0"/>
                      </a:defRPr>
                    </a:lvl3pPr>
                    <a:lvl4pPr algn="ctr">
                      <a:defRPr sz="4400">
                        <a:solidFill>
                          <a:schemeClr val="tx2"/>
                        </a:solidFill>
                        <a:latin typeface="Arial" charset="0"/>
                      </a:defRPr>
                    </a:lvl4pPr>
                    <a:lvl5pPr algn="ctr">
                      <a:defRPr sz="4400">
                        <a:solidFill>
                          <a:schemeClr val="tx2"/>
                        </a:solidFill>
                        <a:latin typeface="Arial" charset="0"/>
                      </a:defRPr>
                    </a:lvl5pPr>
                    <a:lvl6pPr marL="457200" algn="ctr" fontAlgn="base">
                      <a:spcBef>
                        <a:spcPct val="0"/>
                      </a:spcBef>
                      <a:spcAft>
                        <a:spcPct val="0"/>
                      </a:spcAft>
                      <a:defRPr sz="4400">
                        <a:solidFill>
                          <a:schemeClr val="tx2"/>
                        </a:solidFill>
                        <a:latin typeface="Arial" charset="0"/>
                      </a:defRPr>
                    </a:lvl6pPr>
                    <a:lvl7pPr marL="914400" algn="ctr" fontAlgn="base">
                      <a:spcBef>
                        <a:spcPct val="0"/>
                      </a:spcBef>
                      <a:spcAft>
                        <a:spcPct val="0"/>
                      </a:spcAft>
                      <a:defRPr sz="4400">
                        <a:solidFill>
                          <a:schemeClr val="tx2"/>
                        </a:solidFill>
                        <a:latin typeface="Arial" charset="0"/>
                      </a:defRPr>
                    </a:lvl7pPr>
                    <a:lvl8pPr marL="1371600" algn="ctr" fontAlgn="base">
                      <a:spcBef>
                        <a:spcPct val="0"/>
                      </a:spcBef>
                      <a:spcAft>
                        <a:spcPct val="0"/>
                      </a:spcAft>
                      <a:defRPr sz="4400">
                        <a:solidFill>
                          <a:schemeClr val="tx2"/>
                        </a:solidFill>
                        <a:latin typeface="Arial" charset="0"/>
                      </a:defRPr>
                    </a:lvl8pPr>
                    <a:lvl9pPr marL="1828800" algn="ctr" fontAlgn="base">
                      <a:spcBef>
                        <a:spcPct val="0"/>
                      </a:spcBef>
                      <a:spcAft>
                        <a:spcPct val="0"/>
                      </a:spcAft>
                      <a:defRPr sz="4400">
                        <a:solidFill>
                          <a:schemeClr val="tx2"/>
                        </a:solidFill>
                        <a:latin typeface="Arial" charset="0"/>
                      </a:defRPr>
                    </a:lvl9pPr>
                  </a:lstStyle>
                  <a:p>
                    <a:pPr algn="l"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r>
                      <a:rPr lang="nl-NL" altLang="nl-NL" sz="1800" b="1">
                        <a:solidFill>
                          <a:srgbClr val="000000"/>
                        </a:solidFill>
                      </a:rPr>
                      <a:t>500</a:t>
                    </a:r>
                  </a:p>
                </p:txBody>
              </p:sp>
            </p:grpSp>
            <p:sp>
              <p:nvSpPr>
                <p:cNvPr id="27761" name="Text Box 113"/>
                <p:cNvSpPr txBox="1">
                  <a:spLocks noChangeArrowheads="1"/>
                </p:cNvSpPr>
                <p:nvPr/>
              </p:nvSpPr>
              <p:spPr bwMode="auto">
                <a:xfrm>
                  <a:off x="2316" y="359"/>
                  <a:ext cx="408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fontAlgn="base">
                    <a:spcBef>
                      <a:spcPct val="50000"/>
                    </a:spcBef>
                    <a:spcAft>
                      <a:spcPct val="0"/>
                    </a:spcAft>
                  </a:pPr>
                  <a:r>
                    <a:rPr lang="nl-NL" altLang="nl-NL" b="1">
                      <a:solidFill>
                        <a:srgbClr val="000000"/>
                      </a:solidFill>
                    </a:rPr>
                    <a:t>mL</a:t>
                  </a:r>
                </a:p>
              </p:txBody>
            </p:sp>
          </p:grpSp>
        </p:grpSp>
      </p:grpSp>
      <p:sp>
        <p:nvSpPr>
          <p:cNvPr id="27762" name="Rectangle 114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6156325" cy="476250"/>
          </a:xfrm>
        </p:spPr>
        <p:txBody>
          <a:bodyPr/>
          <a:lstStyle/>
          <a:p>
            <a:pPr algn="l"/>
            <a:r>
              <a:rPr lang="nl-NL" altLang="nl-NL" sz="28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 concentratie bij overschenken</a:t>
            </a:r>
          </a:p>
        </p:txBody>
      </p:sp>
      <p:grpSp>
        <p:nvGrpSpPr>
          <p:cNvPr id="27795" name="Group 147"/>
          <p:cNvGrpSpPr>
            <a:grpSpLocks/>
          </p:cNvGrpSpPr>
          <p:nvPr/>
        </p:nvGrpSpPr>
        <p:grpSpPr bwMode="auto">
          <a:xfrm>
            <a:off x="3573463" y="3257550"/>
            <a:ext cx="671512" cy="1816100"/>
            <a:chOff x="3911" y="2060"/>
            <a:chExt cx="423" cy="1144"/>
          </a:xfrm>
        </p:grpSpPr>
        <p:grpSp>
          <p:nvGrpSpPr>
            <p:cNvPr id="27789" name="Group 141"/>
            <p:cNvGrpSpPr>
              <a:grpSpLocks/>
            </p:cNvGrpSpPr>
            <p:nvPr/>
          </p:nvGrpSpPr>
          <p:grpSpPr bwMode="auto">
            <a:xfrm>
              <a:off x="3911" y="2336"/>
              <a:ext cx="423" cy="868"/>
              <a:chOff x="3911" y="2336"/>
              <a:chExt cx="423" cy="868"/>
            </a:xfrm>
          </p:grpSpPr>
          <p:sp>
            <p:nvSpPr>
              <p:cNvPr id="27768" name="Freeform 120"/>
              <p:cNvSpPr>
                <a:spLocks/>
              </p:cNvSpPr>
              <p:nvPr/>
            </p:nvSpPr>
            <p:spPr bwMode="auto">
              <a:xfrm>
                <a:off x="3913" y="2336"/>
                <a:ext cx="416" cy="1"/>
              </a:xfrm>
              <a:custGeom>
                <a:avLst/>
                <a:gdLst>
                  <a:gd name="T0" fmla="*/ 416 w 416"/>
                  <a:gd name="T1" fmla="*/ 0 h 1"/>
                  <a:gd name="T2" fmla="*/ 0 w 416"/>
                  <a:gd name="T3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416" h="1">
                    <a:moveTo>
                      <a:pt x="416" y="0"/>
                    </a:moveTo>
                    <a:lnTo>
                      <a:pt x="0" y="1"/>
                    </a:lnTo>
                  </a:path>
                </a:pathLst>
              </a:custGeom>
              <a:noFill/>
              <a:ln w="28575" cap="flat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>
                  <a:solidFill>
                    <a:srgbClr val="000000"/>
                  </a:solidFill>
                </a:endParaRPr>
              </a:p>
            </p:txBody>
          </p:sp>
          <p:sp>
            <p:nvSpPr>
              <p:cNvPr id="27769" name="Freeform 121"/>
              <p:cNvSpPr>
                <a:spLocks/>
              </p:cNvSpPr>
              <p:nvPr/>
            </p:nvSpPr>
            <p:spPr bwMode="auto">
              <a:xfrm>
                <a:off x="3918" y="2628"/>
                <a:ext cx="416" cy="1"/>
              </a:xfrm>
              <a:custGeom>
                <a:avLst/>
                <a:gdLst>
                  <a:gd name="T0" fmla="*/ 416 w 416"/>
                  <a:gd name="T1" fmla="*/ 0 h 1"/>
                  <a:gd name="T2" fmla="*/ 0 w 416"/>
                  <a:gd name="T3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416" h="1">
                    <a:moveTo>
                      <a:pt x="416" y="0"/>
                    </a:moveTo>
                    <a:lnTo>
                      <a:pt x="0" y="1"/>
                    </a:lnTo>
                  </a:path>
                </a:pathLst>
              </a:custGeom>
              <a:noFill/>
              <a:ln w="28575" cap="flat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>
                  <a:solidFill>
                    <a:srgbClr val="000000"/>
                  </a:solidFill>
                </a:endParaRPr>
              </a:p>
            </p:txBody>
          </p:sp>
          <p:sp>
            <p:nvSpPr>
              <p:cNvPr id="27770" name="Freeform 122"/>
              <p:cNvSpPr>
                <a:spLocks/>
              </p:cNvSpPr>
              <p:nvPr/>
            </p:nvSpPr>
            <p:spPr bwMode="auto">
              <a:xfrm>
                <a:off x="3918" y="2917"/>
                <a:ext cx="416" cy="1"/>
              </a:xfrm>
              <a:custGeom>
                <a:avLst/>
                <a:gdLst>
                  <a:gd name="T0" fmla="*/ 416 w 416"/>
                  <a:gd name="T1" fmla="*/ 0 h 1"/>
                  <a:gd name="T2" fmla="*/ 0 w 416"/>
                  <a:gd name="T3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416" h="1">
                    <a:moveTo>
                      <a:pt x="416" y="0"/>
                    </a:moveTo>
                    <a:lnTo>
                      <a:pt x="0" y="1"/>
                    </a:lnTo>
                  </a:path>
                </a:pathLst>
              </a:custGeom>
              <a:noFill/>
              <a:ln w="28575" cap="flat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>
                  <a:solidFill>
                    <a:srgbClr val="000000"/>
                  </a:solidFill>
                </a:endParaRPr>
              </a:p>
            </p:txBody>
          </p:sp>
          <p:sp>
            <p:nvSpPr>
              <p:cNvPr id="27771" name="Freeform 123"/>
              <p:cNvSpPr>
                <a:spLocks/>
              </p:cNvSpPr>
              <p:nvPr/>
            </p:nvSpPr>
            <p:spPr bwMode="auto">
              <a:xfrm>
                <a:off x="3911" y="3203"/>
                <a:ext cx="416" cy="1"/>
              </a:xfrm>
              <a:custGeom>
                <a:avLst/>
                <a:gdLst>
                  <a:gd name="T0" fmla="*/ 416 w 416"/>
                  <a:gd name="T1" fmla="*/ 0 h 1"/>
                  <a:gd name="T2" fmla="*/ 0 w 416"/>
                  <a:gd name="T3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416" h="1">
                    <a:moveTo>
                      <a:pt x="416" y="0"/>
                    </a:moveTo>
                    <a:lnTo>
                      <a:pt x="0" y="1"/>
                    </a:lnTo>
                  </a:path>
                </a:pathLst>
              </a:custGeom>
              <a:noFill/>
              <a:ln w="28575" cap="flat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7772" name="Freeform 124"/>
            <p:cNvSpPr>
              <a:spLocks/>
            </p:cNvSpPr>
            <p:nvPr/>
          </p:nvSpPr>
          <p:spPr bwMode="auto">
            <a:xfrm>
              <a:off x="3920" y="2060"/>
              <a:ext cx="113" cy="1"/>
            </a:xfrm>
            <a:custGeom>
              <a:avLst/>
              <a:gdLst>
                <a:gd name="T0" fmla="*/ 113 w 113"/>
                <a:gd name="T1" fmla="*/ 0 h 1"/>
                <a:gd name="T2" fmla="*/ 0 w 113"/>
                <a:gd name="T3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13" h="1">
                  <a:moveTo>
                    <a:pt x="113" y="0"/>
                  </a:moveTo>
                  <a:lnTo>
                    <a:pt x="0" y="1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>
                <a:solidFill>
                  <a:srgbClr val="000000"/>
                </a:solidFill>
              </a:endParaRPr>
            </a:p>
          </p:txBody>
        </p:sp>
      </p:grpSp>
      <p:sp>
        <p:nvSpPr>
          <p:cNvPr id="27774" name="Rectangle 126"/>
          <p:cNvSpPr>
            <a:spLocks noChangeArrowheads="1"/>
          </p:cNvSpPr>
          <p:nvPr/>
        </p:nvSpPr>
        <p:spPr bwMode="auto">
          <a:xfrm>
            <a:off x="123825" y="5584825"/>
            <a:ext cx="3316288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4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10 g/1000 mL</a:t>
            </a:r>
          </a:p>
        </p:txBody>
      </p:sp>
      <p:sp>
        <p:nvSpPr>
          <p:cNvPr id="27775" name="Rectangle 127"/>
          <p:cNvSpPr>
            <a:spLocks noChangeArrowheads="1"/>
          </p:cNvSpPr>
          <p:nvPr/>
        </p:nvSpPr>
        <p:spPr bwMode="auto">
          <a:xfrm>
            <a:off x="3290888" y="5584825"/>
            <a:ext cx="3024187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4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6 g/600 mL</a:t>
            </a:r>
          </a:p>
        </p:txBody>
      </p:sp>
      <p:sp>
        <p:nvSpPr>
          <p:cNvPr id="27776" name="Rectangle 128"/>
          <p:cNvSpPr>
            <a:spLocks noChangeArrowheads="1"/>
          </p:cNvSpPr>
          <p:nvPr/>
        </p:nvSpPr>
        <p:spPr bwMode="auto">
          <a:xfrm>
            <a:off x="6215063" y="5584825"/>
            <a:ext cx="3167062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4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 g/400 mL</a:t>
            </a:r>
          </a:p>
        </p:txBody>
      </p:sp>
      <p:sp>
        <p:nvSpPr>
          <p:cNvPr id="27777" name="Rectangle 129"/>
          <p:cNvSpPr>
            <a:spLocks noChangeArrowheads="1"/>
          </p:cNvSpPr>
          <p:nvPr/>
        </p:nvSpPr>
        <p:spPr bwMode="auto">
          <a:xfrm>
            <a:off x="3271838" y="6008688"/>
            <a:ext cx="3455987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4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 g/100 mL</a:t>
            </a:r>
          </a:p>
        </p:txBody>
      </p:sp>
      <p:sp>
        <p:nvSpPr>
          <p:cNvPr id="27778" name="Rectangle 130"/>
          <p:cNvSpPr>
            <a:spLocks noChangeArrowheads="1"/>
          </p:cNvSpPr>
          <p:nvPr/>
        </p:nvSpPr>
        <p:spPr bwMode="auto">
          <a:xfrm>
            <a:off x="6223000" y="6003925"/>
            <a:ext cx="3276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4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 g/100 mL</a:t>
            </a:r>
          </a:p>
        </p:txBody>
      </p:sp>
      <p:sp>
        <p:nvSpPr>
          <p:cNvPr id="27779" name="Rectangle 131"/>
          <p:cNvSpPr>
            <a:spLocks noChangeArrowheads="1"/>
          </p:cNvSpPr>
          <p:nvPr/>
        </p:nvSpPr>
        <p:spPr bwMode="auto">
          <a:xfrm>
            <a:off x="158750" y="6392863"/>
            <a:ext cx="1858963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4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0,01 g/mL</a:t>
            </a:r>
          </a:p>
        </p:txBody>
      </p:sp>
      <p:sp>
        <p:nvSpPr>
          <p:cNvPr id="27780" name="Rectangle 132"/>
          <p:cNvSpPr>
            <a:spLocks noChangeArrowheads="1"/>
          </p:cNvSpPr>
          <p:nvPr/>
        </p:nvSpPr>
        <p:spPr bwMode="auto">
          <a:xfrm>
            <a:off x="3297238" y="6405563"/>
            <a:ext cx="1858962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4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0,01 g/mL</a:t>
            </a:r>
          </a:p>
        </p:txBody>
      </p:sp>
      <p:sp>
        <p:nvSpPr>
          <p:cNvPr id="27781" name="Rectangle 133"/>
          <p:cNvSpPr>
            <a:spLocks noChangeArrowheads="1"/>
          </p:cNvSpPr>
          <p:nvPr/>
        </p:nvSpPr>
        <p:spPr bwMode="auto">
          <a:xfrm>
            <a:off x="6237288" y="6415088"/>
            <a:ext cx="1858962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4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0,01 g/mL</a:t>
            </a:r>
          </a:p>
        </p:txBody>
      </p:sp>
      <p:sp>
        <p:nvSpPr>
          <p:cNvPr id="27785" name="Rectangle 137"/>
          <p:cNvSpPr>
            <a:spLocks noChangeArrowheads="1"/>
          </p:cNvSpPr>
          <p:nvPr/>
        </p:nvSpPr>
        <p:spPr bwMode="auto">
          <a:xfrm>
            <a:off x="8135938" y="6499225"/>
            <a:ext cx="1008062" cy="35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000" dirty="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hlinkClick r:id="rId2" action="ppaction://hlinksldjump"/>
              </a:rPr>
              <a:t>menu</a:t>
            </a:r>
            <a:endParaRPr lang="nl-NL" altLang="nl-NL" sz="2000" baseline="30000" dirty="0">
              <a:solidFill>
                <a:srgbClr val="3333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27787" name="Rectangle 139"/>
          <p:cNvSpPr>
            <a:spLocks noChangeArrowheads="1"/>
          </p:cNvSpPr>
          <p:nvPr/>
        </p:nvSpPr>
        <p:spPr bwMode="auto">
          <a:xfrm>
            <a:off x="5480050" y="19050"/>
            <a:ext cx="3205163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8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blijft gelijk!</a:t>
            </a:r>
          </a:p>
        </p:txBody>
      </p:sp>
      <p:grpSp>
        <p:nvGrpSpPr>
          <p:cNvPr id="27803" name="Group 155"/>
          <p:cNvGrpSpPr>
            <a:grpSpLocks/>
          </p:cNvGrpSpPr>
          <p:nvPr/>
        </p:nvGrpSpPr>
        <p:grpSpPr bwMode="auto">
          <a:xfrm>
            <a:off x="6600825" y="4179888"/>
            <a:ext cx="671513" cy="914400"/>
            <a:chOff x="4830" y="2633"/>
            <a:chExt cx="423" cy="576"/>
          </a:xfrm>
        </p:grpSpPr>
        <p:sp>
          <p:nvSpPr>
            <p:cNvPr id="27792" name="Freeform 144"/>
            <p:cNvSpPr>
              <a:spLocks/>
            </p:cNvSpPr>
            <p:nvPr/>
          </p:nvSpPr>
          <p:spPr bwMode="auto">
            <a:xfrm>
              <a:off x="4837" y="2633"/>
              <a:ext cx="416" cy="1"/>
            </a:xfrm>
            <a:custGeom>
              <a:avLst/>
              <a:gdLst>
                <a:gd name="T0" fmla="*/ 416 w 416"/>
                <a:gd name="T1" fmla="*/ 0 h 1"/>
                <a:gd name="T2" fmla="*/ 0 w 416"/>
                <a:gd name="T3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16" h="1">
                  <a:moveTo>
                    <a:pt x="416" y="0"/>
                  </a:moveTo>
                  <a:lnTo>
                    <a:pt x="0" y="1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>
                <a:solidFill>
                  <a:srgbClr val="000000"/>
                </a:solidFill>
              </a:endParaRPr>
            </a:p>
          </p:txBody>
        </p:sp>
        <p:sp>
          <p:nvSpPr>
            <p:cNvPr id="27793" name="Freeform 145"/>
            <p:cNvSpPr>
              <a:spLocks/>
            </p:cNvSpPr>
            <p:nvPr/>
          </p:nvSpPr>
          <p:spPr bwMode="auto">
            <a:xfrm>
              <a:off x="4837" y="2922"/>
              <a:ext cx="416" cy="1"/>
            </a:xfrm>
            <a:custGeom>
              <a:avLst/>
              <a:gdLst>
                <a:gd name="T0" fmla="*/ 416 w 416"/>
                <a:gd name="T1" fmla="*/ 0 h 1"/>
                <a:gd name="T2" fmla="*/ 0 w 416"/>
                <a:gd name="T3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16" h="1">
                  <a:moveTo>
                    <a:pt x="416" y="0"/>
                  </a:moveTo>
                  <a:lnTo>
                    <a:pt x="0" y="1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>
                <a:solidFill>
                  <a:srgbClr val="000000"/>
                </a:solidFill>
              </a:endParaRPr>
            </a:p>
          </p:txBody>
        </p:sp>
        <p:sp>
          <p:nvSpPr>
            <p:cNvPr id="27794" name="Freeform 146"/>
            <p:cNvSpPr>
              <a:spLocks/>
            </p:cNvSpPr>
            <p:nvPr/>
          </p:nvSpPr>
          <p:spPr bwMode="auto">
            <a:xfrm>
              <a:off x="4830" y="3208"/>
              <a:ext cx="416" cy="1"/>
            </a:xfrm>
            <a:custGeom>
              <a:avLst/>
              <a:gdLst>
                <a:gd name="T0" fmla="*/ 416 w 416"/>
                <a:gd name="T1" fmla="*/ 0 h 1"/>
                <a:gd name="T2" fmla="*/ 0 w 416"/>
                <a:gd name="T3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16" h="1">
                  <a:moveTo>
                    <a:pt x="416" y="0"/>
                  </a:moveTo>
                  <a:lnTo>
                    <a:pt x="0" y="1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>
                <a:solidFill>
                  <a:srgbClr val="000000"/>
                </a:solidFill>
              </a:endParaRPr>
            </a:p>
          </p:txBody>
        </p:sp>
      </p:grpSp>
      <p:sp>
        <p:nvSpPr>
          <p:cNvPr id="27799" name="Rectangle 151"/>
          <p:cNvSpPr>
            <a:spLocks noChangeArrowheads="1"/>
          </p:cNvSpPr>
          <p:nvPr/>
        </p:nvSpPr>
        <p:spPr bwMode="auto">
          <a:xfrm>
            <a:off x="2195513" y="2835275"/>
            <a:ext cx="720725" cy="649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40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=</a:t>
            </a:r>
          </a:p>
        </p:txBody>
      </p:sp>
      <p:sp>
        <p:nvSpPr>
          <p:cNvPr id="27800" name="Rectangle 152"/>
          <p:cNvSpPr>
            <a:spLocks noChangeArrowheads="1"/>
          </p:cNvSpPr>
          <p:nvPr/>
        </p:nvSpPr>
        <p:spPr bwMode="auto">
          <a:xfrm>
            <a:off x="5292725" y="2886075"/>
            <a:ext cx="792163" cy="547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40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</a:t>
            </a:r>
          </a:p>
        </p:txBody>
      </p:sp>
      <p:sp>
        <p:nvSpPr>
          <p:cNvPr id="27802" name="Rectangle 154"/>
          <p:cNvSpPr>
            <a:spLocks noChangeArrowheads="1"/>
          </p:cNvSpPr>
          <p:nvPr/>
        </p:nvSpPr>
        <p:spPr bwMode="auto">
          <a:xfrm>
            <a:off x="166688" y="6008688"/>
            <a:ext cx="3455987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4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 g/100 mL</a:t>
            </a:r>
          </a:p>
        </p:txBody>
      </p:sp>
      <p:grpSp>
        <p:nvGrpSpPr>
          <p:cNvPr id="27804" name="Group 156"/>
          <p:cNvGrpSpPr>
            <a:grpSpLocks/>
          </p:cNvGrpSpPr>
          <p:nvPr/>
        </p:nvGrpSpPr>
        <p:grpSpPr bwMode="auto">
          <a:xfrm>
            <a:off x="417513" y="1466850"/>
            <a:ext cx="676275" cy="3619500"/>
            <a:chOff x="2382" y="1300"/>
            <a:chExt cx="426" cy="2280"/>
          </a:xfrm>
        </p:grpSpPr>
        <p:sp>
          <p:nvSpPr>
            <p:cNvPr id="27805" name="Freeform 157"/>
            <p:cNvSpPr>
              <a:spLocks/>
            </p:cNvSpPr>
            <p:nvPr/>
          </p:nvSpPr>
          <p:spPr bwMode="auto">
            <a:xfrm>
              <a:off x="2387" y="1585"/>
              <a:ext cx="416" cy="1"/>
            </a:xfrm>
            <a:custGeom>
              <a:avLst/>
              <a:gdLst>
                <a:gd name="T0" fmla="*/ 416 w 416"/>
                <a:gd name="T1" fmla="*/ 0 h 1"/>
                <a:gd name="T2" fmla="*/ 0 w 416"/>
                <a:gd name="T3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16" h="1">
                  <a:moveTo>
                    <a:pt x="416" y="0"/>
                  </a:moveTo>
                  <a:lnTo>
                    <a:pt x="0" y="1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>
                <a:solidFill>
                  <a:srgbClr val="000000"/>
                </a:solidFill>
              </a:endParaRPr>
            </a:p>
          </p:txBody>
        </p:sp>
        <p:sp>
          <p:nvSpPr>
            <p:cNvPr id="27806" name="Freeform 158"/>
            <p:cNvSpPr>
              <a:spLocks/>
            </p:cNvSpPr>
            <p:nvPr/>
          </p:nvSpPr>
          <p:spPr bwMode="auto">
            <a:xfrm>
              <a:off x="2392" y="1880"/>
              <a:ext cx="416" cy="1"/>
            </a:xfrm>
            <a:custGeom>
              <a:avLst/>
              <a:gdLst>
                <a:gd name="T0" fmla="*/ 416 w 416"/>
                <a:gd name="T1" fmla="*/ 0 h 1"/>
                <a:gd name="T2" fmla="*/ 0 w 416"/>
                <a:gd name="T3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16" h="1">
                  <a:moveTo>
                    <a:pt x="416" y="0"/>
                  </a:moveTo>
                  <a:lnTo>
                    <a:pt x="0" y="1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>
                <a:solidFill>
                  <a:srgbClr val="000000"/>
                </a:solidFill>
              </a:endParaRPr>
            </a:p>
          </p:txBody>
        </p:sp>
        <p:sp>
          <p:nvSpPr>
            <p:cNvPr id="27807" name="Freeform 159"/>
            <p:cNvSpPr>
              <a:spLocks/>
            </p:cNvSpPr>
            <p:nvPr/>
          </p:nvSpPr>
          <p:spPr bwMode="auto">
            <a:xfrm>
              <a:off x="2390" y="2159"/>
              <a:ext cx="416" cy="1"/>
            </a:xfrm>
            <a:custGeom>
              <a:avLst/>
              <a:gdLst>
                <a:gd name="T0" fmla="*/ 416 w 416"/>
                <a:gd name="T1" fmla="*/ 0 h 1"/>
                <a:gd name="T2" fmla="*/ 0 w 416"/>
                <a:gd name="T3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16" h="1">
                  <a:moveTo>
                    <a:pt x="416" y="0"/>
                  </a:moveTo>
                  <a:lnTo>
                    <a:pt x="0" y="1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>
                <a:solidFill>
                  <a:srgbClr val="000000"/>
                </a:solidFill>
              </a:endParaRPr>
            </a:p>
          </p:txBody>
        </p:sp>
        <p:sp>
          <p:nvSpPr>
            <p:cNvPr id="27808" name="Freeform 160"/>
            <p:cNvSpPr>
              <a:spLocks/>
            </p:cNvSpPr>
            <p:nvPr/>
          </p:nvSpPr>
          <p:spPr bwMode="auto">
            <a:xfrm>
              <a:off x="2384" y="2712"/>
              <a:ext cx="416" cy="1"/>
            </a:xfrm>
            <a:custGeom>
              <a:avLst/>
              <a:gdLst>
                <a:gd name="T0" fmla="*/ 416 w 416"/>
                <a:gd name="T1" fmla="*/ 0 h 1"/>
                <a:gd name="T2" fmla="*/ 0 w 416"/>
                <a:gd name="T3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16" h="1">
                  <a:moveTo>
                    <a:pt x="416" y="0"/>
                  </a:moveTo>
                  <a:lnTo>
                    <a:pt x="0" y="1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>
                <a:solidFill>
                  <a:srgbClr val="000000"/>
                </a:solidFill>
              </a:endParaRPr>
            </a:p>
          </p:txBody>
        </p:sp>
        <p:sp>
          <p:nvSpPr>
            <p:cNvPr id="27809" name="Freeform 161"/>
            <p:cNvSpPr>
              <a:spLocks/>
            </p:cNvSpPr>
            <p:nvPr/>
          </p:nvSpPr>
          <p:spPr bwMode="auto">
            <a:xfrm>
              <a:off x="2389" y="3004"/>
              <a:ext cx="416" cy="1"/>
            </a:xfrm>
            <a:custGeom>
              <a:avLst/>
              <a:gdLst>
                <a:gd name="T0" fmla="*/ 416 w 416"/>
                <a:gd name="T1" fmla="*/ 0 h 1"/>
                <a:gd name="T2" fmla="*/ 0 w 416"/>
                <a:gd name="T3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16" h="1">
                  <a:moveTo>
                    <a:pt x="416" y="0"/>
                  </a:moveTo>
                  <a:lnTo>
                    <a:pt x="0" y="1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>
                <a:solidFill>
                  <a:srgbClr val="000000"/>
                </a:solidFill>
              </a:endParaRPr>
            </a:p>
          </p:txBody>
        </p:sp>
        <p:sp>
          <p:nvSpPr>
            <p:cNvPr id="27810" name="Freeform 162"/>
            <p:cNvSpPr>
              <a:spLocks/>
            </p:cNvSpPr>
            <p:nvPr/>
          </p:nvSpPr>
          <p:spPr bwMode="auto">
            <a:xfrm>
              <a:off x="2389" y="3293"/>
              <a:ext cx="416" cy="1"/>
            </a:xfrm>
            <a:custGeom>
              <a:avLst/>
              <a:gdLst>
                <a:gd name="T0" fmla="*/ 416 w 416"/>
                <a:gd name="T1" fmla="*/ 0 h 1"/>
                <a:gd name="T2" fmla="*/ 0 w 416"/>
                <a:gd name="T3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16" h="1">
                  <a:moveTo>
                    <a:pt x="416" y="0"/>
                  </a:moveTo>
                  <a:lnTo>
                    <a:pt x="0" y="1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>
                <a:solidFill>
                  <a:srgbClr val="000000"/>
                </a:solidFill>
              </a:endParaRPr>
            </a:p>
          </p:txBody>
        </p:sp>
        <p:sp>
          <p:nvSpPr>
            <p:cNvPr id="27811" name="Freeform 163"/>
            <p:cNvSpPr>
              <a:spLocks/>
            </p:cNvSpPr>
            <p:nvPr/>
          </p:nvSpPr>
          <p:spPr bwMode="auto">
            <a:xfrm>
              <a:off x="2382" y="3579"/>
              <a:ext cx="416" cy="1"/>
            </a:xfrm>
            <a:custGeom>
              <a:avLst/>
              <a:gdLst>
                <a:gd name="T0" fmla="*/ 416 w 416"/>
                <a:gd name="T1" fmla="*/ 0 h 1"/>
                <a:gd name="T2" fmla="*/ 0 w 416"/>
                <a:gd name="T3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16" h="1">
                  <a:moveTo>
                    <a:pt x="416" y="0"/>
                  </a:moveTo>
                  <a:lnTo>
                    <a:pt x="0" y="1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>
                <a:solidFill>
                  <a:srgbClr val="000000"/>
                </a:solidFill>
              </a:endParaRPr>
            </a:p>
          </p:txBody>
        </p:sp>
        <p:sp>
          <p:nvSpPr>
            <p:cNvPr id="27812" name="Freeform 164"/>
            <p:cNvSpPr>
              <a:spLocks/>
            </p:cNvSpPr>
            <p:nvPr/>
          </p:nvSpPr>
          <p:spPr bwMode="auto">
            <a:xfrm>
              <a:off x="2391" y="2436"/>
              <a:ext cx="113" cy="1"/>
            </a:xfrm>
            <a:custGeom>
              <a:avLst/>
              <a:gdLst>
                <a:gd name="T0" fmla="*/ 113 w 113"/>
                <a:gd name="T1" fmla="*/ 0 h 1"/>
                <a:gd name="T2" fmla="*/ 0 w 113"/>
                <a:gd name="T3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13" h="1">
                  <a:moveTo>
                    <a:pt x="113" y="0"/>
                  </a:moveTo>
                  <a:lnTo>
                    <a:pt x="0" y="1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>
                <a:solidFill>
                  <a:srgbClr val="000000"/>
                </a:solidFill>
              </a:endParaRPr>
            </a:p>
          </p:txBody>
        </p:sp>
        <p:sp>
          <p:nvSpPr>
            <p:cNvPr id="27813" name="Freeform 165"/>
            <p:cNvSpPr>
              <a:spLocks/>
            </p:cNvSpPr>
            <p:nvPr/>
          </p:nvSpPr>
          <p:spPr bwMode="auto">
            <a:xfrm>
              <a:off x="2385" y="1300"/>
              <a:ext cx="416" cy="1"/>
            </a:xfrm>
            <a:custGeom>
              <a:avLst/>
              <a:gdLst>
                <a:gd name="T0" fmla="*/ 416 w 416"/>
                <a:gd name="T1" fmla="*/ 0 h 1"/>
                <a:gd name="T2" fmla="*/ 0 w 416"/>
                <a:gd name="T3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16" h="1">
                  <a:moveTo>
                    <a:pt x="416" y="0"/>
                  </a:moveTo>
                  <a:lnTo>
                    <a:pt x="0" y="1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20425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7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7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77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77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77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77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27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77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77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78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78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27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77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77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2000" fill="hold"/>
                                        <p:tgtEl>
                                          <p:spTgt spid="278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2000" fill="hold"/>
                                        <p:tgtEl>
                                          <p:spTgt spid="278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78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78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77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77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77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77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78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78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77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7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77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77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277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277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277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277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2000" fill="hold"/>
                                        <p:tgtEl>
                                          <p:spTgt spid="277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2000" fill="hold"/>
                                        <p:tgtEl>
                                          <p:spTgt spid="277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762" grpId="0"/>
      <p:bldP spid="27774" grpId="0"/>
      <p:bldP spid="27775" grpId="0"/>
      <p:bldP spid="27776" grpId="0"/>
      <p:bldP spid="27777" grpId="0"/>
      <p:bldP spid="27778" grpId="0"/>
      <p:bldP spid="27779" grpId="0"/>
      <p:bldP spid="27780" grpId="0"/>
      <p:bldP spid="27781" grpId="0"/>
      <p:bldP spid="27787" grpId="0"/>
      <p:bldP spid="27799" grpId="0"/>
      <p:bldP spid="27800" grpId="0"/>
      <p:bldP spid="2780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15" name="Rectangle 91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476250"/>
          </a:xfrm>
        </p:spPr>
        <p:txBody>
          <a:bodyPr/>
          <a:lstStyle/>
          <a:p>
            <a:pPr algn="l"/>
            <a:r>
              <a:rPr lang="nl-NL" altLang="nl-NL" sz="32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Concentratie berekenen</a:t>
            </a:r>
          </a:p>
        </p:txBody>
      </p:sp>
      <p:sp>
        <p:nvSpPr>
          <p:cNvPr id="26739" name="Rectangle 115"/>
          <p:cNvSpPr>
            <a:spLocks noChangeArrowheads="1"/>
          </p:cNvSpPr>
          <p:nvPr/>
        </p:nvSpPr>
        <p:spPr bwMode="auto">
          <a:xfrm>
            <a:off x="0" y="620713"/>
            <a:ext cx="9144000" cy="158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2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Voorbeeld 1:</a:t>
            </a:r>
            <a:br>
              <a:rPr lang="nl-NL" altLang="nl-NL" sz="32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nl-NL" altLang="nl-NL" sz="32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Je lost 25 g zout op in 0,25 L water.</a:t>
            </a:r>
            <a:br>
              <a:rPr lang="nl-NL" altLang="nl-NL" sz="32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nl-NL" altLang="nl-NL" sz="32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Bereken de concentratie.</a:t>
            </a:r>
          </a:p>
        </p:txBody>
      </p:sp>
      <p:sp>
        <p:nvSpPr>
          <p:cNvPr id="26751" name="Rectangle 127"/>
          <p:cNvSpPr>
            <a:spLocks noChangeArrowheads="1"/>
          </p:cNvSpPr>
          <p:nvPr/>
        </p:nvSpPr>
        <p:spPr bwMode="auto">
          <a:xfrm>
            <a:off x="-3175" y="2060575"/>
            <a:ext cx="9147175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2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Opl.:</a:t>
            </a:r>
            <a:endParaRPr lang="nl-NL" altLang="nl-NL" sz="3200">
              <a:solidFill>
                <a:srgbClr val="3333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6752" name="Rectangle 128"/>
          <p:cNvSpPr>
            <a:spLocks noChangeArrowheads="1"/>
          </p:cNvSpPr>
          <p:nvPr/>
        </p:nvSpPr>
        <p:spPr bwMode="auto">
          <a:xfrm>
            <a:off x="9525" y="2662238"/>
            <a:ext cx="2690813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2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25 g/0,25 L =</a:t>
            </a:r>
          </a:p>
        </p:txBody>
      </p:sp>
      <p:sp>
        <p:nvSpPr>
          <p:cNvPr id="26753" name="Rectangle 129"/>
          <p:cNvSpPr>
            <a:spLocks noChangeArrowheads="1"/>
          </p:cNvSpPr>
          <p:nvPr/>
        </p:nvSpPr>
        <p:spPr bwMode="auto">
          <a:xfrm>
            <a:off x="2484438" y="2662238"/>
            <a:ext cx="381635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2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100 g/L</a:t>
            </a:r>
          </a:p>
        </p:txBody>
      </p:sp>
    </p:spTree>
    <p:extLst>
      <p:ext uri="{BB962C8B-B14F-4D97-AF65-F5344CB8AC3E}">
        <p14:creationId xmlns:p14="http://schemas.microsoft.com/office/powerpoint/2010/main" val="112395796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6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6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6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6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715" grpId="0"/>
      <p:bldP spid="26739" grpId="0"/>
      <p:bldP spid="26751" grpId="0"/>
      <p:bldP spid="26752" grpId="0"/>
      <p:bldP spid="2675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476250"/>
          </a:xfrm>
        </p:spPr>
        <p:txBody>
          <a:bodyPr/>
          <a:lstStyle/>
          <a:p>
            <a:pPr algn="l"/>
            <a:r>
              <a:rPr lang="nl-NL" altLang="nl-NL" sz="32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Concentratie berekenen</a:t>
            </a:r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0" y="519113"/>
            <a:ext cx="914400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2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Voorbeeld 2:</a:t>
            </a:r>
            <a:endParaRPr lang="nl-NL" altLang="nl-NL" sz="3200">
              <a:solidFill>
                <a:srgbClr val="3333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-3175" y="3025775"/>
            <a:ext cx="9147175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2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Opl.:</a:t>
            </a:r>
            <a:endParaRPr lang="nl-NL" altLang="nl-NL" sz="3200">
              <a:solidFill>
                <a:srgbClr val="3333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-22225" y="3602038"/>
            <a:ext cx="1857375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2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 1 L zit </a:t>
            </a:r>
            <a:endParaRPr lang="nl-NL" altLang="nl-NL" sz="3200" u="sng">
              <a:solidFill>
                <a:srgbClr val="3333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9706" name="Rectangle 10"/>
          <p:cNvSpPr>
            <a:spLocks noChangeArrowheads="1"/>
          </p:cNvSpPr>
          <p:nvPr/>
        </p:nvSpPr>
        <p:spPr bwMode="auto">
          <a:xfrm>
            <a:off x="-36513" y="4081463"/>
            <a:ext cx="9144001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2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Je moet dus 40 g siroop in 0,8 L water doen.</a:t>
            </a:r>
          </a:p>
        </p:txBody>
      </p:sp>
      <p:sp>
        <p:nvSpPr>
          <p:cNvPr id="29707" name="Rectangle 11"/>
          <p:cNvSpPr>
            <a:spLocks noChangeArrowheads="1"/>
          </p:cNvSpPr>
          <p:nvPr/>
        </p:nvSpPr>
        <p:spPr bwMode="auto">
          <a:xfrm>
            <a:off x="0" y="946150"/>
            <a:ext cx="9144000" cy="2049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2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Je wilt 0,8 L limonade maken met een concentratie van 50 g/L.</a:t>
            </a:r>
            <a:br>
              <a:rPr lang="nl-NL" altLang="nl-NL" sz="32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nl-NL" altLang="nl-NL" sz="32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Bereken hoeveel limonadesiroop je dan moet toevoegen aan 0,8 L water.</a:t>
            </a:r>
          </a:p>
        </p:txBody>
      </p:sp>
      <p:sp>
        <p:nvSpPr>
          <p:cNvPr id="29708" name="Rectangle 12"/>
          <p:cNvSpPr>
            <a:spLocks noChangeArrowheads="1"/>
          </p:cNvSpPr>
          <p:nvPr/>
        </p:nvSpPr>
        <p:spPr bwMode="auto">
          <a:xfrm>
            <a:off x="5329238" y="3611563"/>
            <a:ext cx="3059112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2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0,8 . 50 = </a:t>
            </a:r>
            <a:r>
              <a:rPr lang="nl-NL" altLang="nl-NL" sz="3200" u="sng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40 g</a:t>
            </a:r>
          </a:p>
        </p:txBody>
      </p:sp>
      <p:sp>
        <p:nvSpPr>
          <p:cNvPr id="29709" name="Rectangle 13"/>
          <p:cNvSpPr>
            <a:spLocks noChangeArrowheads="1"/>
          </p:cNvSpPr>
          <p:nvPr/>
        </p:nvSpPr>
        <p:spPr bwMode="auto">
          <a:xfrm>
            <a:off x="1682750" y="3606800"/>
            <a:ext cx="1296988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2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50 g</a:t>
            </a:r>
            <a:endParaRPr lang="nl-NL" altLang="nl-NL" sz="3200" u="sng">
              <a:solidFill>
                <a:srgbClr val="3333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9710" name="Rectangle 14"/>
          <p:cNvSpPr>
            <a:spLocks noChangeArrowheads="1"/>
          </p:cNvSpPr>
          <p:nvPr/>
        </p:nvSpPr>
        <p:spPr bwMode="auto">
          <a:xfrm>
            <a:off x="2546350" y="3606800"/>
            <a:ext cx="2881313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2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dus in 0,8 L zit </a:t>
            </a:r>
            <a:endParaRPr lang="nl-NL" altLang="nl-NL" sz="3200" u="sng">
              <a:solidFill>
                <a:srgbClr val="3333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8339068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9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9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9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9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29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29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29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/>
      <p:bldP spid="29699" grpId="0"/>
      <p:bldP spid="29701" grpId="0"/>
      <p:bldP spid="29703" grpId="0"/>
      <p:bldP spid="29706" grpId="0"/>
      <p:bldP spid="29707" grpId="0"/>
      <p:bldP spid="29708" grpId="0"/>
      <p:bldP spid="29709" grpId="0"/>
      <p:bldP spid="297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476250"/>
          </a:xfrm>
        </p:spPr>
        <p:txBody>
          <a:bodyPr/>
          <a:lstStyle/>
          <a:p>
            <a:pPr algn="l"/>
            <a:r>
              <a:rPr lang="nl-NL" altLang="nl-NL" sz="32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Concentratie berekenen</a:t>
            </a:r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0" y="519113"/>
            <a:ext cx="914400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2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Voorbeeld 3:</a:t>
            </a:r>
            <a:endParaRPr lang="nl-NL" altLang="nl-NL" sz="3200">
              <a:solidFill>
                <a:srgbClr val="3333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8135938" y="6499225"/>
            <a:ext cx="1008062" cy="35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000" dirty="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hlinkClick r:id="rId2" action="ppaction://hlinksldjump"/>
              </a:rPr>
              <a:t>menu</a:t>
            </a:r>
            <a:endParaRPr lang="nl-NL" altLang="nl-NL" sz="2000" baseline="30000" dirty="0">
              <a:solidFill>
                <a:srgbClr val="3333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-3175" y="3314700"/>
            <a:ext cx="9147175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2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Opl.:</a:t>
            </a:r>
            <a:endParaRPr lang="nl-NL" altLang="nl-NL" sz="3200">
              <a:solidFill>
                <a:srgbClr val="3333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0" y="3895725"/>
            <a:ext cx="9144000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2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Bereken eerst hoeveel stof is opgelost.</a:t>
            </a:r>
          </a:p>
        </p:txBody>
      </p:sp>
      <p:sp>
        <p:nvSpPr>
          <p:cNvPr id="28679" name="Rectangle 7"/>
          <p:cNvSpPr>
            <a:spLocks noChangeArrowheads="1"/>
          </p:cNvSpPr>
          <p:nvPr/>
        </p:nvSpPr>
        <p:spPr bwMode="auto">
          <a:xfrm>
            <a:off x="-22225" y="4389438"/>
            <a:ext cx="2938463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2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 A: In 1 L zit</a:t>
            </a:r>
            <a:endParaRPr lang="nl-NL" altLang="nl-NL" sz="3200" u="sng">
              <a:solidFill>
                <a:srgbClr val="3333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8680" name="Rectangle 8"/>
          <p:cNvSpPr>
            <a:spLocks noChangeArrowheads="1"/>
          </p:cNvSpPr>
          <p:nvPr/>
        </p:nvSpPr>
        <p:spPr bwMode="auto">
          <a:xfrm>
            <a:off x="-22225" y="4940300"/>
            <a:ext cx="2865438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2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 B: In 1 L zit</a:t>
            </a:r>
            <a:endParaRPr lang="nl-NL" altLang="nl-NL" sz="3200" u="sng">
              <a:solidFill>
                <a:srgbClr val="3333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8681" name="Rectangle 9"/>
          <p:cNvSpPr>
            <a:spLocks noChangeArrowheads="1"/>
          </p:cNvSpPr>
          <p:nvPr/>
        </p:nvSpPr>
        <p:spPr bwMode="auto">
          <a:xfrm>
            <a:off x="-36513" y="5516563"/>
            <a:ext cx="2592388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2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A+B: Je hebt </a:t>
            </a:r>
          </a:p>
        </p:txBody>
      </p:sp>
      <p:sp>
        <p:nvSpPr>
          <p:cNvPr id="28682" name="Rectangle 10"/>
          <p:cNvSpPr>
            <a:spLocks noChangeArrowheads="1"/>
          </p:cNvSpPr>
          <p:nvPr/>
        </p:nvSpPr>
        <p:spPr bwMode="auto">
          <a:xfrm>
            <a:off x="-36513" y="6118225"/>
            <a:ext cx="3455988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2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 concentratie is </a:t>
            </a:r>
          </a:p>
        </p:txBody>
      </p:sp>
      <p:sp>
        <p:nvSpPr>
          <p:cNvPr id="28683" name="Rectangle 11"/>
          <p:cNvSpPr>
            <a:spLocks noChangeArrowheads="1"/>
          </p:cNvSpPr>
          <p:nvPr/>
        </p:nvSpPr>
        <p:spPr bwMode="auto">
          <a:xfrm>
            <a:off x="0" y="874713"/>
            <a:ext cx="9144000" cy="2622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2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Je hebt 1,3 L van een suikeroplossing A met een concentratie van 20 g/L en 0,7 L van een suikeroplossing B met een concentratie van 30 g/L. Je doet A en B bij elkaar.</a:t>
            </a:r>
            <a:br>
              <a:rPr lang="nl-NL" altLang="nl-NL" sz="32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nl-NL" altLang="nl-NL" sz="32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Bereken de concentratie.</a:t>
            </a:r>
          </a:p>
        </p:txBody>
      </p:sp>
      <p:sp>
        <p:nvSpPr>
          <p:cNvPr id="28684" name="Rectangle 12"/>
          <p:cNvSpPr>
            <a:spLocks noChangeArrowheads="1"/>
          </p:cNvSpPr>
          <p:nvPr/>
        </p:nvSpPr>
        <p:spPr bwMode="auto">
          <a:xfrm>
            <a:off x="6269038" y="4381500"/>
            <a:ext cx="2916237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2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1,3 . 20 = </a:t>
            </a:r>
            <a:r>
              <a:rPr lang="nl-NL" altLang="nl-NL" sz="3200" u="sng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26 g</a:t>
            </a:r>
          </a:p>
        </p:txBody>
      </p:sp>
      <p:sp>
        <p:nvSpPr>
          <p:cNvPr id="28685" name="Rectangle 13"/>
          <p:cNvSpPr>
            <a:spLocks noChangeArrowheads="1"/>
          </p:cNvSpPr>
          <p:nvPr/>
        </p:nvSpPr>
        <p:spPr bwMode="auto">
          <a:xfrm>
            <a:off x="6346825" y="4945063"/>
            <a:ext cx="2886075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2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0,7 . 30 = </a:t>
            </a:r>
            <a:r>
              <a:rPr lang="nl-NL" altLang="nl-NL" sz="3200" u="sng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21 g</a:t>
            </a:r>
          </a:p>
        </p:txBody>
      </p:sp>
      <p:sp>
        <p:nvSpPr>
          <p:cNvPr id="28686" name="Rectangle 14"/>
          <p:cNvSpPr>
            <a:spLocks noChangeArrowheads="1"/>
          </p:cNvSpPr>
          <p:nvPr/>
        </p:nvSpPr>
        <p:spPr bwMode="auto">
          <a:xfrm>
            <a:off x="3541713" y="4378325"/>
            <a:ext cx="2952750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2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dus in 1,3 L zit </a:t>
            </a:r>
            <a:endParaRPr lang="nl-NL" altLang="nl-NL" sz="3200" u="sng">
              <a:solidFill>
                <a:srgbClr val="3333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8687" name="Rectangle 15"/>
          <p:cNvSpPr>
            <a:spLocks noChangeArrowheads="1"/>
          </p:cNvSpPr>
          <p:nvPr/>
        </p:nvSpPr>
        <p:spPr bwMode="auto">
          <a:xfrm>
            <a:off x="2625725" y="4389438"/>
            <a:ext cx="1225550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2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20 g</a:t>
            </a:r>
            <a:endParaRPr lang="nl-NL" altLang="nl-NL" sz="3200" u="sng">
              <a:solidFill>
                <a:srgbClr val="3333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8688" name="Rectangle 16"/>
          <p:cNvSpPr>
            <a:spLocks noChangeArrowheads="1"/>
          </p:cNvSpPr>
          <p:nvPr/>
        </p:nvSpPr>
        <p:spPr bwMode="auto">
          <a:xfrm>
            <a:off x="3567113" y="4937125"/>
            <a:ext cx="2952750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2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dus in 0,7 L zit</a:t>
            </a:r>
            <a:endParaRPr lang="nl-NL" altLang="nl-NL" sz="3200" u="sng">
              <a:solidFill>
                <a:srgbClr val="3333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8689" name="Rectangle 17"/>
          <p:cNvSpPr>
            <a:spLocks noChangeArrowheads="1"/>
          </p:cNvSpPr>
          <p:nvPr/>
        </p:nvSpPr>
        <p:spPr bwMode="auto">
          <a:xfrm>
            <a:off x="2622550" y="4937125"/>
            <a:ext cx="1081088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2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30 g</a:t>
            </a:r>
            <a:endParaRPr lang="nl-NL" altLang="nl-NL" sz="3200" u="sng">
              <a:solidFill>
                <a:srgbClr val="3333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8690" name="Rectangle 18"/>
          <p:cNvSpPr>
            <a:spLocks noChangeArrowheads="1"/>
          </p:cNvSpPr>
          <p:nvPr/>
        </p:nvSpPr>
        <p:spPr bwMode="auto">
          <a:xfrm>
            <a:off x="2435225" y="5516563"/>
            <a:ext cx="3457575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2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1,3 + 0,7 = </a:t>
            </a:r>
            <a:r>
              <a:rPr lang="nl-NL" altLang="nl-NL" sz="3200" u="sng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 L</a:t>
            </a:r>
            <a:r>
              <a:rPr lang="nl-NL" altLang="nl-NL" sz="32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en</a:t>
            </a:r>
            <a:r>
              <a:rPr lang="nl-NL" altLang="nl-NL" sz="3200" u="sng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endParaRPr lang="nl-NL" altLang="nl-NL" sz="3200">
              <a:solidFill>
                <a:srgbClr val="3333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8691" name="Rectangle 19"/>
          <p:cNvSpPr>
            <a:spLocks noChangeArrowheads="1"/>
          </p:cNvSpPr>
          <p:nvPr/>
        </p:nvSpPr>
        <p:spPr bwMode="auto">
          <a:xfrm>
            <a:off x="5795963" y="5516563"/>
            <a:ext cx="2952750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2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26 + 21 = 47 g</a:t>
            </a:r>
          </a:p>
        </p:txBody>
      </p:sp>
      <p:sp>
        <p:nvSpPr>
          <p:cNvPr id="28692" name="Rectangle 20"/>
          <p:cNvSpPr>
            <a:spLocks noChangeArrowheads="1"/>
          </p:cNvSpPr>
          <p:nvPr/>
        </p:nvSpPr>
        <p:spPr bwMode="auto">
          <a:xfrm>
            <a:off x="5256213" y="6110288"/>
            <a:ext cx="1763712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2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23,5 g/L</a:t>
            </a:r>
          </a:p>
        </p:txBody>
      </p:sp>
      <p:sp>
        <p:nvSpPr>
          <p:cNvPr id="28693" name="Rectangle 21"/>
          <p:cNvSpPr>
            <a:spLocks noChangeArrowheads="1"/>
          </p:cNvSpPr>
          <p:nvPr/>
        </p:nvSpPr>
        <p:spPr bwMode="auto">
          <a:xfrm>
            <a:off x="3330575" y="6110288"/>
            <a:ext cx="2232025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2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47 g/2 L =</a:t>
            </a:r>
          </a:p>
        </p:txBody>
      </p:sp>
    </p:spTree>
    <p:extLst>
      <p:ext uri="{BB962C8B-B14F-4D97-AF65-F5344CB8AC3E}">
        <p14:creationId xmlns:p14="http://schemas.microsoft.com/office/powerpoint/2010/main" val="219773079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8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8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8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8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8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8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28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28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28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28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28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28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28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28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28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28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/>
      <p:bldP spid="28675" grpId="0"/>
      <p:bldP spid="28677" grpId="0"/>
      <p:bldP spid="28678" grpId="0"/>
      <p:bldP spid="28679" grpId="0"/>
      <p:bldP spid="28680" grpId="0"/>
      <p:bldP spid="28681" grpId="0"/>
      <p:bldP spid="28682" grpId="0"/>
      <p:bldP spid="28683" grpId="0"/>
      <p:bldP spid="28684" grpId="0"/>
      <p:bldP spid="28685" grpId="0"/>
      <p:bldP spid="28686" grpId="0"/>
      <p:bldP spid="28687" grpId="0"/>
      <p:bldP spid="28688" grpId="0"/>
      <p:bldP spid="28689" grpId="0"/>
      <p:bldP spid="28690" grpId="0"/>
      <p:bldP spid="28691" grpId="0"/>
      <p:bldP spid="28692" grpId="0"/>
      <p:bldP spid="2869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549275"/>
          </a:xfrm>
        </p:spPr>
        <p:txBody>
          <a:bodyPr/>
          <a:lstStyle/>
          <a:p>
            <a:pPr algn="l"/>
            <a:r>
              <a:rPr lang="nl-NL" altLang="nl-NL" sz="3200">
                <a:solidFill>
                  <a:srgbClr val="66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Rode kool als indicator</a:t>
            </a:r>
          </a:p>
        </p:txBody>
      </p:sp>
      <p:pic>
        <p:nvPicPr>
          <p:cNvPr id="23564" name="Picture 12" descr="rodekoolsa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28663"/>
            <a:ext cx="9144000" cy="6183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1797050" y="2255838"/>
            <a:ext cx="1008063" cy="692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pH 0</a:t>
            </a:r>
          </a:p>
        </p:txBody>
      </p:sp>
      <p:sp>
        <p:nvSpPr>
          <p:cNvPr id="23567" name="Rectangle 15"/>
          <p:cNvSpPr>
            <a:spLocks noChangeArrowheads="1"/>
          </p:cNvSpPr>
          <p:nvPr/>
        </p:nvSpPr>
        <p:spPr bwMode="auto">
          <a:xfrm>
            <a:off x="2771775" y="2276475"/>
            <a:ext cx="1008063" cy="692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pH 3</a:t>
            </a:r>
          </a:p>
        </p:txBody>
      </p:sp>
      <p:sp>
        <p:nvSpPr>
          <p:cNvPr id="23568" name="Rectangle 16"/>
          <p:cNvSpPr>
            <a:spLocks noChangeArrowheads="1"/>
          </p:cNvSpPr>
          <p:nvPr/>
        </p:nvSpPr>
        <p:spPr bwMode="auto">
          <a:xfrm>
            <a:off x="3835400" y="2317750"/>
            <a:ext cx="1008063" cy="692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pH 9</a:t>
            </a:r>
          </a:p>
        </p:txBody>
      </p:sp>
      <p:sp>
        <p:nvSpPr>
          <p:cNvPr id="23570" name="Rectangle 18"/>
          <p:cNvSpPr>
            <a:spLocks noChangeArrowheads="1"/>
          </p:cNvSpPr>
          <p:nvPr/>
        </p:nvSpPr>
        <p:spPr bwMode="auto">
          <a:xfrm>
            <a:off x="4833938" y="2365375"/>
            <a:ext cx="1223962" cy="692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pH 11</a:t>
            </a:r>
          </a:p>
        </p:txBody>
      </p:sp>
      <p:sp>
        <p:nvSpPr>
          <p:cNvPr id="23571" name="Rectangle 19"/>
          <p:cNvSpPr>
            <a:spLocks noChangeArrowheads="1"/>
          </p:cNvSpPr>
          <p:nvPr/>
        </p:nvSpPr>
        <p:spPr bwMode="auto">
          <a:xfrm>
            <a:off x="5965825" y="2420938"/>
            <a:ext cx="1223963" cy="692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pH 14</a:t>
            </a:r>
          </a:p>
        </p:txBody>
      </p:sp>
      <p:grpSp>
        <p:nvGrpSpPr>
          <p:cNvPr id="23578" name="Group 26"/>
          <p:cNvGrpSpPr>
            <a:grpSpLocks/>
          </p:cNvGrpSpPr>
          <p:nvPr/>
        </p:nvGrpSpPr>
        <p:grpSpPr bwMode="auto">
          <a:xfrm>
            <a:off x="1763713" y="1800225"/>
            <a:ext cx="1982787" cy="692150"/>
            <a:chOff x="1111" y="1134"/>
            <a:chExt cx="1249" cy="436"/>
          </a:xfrm>
        </p:grpSpPr>
        <p:sp>
          <p:nvSpPr>
            <p:cNvPr id="23572" name="Freeform 20"/>
            <p:cNvSpPr>
              <a:spLocks/>
            </p:cNvSpPr>
            <p:nvPr/>
          </p:nvSpPr>
          <p:spPr bwMode="auto">
            <a:xfrm>
              <a:off x="1111" y="1469"/>
              <a:ext cx="1249" cy="3"/>
            </a:xfrm>
            <a:custGeom>
              <a:avLst/>
              <a:gdLst>
                <a:gd name="T0" fmla="*/ 0 w 1249"/>
                <a:gd name="T1" fmla="*/ 0 h 3"/>
                <a:gd name="T2" fmla="*/ 1249 w 1249"/>
                <a:gd name="T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249" h="3">
                  <a:moveTo>
                    <a:pt x="0" y="0"/>
                  </a:moveTo>
                  <a:lnTo>
                    <a:pt x="1249" y="3"/>
                  </a:lnTo>
                </a:path>
              </a:pathLst>
            </a:custGeom>
            <a:noFill/>
            <a:ln w="38100" cmpd="sng">
              <a:solidFill>
                <a:srgbClr val="FF0000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>
                <a:solidFill>
                  <a:srgbClr val="000000"/>
                </a:solidFill>
              </a:endParaRPr>
            </a:p>
          </p:txBody>
        </p:sp>
        <p:sp>
          <p:nvSpPr>
            <p:cNvPr id="23575" name="Rectangle 23"/>
            <p:cNvSpPr>
              <a:spLocks noChangeArrowheads="1"/>
            </p:cNvSpPr>
            <p:nvPr/>
          </p:nvSpPr>
          <p:spPr bwMode="auto">
            <a:xfrm>
              <a:off x="1474" y="1134"/>
              <a:ext cx="635" cy="4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ctr">
                <a:defRPr sz="4400">
                  <a:solidFill>
                    <a:schemeClr val="tx2"/>
                  </a:solidFill>
                  <a:latin typeface="Arial" charset="0"/>
                </a:defRPr>
              </a:lvl1pPr>
              <a:lvl2pPr algn="ctr">
                <a:defRPr sz="4400">
                  <a:solidFill>
                    <a:schemeClr val="tx2"/>
                  </a:solidFill>
                  <a:latin typeface="Arial" charset="0"/>
                </a:defRPr>
              </a:lvl2pPr>
              <a:lvl3pPr algn="ctr">
                <a:defRPr sz="4400">
                  <a:solidFill>
                    <a:schemeClr val="tx2"/>
                  </a:solidFill>
                  <a:latin typeface="Arial" charset="0"/>
                </a:defRPr>
              </a:lvl3pPr>
              <a:lvl4pPr algn="ctr">
                <a:defRPr sz="4400">
                  <a:solidFill>
                    <a:schemeClr val="tx2"/>
                  </a:solidFill>
                  <a:latin typeface="Arial" charset="0"/>
                </a:defRPr>
              </a:lvl4pPr>
              <a:lvl5pPr algn="ctr">
                <a:defRPr sz="4400">
                  <a:solidFill>
                    <a:schemeClr val="tx2"/>
                  </a:solidFill>
                  <a:latin typeface="Arial" charset="0"/>
                </a:defRPr>
              </a:lvl5pPr>
              <a:lvl6pPr marL="457200" algn="ctr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</a:defRPr>
              </a:lvl6pPr>
              <a:lvl7pPr marL="914400" algn="ctr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</a:defRPr>
              </a:lvl7pPr>
              <a:lvl8pPr marL="1371600" algn="ctr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</a:defRPr>
              </a:lvl8pPr>
              <a:lvl9pPr marL="1828800" algn="ctr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</a:defRPr>
              </a:lvl9pPr>
            </a:lstStyle>
            <a:p>
              <a:pPr algn="l" fontAlgn="base">
                <a:spcBef>
                  <a:spcPct val="0"/>
                </a:spcBef>
                <a:spcAft>
                  <a:spcPct val="0"/>
                </a:spcAft>
              </a:pPr>
              <a:r>
                <a:rPr lang="nl-NL" altLang="nl-NL" sz="2400" b="1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zuur</a:t>
              </a:r>
            </a:p>
          </p:txBody>
        </p:sp>
      </p:grpSp>
      <p:grpSp>
        <p:nvGrpSpPr>
          <p:cNvPr id="23582" name="Group 30"/>
          <p:cNvGrpSpPr>
            <a:grpSpLocks/>
          </p:cNvGrpSpPr>
          <p:nvPr/>
        </p:nvGrpSpPr>
        <p:grpSpPr bwMode="auto">
          <a:xfrm>
            <a:off x="3771900" y="1800225"/>
            <a:ext cx="3248025" cy="692150"/>
            <a:chOff x="2376" y="1134"/>
            <a:chExt cx="2046" cy="436"/>
          </a:xfrm>
        </p:grpSpPr>
        <p:sp>
          <p:nvSpPr>
            <p:cNvPr id="23573" name="Freeform 21"/>
            <p:cNvSpPr>
              <a:spLocks/>
            </p:cNvSpPr>
            <p:nvPr/>
          </p:nvSpPr>
          <p:spPr bwMode="auto">
            <a:xfrm>
              <a:off x="2376" y="1464"/>
              <a:ext cx="2046" cy="1"/>
            </a:xfrm>
            <a:custGeom>
              <a:avLst/>
              <a:gdLst>
                <a:gd name="T0" fmla="*/ 2046 w 2046"/>
                <a:gd name="T1" fmla="*/ 0 h 1"/>
                <a:gd name="T2" fmla="*/ 0 w 2046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46" h="1">
                  <a:moveTo>
                    <a:pt x="2046" y="0"/>
                  </a:moveTo>
                  <a:lnTo>
                    <a:pt x="0" y="0"/>
                  </a:lnTo>
                </a:path>
              </a:pathLst>
            </a:custGeom>
            <a:noFill/>
            <a:ln w="38100" cmpd="sng">
              <a:solidFill>
                <a:srgbClr val="336600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>
                <a:solidFill>
                  <a:srgbClr val="000000"/>
                </a:solidFill>
              </a:endParaRPr>
            </a:p>
          </p:txBody>
        </p:sp>
        <p:sp>
          <p:nvSpPr>
            <p:cNvPr id="23576" name="Rectangle 24"/>
            <p:cNvSpPr>
              <a:spLocks noChangeArrowheads="1"/>
            </p:cNvSpPr>
            <p:nvPr/>
          </p:nvSpPr>
          <p:spPr bwMode="auto">
            <a:xfrm>
              <a:off x="2880" y="1134"/>
              <a:ext cx="953" cy="4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ctr">
                <a:defRPr sz="4400">
                  <a:solidFill>
                    <a:schemeClr val="tx2"/>
                  </a:solidFill>
                  <a:latin typeface="Arial" charset="0"/>
                </a:defRPr>
              </a:lvl1pPr>
              <a:lvl2pPr algn="ctr">
                <a:defRPr sz="4400">
                  <a:solidFill>
                    <a:schemeClr val="tx2"/>
                  </a:solidFill>
                  <a:latin typeface="Arial" charset="0"/>
                </a:defRPr>
              </a:lvl2pPr>
              <a:lvl3pPr algn="ctr">
                <a:defRPr sz="4400">
                  <a:solidFill>
                    <a:schemeClr val="tx2"/>
                  </a:solidFill>
                  <a:latin typeface="Arial" charset="0"/>
                </a:defRPr>
              </a:lvl3pPr>
              <a:lvl4pPr algn="ctr">
                <a:defRPr sz="4400">
                  <a:solidFill>
                    <a:schemeClr val="tx2"/>
                  </a:solidFill>
                  <a:latin typeface="Arial" charset="0"/>
                </a:defRPr>
              </a:lvl4pPr>
              <a:lvl5pPr algn="ctr">
                <a:defRPr sz="4400">
                  <a:solidFill>
                    <a:schemeClr val="tx2"/>
                  </a:solidFill>
                  <a:latin typeface="Arial" charset="0"/>
                </a:defRPr>
              </a:lvl5pPr>
              <a:lvl6pPr marL="457200" algn="ctr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</a:defRPr>
              </a:lvl6pPr>
              <a:lvl7pPr marL="914400" algn="ctr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</a:defRPr>
              </a:lvl7pPr>
              <a:lvl8pPr marL="1371600" algn="ctr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</a:defRPr>
              </a:lvl8pPr>
              <a:lvl9pPr marL="1828800" algn="ctr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</a:defRPr>
              </a:lvl9pPr>
            </a:lstStyle>
            <a:p>
              <a:pPr algn="l" fontAlgn="base">
                <a:spcBef>
                  <a:spcPct val="0"/>
                </a:spcBef>
                <a:spcAft>
                  <a:spcPct val="0"/>
                </a:spcAft>
              </a:pPr>
              <a:r>
                <a:rPr lang="nl-NL" altLang="nl-NL" sz="2400" b="1">
                  <a:solidFill>
                    <a:srgbClr val="3366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basisch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68466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3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35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35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35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35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35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35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5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35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35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35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3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3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35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35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/>
      <p:bldP spid="23565" grpId="0"/>
      <p:bldP spid="23567" grpId="0"/>
      <p:bldP spid="23568" grpId="0"/>
      <p:bldP spid="23570" grpId="0"/>
      <p:bldP spid="2357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8135938" y="6499225"/>
            <a:ext cx="1008062" cy="35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000" dirty="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hlinkClick r:id="rId2" action="ppaction://hlinksldjump"/>
              </a:rPr>
              <a:t>menu</a:t>
            </a:r>
            <a:endParaRPr lang="nl-NL" altLang="nl-NL" sz="2000" baseline="30000" dirty="0">
              <a:solidFill>
                <a:srgbClr val="3333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4351" name="Picture 15" descr="PH-indicatorpapier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7713" y="79375"/>
            <a:ext cx="3240087" cy="3057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4389" name="Group 53"/>
          <p:cNvGrpSpPr>
            <a:grpSpLocks/>
          </p:cNvGrpSpPr>
          <p:nvPr/>
        </p:nvGrpSpPr>
        <p:grpSpPr bwMode="auto">
          <a:xfrm>
            <a:off x="-63500" y="3957638"/>
            <a:ext cx="9467850" cy="730250"/>
            <a:chOff x="-40" y="2936"/>
            <a:chExt cx="5964" cy="460"/>
          </a:xfrm>
        </p:grpSpPr>
        <p:grpSp>
          <p:nvGrpSpPr>
            <p:cNvPr id="14373" name="Group 37"/>
            <p:cNvGrpSpPr>
              <a:grpSpLocks/>
            </p:cNvGrpSpPr>
            <p:nvPr/>
          </p:nvGrpSpPr>
          <p:grpSpPr bwMode="auto">
            <a:xfrm>
              <a:off x="104" y="3158"/>
              <a:ext cx="5554" cy="238"/>
              <a:chOff x="0" y="3782"/>
              <a:chExt cx="5690" cy="238"/>
            </a:xfrm>
          </p:grpSpPr>
          <p:grpSp>
            <p:nvGrpSpPr>
              <p:cNvPr id="14371" name="Group 35"/>
              <p:cNvGrpSpPr>
                <a:grpSpLocks/>
              </p:cNvGrpSpPr>
              <p:nvPr/>
            </p:nvGrpSpPr>
            <p:grpSpPr bwMode="auto">
              <a:xfrm>
                <a:off x="0" y="3782"/>
                <a:ext cx="5690" cy="238"/>
                <a:chOff x="0" y="3782"/>
                <a:chExt cx="5690" cy="238"/>
              </a:xfrm>
            </p:grpSpPr>
            <p:grpSp>
              <p:nvGrpSpPr>
                <p:cNvPr id="14370" name="Group 34"/>
                <p:cNvGrpSpPr>
                  <a:grpSpLocks/>
                </p:cNvGrpSpPr>
                <p:nvPr/>
              </p:nvGrpSpPr>
              <p:grpSpPr bwMode="auto">
                <a:xfrm>
                  <a:off x="4059" y="3782"/>
                  <a:ext cx="1631" cy="235"/>
                  <a:chOff x="4059" y="3782"/>
                  <a:chExt cx="1631" cy="235"/>
                </a:xfrm>
              </p:grpSpPr>
              <p:sp>
                <p:nvSpPr>
                  <p:cNvPr id="14362" name="Rectangle 26"/>
                  <p:cNvSpPr>
                    <a:spLocks noChangeArrowheads="1"/>
                  </p:cNvSpPr>
                  <p:nvPr/>
                </p:nvSpPr>
                <p:spPr bwMode="auto">
                  <a:xfrm>
                    <a:off x="4471" y="3782"/>
                    <a:ext cx="408" cy="227"/>
                  </a:xfrm>
                  <a:prstGeom prst="rect">
                    <a:avLst/>
                  </a:prstGeom>
                  <a:solidFill>
                    <a:srgbClr val="195C69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4363" name="Rectangle 27"/>
                  <p:cNvSpPr>
                    <a:spLocks noChangeArrowheads="1"/>
                  </p:cNvSpPr>
                  <p:nvPr/>
                </p:nvSpPr>
                <p:spPr bwMode="auto">
                  <a:xfrm>
                    <a:off x="5282" y="3790"/>
                    <a:ext cx="408" cy="227"/>
                  </a:xfrm>
                  <a:prstGeom prst="rect">
                    <a:avLst/>
                  </a:prstGeom>
                  <a:solidFill>
                    <a:srgbClr val="013F4D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4364" name="Rectangle 28"/>
                  <p:cNvSpPr>
                    <a:spLocks noChangeArrowheads="1"/>
                  </p:cNvSpPr>
                  <p:nvPr/>
                </p:nvSpPr>
                <p:spPr bwMode="auto">
                  <a:xfrm>
                    <a:off x="4059" y="3785"/>
                    <a:ext cx="408" cy="227"/>
                  </a:xfrm>
                  <a:prstGeom prst="rect">
                    <a:avLst/>
                  </a:prstGeom>
                  <a:solidFill>
                    <a:srgbClr val="17696B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4365" name="Rectangle 29"/>
                  <p:cNvSpPr>
                    <a:spLocks noChangeArrowheads="1"/>
                  </p:cNvSpPr>
                  <p:nvPr/>
                </p:nvSpPr>
                <p:spPr bwMode="auto">
                  <a:xfrm>
                    <a:off x="4873" y="3785"/>
                    <a:ext cx="408" cy="227"/>
                  </a:xfrm>
                  <a:prstGeom prst="rect">
                    <a:avLst/>
                  </a:prstGeom>
                  <a:solidFill>
                    <a:srgbClr val="16626C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>
                      <a:solidFill>
                        <a:srgbClr val="000000"/>
                      </a:solidFill>
                    </a:endParaRPr>
                  </a:p>
                </p:txBody>
              </p:sp>
            </p:grpSp>
            <p:grpSp>
              <p:nvGrpSpPr>
                <p:cNvPr id="14369" name="Group 33"/>
                <p:cNvGrpSpPr>
                  <a:grpSpLocks/>
                </p:cNvGrpSpPr>
                <p:nvPr/>
              </p:nvGrpSpPr>
              <p:grpSpPr bwMode="auto">
                <a:xfrm>
                  <a:off x="0" y="3790"/>
                  <a:ext cx="4062" cy="230"/>
                  <a:chOff x="0" y="3790"/>
                  <a:chExt cx="4062" cy="230"/>
                </a:xfrm>
              </p:grpSpPr>
              <p:grpSp>
                <p:nvGrpSpPr>
                  <p:cNvPr id="14368" name="Group 32"/>
                  <p:cNvGrpSpPr>
                    <a:grpSpLocks/>
                  </p:cNvGrpSpPr>
                  <p:nvPr/>
                </p:nvGrpSpPr>
                <p:grpSpPr bwMode="auto">
                  <a:xfrm>
                    <a:off x="1613" y="3790"/>
                    <a:ext cx="2449" cy="227"/>
                    <a:chOff x="1613" y="3790"/>
                    <a:chExt cx="2449" cy="227"/>
                  </a:xfrm>
                </p:grpSpPr>
                <p:sp>
                  <p:nvSpPr>
                    <p:cNvPr id="14356" name="Rectangle 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613" y="3790"/>
                      <a:ext cx="408" cy="227"/>
                    </a:xfrm>
                    <a:prstGeom prst="rect">
                      <a:avLst/>
                    </a:prstGeom>
                    <a:solidFill>
                      <a:srgbClr val="D69106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14357" name="Rectangle 2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21" y="3790"/>
                      <a:ext cx="408" cy="227"/>
                    </a:xfrm>
                    <a:prstGeom prst="rect">
                      <a:avLst/>
                    </a:prstGeom>
                    <a:solidFill>
                      <a:srgbClr val="EDA007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14358" name="Rectangle 2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30" y="3790"/>
                      <a:ext cx="408" cy="227"/>
                    </a:xfrm>
                    <a:prstGeom prst="rect">
                      <a:avLst/>
                    </a:prstGeom>
                    <a:solidFill>
                      <a:srgbClr val="E6B912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14359" name="Rectangle 2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38" y="3790"/>
                      <a:ext cx="408" cy="227"/>
                    </a:xfrm>
                    <a:prstGeom prst="rect">
                      <a:avLst/>
                    </a:prstGeom>
                    <a:solidFill>
                      <a:srgbClr val="B1AB33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14360" name="Rectangle 2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246" y="3790"/>
                      <a:ext cx="408" cy="227"/>
                    </a:xfrm>
                    <a:prstGeom prst="rect">
                      <a:avLst/>
                    </a:prstGeom>
                    <a:solidFill>
                      <a:srgbClr val="49672B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14361" name="Rectangle 2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54" y="3790"/>
                      <a:ext cx="408" cy="227"/>
                    </a:xfrm>
                    <a:prstGeom prst="rect">
                      <a:avLst/>
                    </a:prstGeom>
                    <a:solidFill>
                      <a:srgbClr val="2A6850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>
                        <a:solidFill>
                          <a:srgbClr val="000000"/>
                        </a:solidFill>
                      </a:endParaRPr>
                    </a:p>
                  </p:txBody>
                </p:sp>
              </p:grpSp>
              <p:grpSp>
                <p:nvGrpSpPr>
                  <p:cNvPr id="14367" name="Group 31"/>
                  <p:cNvGrpSpPr>
                    <a:grpSpLocks/>
                  </p:cNvGrpSpPr>
                  <p:nvPr/>
                </p:nvGrpSpPr>
                <p:grpSpPr bwMode="auto">
                  <a:xfrm>
                    <a:off x="0" y="3791"/>
                    <a:ext cx="1631" cy="229"/>
                    <a:chOff x="0" y="3791"/>
                    <a:chExt cx="1631" cy="229"/>
                  </a:xfrm>
                </p:grpSpPr>
                <p:sp>
                  <p:nvSpPr>
                    <p:cNvPr id="14353" name="Rectangle 1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0" y="3793"/>
                      <a:ext cx="408" cy="227"/>
                    </a:xfrm>
                    <a:prstGeom prst="rect">
                      <a:avLst/>
                    </a:prstGeom>
                    <a:solidFill>
                      <a:srgbClr val="B10303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14354" name="Rectangle 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09" y="3793"/>
                      <a:ext cx="408" cy="227"/>
                    </a:xfrm>
                    <a:prstGeom prst="rect">
                      <a:avLst/>
                    </a:prstGeom>
                    <a:solidFill>
                      <a:srgbClr val="C43604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14355" name="Rectangle 1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17" y="3791"/>
                      <a:ext cx="408" cy="227"/>
                    </a:xfrm>
                    <a:prstGeom prst="rect">
                      <a:avLst/>
                    </a:prstGeom>
                    <a:solidFill>
                      <a:srgbClr val="C64606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14366" name="Rectangle 3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23" y="3793"/>
                      <a:ext cx="408" cy="227"/>
                    </a:xfrm>
                    <a:prstGeom prst="rect">
                      <a:avLst/>
                    </a:prstGeom>
                    <a:solidFill>
                      <a:srgbClr val="A9740B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>
                        <a:solidFill>
                          <a:srgbClr val="000000"/>
                        </a:solidFill>
                      </a:endParaRPr>
                    </a:p>
                  </p:txBody>
                </p:sp>
              </p:grpSp>
            </p:grpSp>
          </p:grpSp>
          <p:sp>
            <p:nvSpPr>
              <p:cNvPr id="14372" name="Rectangle 36"/>
              <p:cNvSpPr>
                <a:spLocks noChangeArrowheads="1"/>
              </p:cNvSpPr>
              <p:nvPr/>
            </p:nvSpPr>
            <p:spPr bwMode="auto">
              <a:xfrm>
                <a:off x="0" y="3785"/>
                <a:ext cx="5690" cy="22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4374" name="Text Box 38"/>
            <p:cNvSpPr txBox="1">
              <a:spLocks noChangeArrowheads="1"/>
            </p:cNvSpPr>
            <p:nvPr/>
          </p:nvSpPr>
          <p:spPr bwMode="auto">
            <a:xfrm>
              <a:off x="-40" y="2936"/>
              <a:ext cx="596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nl-NL" altLang="nl-NL" b="1">
                  <a:solidFill>
                    <a:srgbClr val="000000"/>
                  </a:solidFill>
                </a:rPr>
                <a:t> 0        1        2        3        4       5        6        7        8        9       10      11      12      13      14</a:t>
              </a:r>
            </a:p>
          </p:txBody>
        </p:sp>
      </p:grpSp>
      <p:grpSp>
        <p:nvGrpSpPr>
          <p:cNvPr id="14381" name="Group 45"/>
          <p:cNvGrpSpPr>
            <a:grpSpLocks/>
          </p:cNvGrpSpPr>
          <p:nvPr/>
        </p:nvGrpSpPr>
        <p:grpSpPr bwMode="auto">
          <a:xfrm>
            <a:off x="179388" y="3452813"/>
            <a:ext cx="4392612" cy="457200"/>
            <a:chOff x="113" y="2840"/>
            <a:chExt cx="2767" cy="288"/>
          </a:xfrm>
        </p:grpSpPr>
        <p:sp>
          <p:nvSpPr>
            <p:cNvPr id="14376" name="Line 40"/>
            <p:cNvSpPr>
              <a:spLocks noChangeShapeType="1"/>
            </p:cNvSpPr>
            <p:nvPr/>
          </p:nvSpPr>
          <p:spPr bwMode="auto">
            <a:xfrm>
              <a:off x="113" y="3113"/>
              <a:ext cx="2767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>
                <a:solidFill>
                  <a:srgbClr val="000000"/>
                </a:solidFill>
              </a:endParaRPr>
            </a:p>
          </p:txBody>
        </p:sp>
        <p:sp>
          <p:nvSpPr>
            <p:cNvPr id="14378" name="Text Box 42"/>
            <p:cNvSpPr txBox="1">
              <a:spLocks noChangeArrowheads="1"/>
            </p:cNvSpPr>
            <p:nvPr/>
          </p:nvSpPr>
          <p:spPr bwMode="auto">
            <a:xfrm>
              <a:off x="295" y="2840"/>
              <a:ext cx="25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nl-NL" altLang="nl-NL" sz="2400" b="1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Zuur(der)</a:t>
              </a:r>
            </a:p>
          </p:txBody>
        </p:sp>
      </p:grpSp>
      <p:grpSp>
        <p:nvGrpSpPr>
          <p:cNvPr id="14380" name="Group 44"/>
          <p:cNvGrpSpPr>
            <a:grpSpLocks/>
          </p:cNvGrpSpPr>
          <p:nvPr/>
        </p:nvGrpSpPr>
        <p:grpSpPr bwMode="auto">
          <a:xfrm>
            <a:off x="4572000" y="3429000"/>
            <a:ext cx="4392613" cy="457200"/>
            <a:chOff x="2880" y="2825"/>
            <a:chExt cx="2767" cy="288"/>
          </a:xfrm>
        </p:grpSpPr>
        <p:sp>
          <p:nvSpPr>
            <p:cNvPr id="14377" name="Line 41"/>
            <p:cNvSpPr>
              <a:spLocks noChangeShapeType="1"/>
            </p:cNvSpPr>
            <p:nvPr/>
          </p:nvSpPr>
          <p:spPr bwMode="auto">
            <a:xfrm flipH="1">
              <a:off x="2880" y="3113"/>
              <a:ext cx="2767" cy="0"/>
            </a:xfrm>
            <a:prstGeom prst="line">
              <a:avLst/>
            </a:prstGeom>
            <a:noFill/>
            <a:ln w="38100">
              <a:solidFill>
                <a:srgbClr val="186A5A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>
                <a:solidFill>
                  <a:srgbClr val="000000"/>
                </a:solidFill>
              </a:endParaRPr>
            </a:p>
          </p:txBody>
        </p:sp>
        <p:sp>
          <p:nvSpPr>
            <p:cNvPr id="14379" name="Text Box 43"/>
            <p:cNvSpPr txBox="1">
              <a:spLocks noChangeArrowheads="1"/>
            </p:cNvSpPr>
            <p:nvPr/>
          </p:nvSpPr>
          <p:spPr bwMode="auto">
            <a:xfrm>
              <a:off x="3016" y="2825"/>
              <a:ext cx="25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nl-NL" altLang="nl-NL" sz="2400" b="1">
                  <a:solidFill>
                    <a:srgbClr val="195C6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Basisch(er)</a:t>
              </a:r>
            </a:p>
          </p:txBody>
        </p:sp>
      </p:grpSp>
      <p:grpSp>
        <p:nvGrpSpPr>
          <p:cNvPr id="14384" name="Group 48"/>
          <p:cNvGrpSpPr>
            <a:grpSpLocks/>
          </p:cNvGrpSpPr>
          <p:nvPr/>
        </p:nvGrpSpPr>
        <p:grpSpPr bwMode="auto">
          <a:xfrm>
            <a:off x="3708400" y="3284538"/>
            <a:ext cx="1728788" cy="528637"/>
            <a:chOff x="2336" y="2734"/>
            <a:chExt cx="1089" cy="333"/>
          </a:xfrm>
        </p:grpSpPr>
        <p:sp>
          <p:nvSpPr>
            <p:cNvPr id="14382" name="Line 46"/>
            <p:cNvSpPr>
              <a:spLocks noChangeShapeType="1"/>
            </p:cNvSpPr>
            <p:nvPr/>
          </p:nvSpPr>
          <p:spPr bwMode="auto">
            <a:xfrm>
              <a:off x="2880" y="2954"/>
              <a:ext cx="0" cy="11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>
                <a:solidFill>
                  <a:srgbClr val="000000"/>
                </a:solidFill>
              </a:endParaRPr>
            </a:p>
          </p:txBody>
        </p:sp>
        <p:sp>
          <p:nvSpPr>
            <p:cNvPr id="14383" name="Text Box 47"/>
            <p:cNvSpPr txBox="1">
              <a:spLocks noChangeArrowheads="1"/>
            </p:cNvSpPr>
            <p:nvPr/>
          </p:nvSpPr>
          <p:spPr bwMode="auto">
            <a:xfrm>
              <a:off x="2336" y="2734"/>
              <a:ext cx="108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nl-NL" altLang="nl-NL" sz="2400" b="1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neutraal</a:t>
              </a:r>
            </a:p>
          </p:txBody>
        </p:sp>
      </p:grpSp>
      <p:grpSp>
        <p:nvGrpSpPr>
          <p:cNvPr id="14410" name="Group 74"/>
          <p:cNvGrpSpPr>
            <a:grpSpLocks/>
          </p:cNvGrpSpPr>
          <p:nvPr/>
        </p:nvGrpSpPr>
        <p:grpSpPr bwMode="auto">
          <a:xfrm>
            <a:off x="379413" y="4657725"/>
            <a:ext cx="1296987" cy="828675"/>
            <a:chOff x="239" y="3297"/>
            <a:chExt cx="817" cy="522"/>
          </a:xfrm>
        </p:grpSpPr>
        <p:sp>
          <p:nvSpPr>
            <p:cNvPr id="14385" name="Text Box 49"/>
            <p:cNvSpPr txBox="1">
              <a:spLocks noChangeArrowheads="1"/>
            </p:cNvSpPr>
            <p:nvPr/>
          </p:nvSpPr>
          <p:spPr bwMode="auto">
            <a:xfrm>
              <a:off x="239" y="3569"/>
              <a:ext cx="81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nl-NL" altLang="nl-NL" sz="200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maagsap</a:t>
              </a:r>
            </a:p>
          </p:txBody>
        </p:sp>
        <p:sp>
          <p:nvSpPr>
            <p:cNvPr id="14386" name="Line 50"/>
            <p:cNvSpPr>
              <a:spLocks noChangeShapeType="1"/>
            </p:cNvSpPr>
            <p:nvPr/>
          </p:nvSpPr>
          <p:spPr bwMode="auto">
            <a:xfrm flipV="1">
              <a:off x="713" y="3297"/>
              <a:ext cx="0" cy="272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>
                <a:solidFill>
                  <a:srgbClr val="000000"/>
                </a:solidFill>
              </a:endParaRPr>
            </a:p>
          </p:txBody>
        </p:sp>
      </p:grpSp>
      <p:grpSp>
        <p:nvGrpSpPr>
          <p:cNvPr id="14411" name="Group 75"/>
          <p:cNvGrpSpPr>
            <a:grpSpLocks/>
          </p:cNvGrpSpPr>
          <p:nvPr/>
        </p:nvGrpSpPr>
        <p:grpSpPr bwMode="auto">
          <a:xfrm>
            <a:off x="920750" y="4670425"/>
            <a:ext cx="1512888" cy="1400175"/>
            <a:chOff x="580" y="3302"/>
            <a:chExt cx="953" cy="882"/>
          </a:xfrm>
        </p:grpSpPr>
        <p:sp>
          <p:nvSpPr>
            <p:cNvPr id="14387" name="Line 51"/>
            <p:cNvSpPr>
              <a:spLocks noChangeShapeType="1"/>
            </p:cNvSpPr>
            <p:nvPr/>
          </p:nvSpPr>
          <p:spPr bwMode="auto">
            <a:xfrm flipV="1">
              <a:off x="1017" y="3302"/>
              <a:ext cx="0" cy="68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>
                <a:solidFill>
                  <a:srgbClr val="000000"/>
                </a:solidFill>
              </a:endParaRPr>
            </a:p>
          </p:txBody>
        </p:sp>
        <p:sp>
          <p:nvSpPr>
            <p:cNvPr id="14390" name="Text Box 54"/>
            <p:cNvSpPr txBox="1">
              <a:spLocks noChangeArrowheads="1"/>
            </p:cNvSpPr>
            <p:nvPr/>
          </p:nvSpPr>
          <p:spPr bwMode="auto">
            <a:xfrm>
              <a:off x="580" y="3934"/>
              <a:ext cx="95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nl-NL" altLang="nl-NL" sz="200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citroensap</a:t>
              </a:r>
            </a:p>
          </p:txBody>
        </p:sp>
      </p:grpSp>
      <p:grpSp>
        <p:nvGrpSpPr>
          <p:cNvPr id="14412" name="Group 76"/>
          <p:cNvGrpSpPr>
            <a:grpSpLocks/>
          </p:cNvGrpSpPr>
          <p:nvPr/>
        </p:nvGrpSpPr>
        <p:grpSpPr bwMode="auto">
          <a:xfrm>
            <a:off x="1512888" y="4665663"/>
            <a:ext cx="1512887" cy="833437"/>
            <a:chOff x="953" y="3299"/>
            <a:chExt cx="953" cy="525"/>
          </a:xfrm>
        </p:grpSpPr>
        <p:sp>
          <p:nvSpPr>
            <p:cNvPr id="14388" name="Line 52"/>
            <p:cNvSpPr>
              <a:spLocks noChangeShapeType="1"/>
            </p:cNvSpPr>
            <p:nvPr/>
          </p:nvSpPr>
          <p:spPr bwMode="auto">
            <a:xfrm flipV="1">
              <a:off x="1156" y="3299"/>
              <a:ext cx="0" cy="272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>
                <a:solidFill>
                  <a:srgbClr val="000000"/>
                </a:solidFill>
              </a:endParaRPr>
            </a:p>
          </p:txBody>
        </p:sp>
        <p:sp>
          <p:nvSpPr>
            <p:cNvPr id="14391" name="Text Box 55"/>
            <p:cNvSpPr txBox="1">
              <a:spLocks noChangeArrowheads="1"/>
            </p:cNvSpPr>
            <p:nvPr/>
          </p:nvSpPr>
          <p:spPr bwMode="auto">
            <a:xfrm>
              <a:off x="953" y="3574"/>
              <a:ext cx="95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nl-NL" altLang="nl-NL" sz="200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tafelazijn</a:t>
              </a:r>
            </a:p>
          </p:txBody>
        </p:sp>
      </p:grpSp>
      <p:grpSp>
        <p:nvGrpSpPr>
          <p:cNvPr id="14413" name="Group 77"/>
          <p:cNvGrpSpPr>
            <a:grpSpLocks/>
          </p:cNvGrpSpPr>
          <p:nvPr/>
        </p:nvGrpSpPr>
        <p:grpSpPr bwMode="auto">
          <a:xfrm>
            <a:off x="2863850" y="4670425"/>
            <a:ext cx="1670050" cy="1704975"/>
            <a:chOff x="1804" y="3305"/>
            <a:chExt cx="1052" cy="1074"/>
          </a:xfrm>
        </p:grpSpPr>
        <p:sp>
          <p:nvSpPr>
            <p:cNvPr id="14392" name="Text Box 56"/>
            <p:cNvSpPr txBox="1">
              <a:spLocks noChangeArrowheads="1"/>
            </p:cNvSpPr>
            <p:nvPr/>
          </p:nvSpPr>
          <p:spPr bwMode="auto">
            <a:xfrm>
              <a:off x="1804" y="3937"/>
              <a:ext cx="1052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nl-NL" altLang="nl-NL" sz="200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Regenwater,</a:t>
              </a:r>
              <a:br>
                <a:rPr lang="nl-NL" altLang="nl-NL" sz="200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</a:br>
              <a:r>
                <a:rPr lang="nl-NL" altLang="nl-NL" sz="200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huid</a:t>
              </a:r>
            </a:p>
          </p:txBody>
        </p:sp>
        <p:sp>
          <p:nvSpPr>
            <p:cNvPr id="14393" name="Line 57"/>
            <p:cNvSpPr>
              <a:spLocks noChangeShapeType="1"/>
            </p:cNvSpPr>
            <p:nvPr/>
          </p:nvSpPr>
          <p:spPr bwMode="auto">
            <a:xfrm flipV="1">
              <a:off x="2293" y="3305"/>
              <a:ext cx="0" cy="68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>
                <a:solidFill>
                  <a:srgbClr val="000000"/>
                </a:solidFill>
              </a:endParaRPr>
            </a:p>
          </p:txBody>
        </p:sp>
      </p:grpSp>
      <p:grpSp>
        <p:nvGrpSpPr>
          <p:cNvPr id="14414" name="Group 78"/>
          <p:cNvGrpSpPr>
            <a:grpSpLocks/>
          </p:cNvGrpSpPr>
          <p:nvPr/>
        </p:nvGrpSpPr>
        <p:grpSpPr bwMode="auto">
          <a:xfrm>
            <a:off x="3648075" y="4673600"/>
            <a:ext cx="1670050" cy="993775"/>
            <a:chOff x="2298" y="3307"/>
            <a:chExt cx="1052" cy="626"/>
          </a:xfrm>
        </p:grpSpPr>
        <p:sp>
          <p:nvSpPr>
            <p:cNvPr id="14394" name="Line 58"/>
            <p:cNvSpPr>
              <a:spLocks noChangeShapeType="1"/>
            </p:cNvSpPr>
            <p:nvPr/>
          </p:nvSpPr>
          <p:spPr bwMode="auto">
            <a:xfrm flipV="1">
              <a:off x="2861" y="3307"/>
              <a:ext cx="0" cy="27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>
                <a:solidFill>
                  <a:srgbClr val="000000"/>
                </a:solidFill>
              </a:endParaRPr>
            </a:p>
          </p:txBody>
        </p:sp>
        <p:sp>
          <p:nvSpPr>
            <p:cNvPr id="14395" name="Text Box 59"/>
            <p:cNvSpPr txBox="1">
              <a:spLocks noChangeArrowheads="1"/>
            </p:cNvSpPr>
            <p:nvPr/>
          </p:nvSpPr>
          <p:spPr bwMode="auto">
            <a:xfrm>
              <a:off x="2298" y="3491"/>
              <a:ext cx="1052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nl-NL" altLang="nl-NL" sz="2000" b="1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zuiver</a:t>
              </a:r>
              <a:br>
                <a:rPr lang="nl-NL" altLang="nl-NL" sz="2000" b="1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</a:br>
              <a:r>
                <a:rPr lang="nl-NL" altLang="nl-NL" sz="2000" b="1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 water</a:t>
              </a:r>
            </a:p>
          </p:txBody>
        </p:sp>
      </p:grpSp>
      <p:grpSp>
        <p:nvGrpSpPr>
          <p:cNvPr id="14415" name="Group 79"/>
          <p:cNvGrpSpPr>
            <a:grpSpLocks/>
          </p:cNvGrpSpPr>
          <p:nvPr/>
        </p:nvGrpSpPr>
        <p:grpSpPr bwMode="auto">
          <a:xfrm>
            <a:off x="4270375" y="4695825"/>
            <a:ext cx="1670050" cy="1371600"/>
            <a:chOff x="2690" y="3313"/>
            <a:chExt cx="1052" cy="864"/>
          </a:xfrm>
        </p:grpSpPr>
        <p:sp>
          <p:nvSpPr>
            <p:cNvPr id="14397" name="Line 61"/>
            <p:cNvSpPr>
              <a:spLocks noChangeShapeType="1"/>
            </p:cNvSpPr>
            <p:nvPr/>
          </p:nvSpPr>
          <p:spPr bwMode="auto">
            <a:xfrm flipV="1">
              <a:off x="3069" y="3313"/>
              <a:ext cx="0" cy="680"/>
            </a:xfrm>
            <a:prstGeom prst="line">
              <a:avLst/>
            </a:prstGeom>
            <a:noFill/>
            <a:ln w="38100">
              <a:solidFill>
                <a:srgbClr val="195C6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>
                <a:solidFill>
                  <a:srgbClr val="000000"/>
                </a:solidFill>
              </a:endParaRPr>
            </a:p>
          </p:txBody>
        </p:sp>
        <p:sp>
          <p:nvSpPr>
            <p:cNvPr id="14398" name="Text Box 62"/>
            <p:cNvSpPr txBox="1">
              <a:spLocks noChangeArrowheads="1"/>
            </p:cNvSpPr>
            <p:nvPr/>
          </p:nvSpPr>
          <p:spPr bwMode="auto">
            <a:xfrm>
              <a:off x="2690" y="3927"/>
              <a:ext cx="105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nl-NL" altLang="nl-NL" sz="2000">
                  <a:solidFill>
                    <a:srgbClr val="195C6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bloed</a:t>
              </a:r>
            </a:p>
          </p:txBody>
        </p:sp>
      </p:grpSp>
      <p:grpSp>
        <p:nvGrpSpPr>
          <p:cNvPr id="14416" name="Group 80"/>
          <p:cNvGrpSpPr>
            <a:grpSpLocks/>
          </p:cNvGrpSpPr>
          <p:nvPr/>
        </p:nvGrpSpPr>
        <p:grpSpPr bwMode="auto">
          <a:xfrm>
            <a:off x="4859338" y="4686300"/>
            <a:ext cx="1670050" cy="1028700"/>
            <a:chOff x="3061" y="3315"/>
            <a:chExt cx="1052" cy="648"/>
          </a:xfrm>
        </p:grpSpPr>
        <p:sp>
          <p:nvSpPr>
            <p:cNvPr id="14396" name="Line 60"/>
            <p:cNvSpPr>
              <a:spLocks noChangeShapeType="1"/>
            </p:cNvSpPr>
            <p:nvPr/>
          </p:nvSpPr>
          <p:spPr bwMode="auto">
            <a:xfrm flipV="1">
              <a:off x="3478" y="3315"/>
              <a:ext cx="0" cy="272"/>
            </a:xfrm>
            <a:prstGeom prst="line">
              <a:avLst/>
            </a:prstGeom>
            <a:noFill/>
            <a:ln w="38100">
              <a:solidFill>
                <a:srgbClr val="195C6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>
                <a:solidFill>
                  <a:srgbClr val="000000"/>
                </a:solidFill>
              </a:endParaRPr>
            </a:p>
          </p:txBody>
        </p:sp>
        <p:sp>
          <p:nvSpPr>
            <p:cNvPr id="14399" name="Text Box 63"/>
            <p:cNvSpPr txBox="1">
              <a:spLocks noChangeArrowheads="1"/>
            </p:cNvSpPr>
            <p:nvPr/>
          </p:nvSpPr>
          <p:spPr bwMode="auto">
            <a:xfrm>
              <a:off x="3061" y="3521"/>
              <a:ext cx="1052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nl-NL" altLang="nl-NL" sz="2000">
                  <a:solidFill>
                    <a:srgbClr val="195C6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Zeewater,</a:t>
              </a:r>
              <a:br>
                <a:rPr lang="nl-NL" altLang="nl-NL" sz="2000">
                  <a:solidFill>
                    <a:srgbClr val="195C6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</a:br>
              <a:r>
                <a:rPr lang="nl-NL" altLang="nl-NL" sz="2000">
                  <a:solidFill>
                    <a:srgbClr val="195C6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darmsap</a:t>
              </a:r>
            </a:p>
          </p:txBody>
        </p:sp>
      </p:grpSp>
      <p:grpSp>
        <p:nvGrpSpPr>
          <p:cNvPr id="14417" name="Group 81"/>
          <p:cNvGrpSpPr>
            <a:grpSpLocks/>
          </p:cNvGrpSpPr>
          <p:nvPr/>
        </p:nvGrpSpPr>
        <p:grpSpPr bwMode="auto">
          <a:xfrm>
            <a:off x="6011863" y="4683125"/>
            <a:ext cx="1871662" cy="1384300"/>
            <a:chOff x="3787" y="3313"/>
            <a:chExt cx="1179" cy="872"/>
          </a:xfrm>
        </p:grpSpPr>
        <p:sp>
          <p:nvSpPr>
            <p:cNvPr id="14401" name="Text Box 65"/>
            <p:cNvSpPr txBox="1">
              <a:spLocks noChangeArrowheads="1"/>
            </p:cNvSpPr>
            <p:nvPr/>
          </p:nvSpPr>
          <p:spPr bwMode="auto">
            <a:xfrm>
              <a:off x="3787" y="3935"/>
              <a:ext cx="117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nl-NL" altLang="nl-NL" sz="2000">
                  <a:solidFill>
                    <a:srgbClr val="195C6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zeepoplossing</a:t>
              </a:r>
            </a:p>
          </p:txBody>
        </p:sp>
        <p:sp>
          <p:nvSpPr>
            <p:cNvPr id="14402" name="Line 66"/>
            <p:cNvSpPr>
              <a:spLocks noChangeShapeType="1"/>
            </p:cNvSpPr>
            <p:nvPr/>
          </p:nvSpPr>
          <p:spPr bwMode="auto">
            <a:xfrm flipV="1">
              <a:off x="4286" y="3313"/>
              <a:ext cx="0" cy="680"/>
            </a:xfrm>
            <a:prstGeom prst="line">
              <a:avLst/>
            </a:prstGeom>
            <a:noFill/>
            <a:ln w="38100">
              <a:solidFill>
                <a:srgbClr val="195C6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>
                <a:solidFill>
                  <a:srgbClr val="000000"/>
                </a:solidFill>
              </a:endParaRPr>
            </a:p>
          </p:txBody>
        </p:sp>
      </p:grpSp>
      <p:grpSp>
        <p:nvGrpSpPr>
          <p:cNvPr id="14422" name="Group 86"/>
          <p:cNvGrpSpPr>
            <a:grpSpLocks/>
          </p:cNvGrpSpPr>
          <p:nvPr/>
        </p:nvGrpSpPr>
        <p:grpSpPr bwMode="auto">
          <a:xfrm>
            <a:off x="6511925" y="4660900"/>
            <a:ext cx="1871663" cy="1049338"/>
            <a:chOff x="4102" y="2936"/>
            <a:chExt cx="1179" cy="661"/>
          </a:xfrm>
        </p:grpSpPr>
        <p:sp>
          <p:nvSpPr>
            <p:cNvPr id="14404" name="Text Box 68"/>
            <p:cNvSpPr txBox="1">
              <a:spLocks noChangeArrowheads="1"/>
            </p:cNvSpPr>
            <p:nvPr/>
          </p:nvSpPr>
          <p:spPr bwMode="auto">
            <a:xfrm>
              <a:off x="4102" y="3155"/>
              <a:ext cx="1179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nl-NL" altLang="nl-NL" sz="2000">
                  <a:solidFill>
                    <a:srgbClr val="195C6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huishoud</a:t>
              </a:r>
              <a:br>
                <a:rPr lang="nl-NL" altLang="nl-NL" sz="2000">
                  <a:solidFill>
                    <a:srgbClr val="195C6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</a:br>
              <a:r>
                <a:rPr lang="nl-NL" altLang="nl-NL" sz="2000">
                  <a:solidFill>
                    <a:srgbClr val="195C6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ammonia</a:t>
              </a:r>
            </a:p>
          </p:txBody>
        </p:sp>
        <p:sp>
          <p:nvSpPr>
            <p:cNvPr id="14403" name="Line 67"/>
            <p:cNvSpPr>
              <a:spLocks noChangeShapeType="1"/>
            </p:cNvSpPr>
            <p:nvPr/>
          </p:nvSpPr>
          <p:spPr bwMode="auto">
            <a:xfrm flipV="1">
              <a:off x="4694" y="2936"/>
              <a:ext cx="0" cy="272"/>
            </a:xfrm>
            <a:prstGeom prst="line">
              <a:avLst/>
            </a:prstGeom>
            <a:noFill/>
            <a:ln w="38100">
              <a:solidFill>
                <a:srgbClr val="195C6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>
                <a:solidFill>
                  <a:srgbClr val="000000"/>
                </a:solidFill>
              </a:endParaRPr>
            </a:p>
          </p:txBody>
        </p:sp>
      </p:grpSp>
      <p:grpSp>
        <p:nvGrpSpPr>
          <p:cNvPr id="14424" name="Group 88"/>
          <p:cNvGrpSpPr>
            <a:grpSpLocks/>
          </p:cNvGrpSpPr>
          <p:nvPr/>
        </p:nvGrpSpPr>
        <p:grpSpPr bwMode="auto">
          <a:xfrm>
            <a:off x="8310563" y="4673600"/>
            <a:ext cx="1022350" cy="812800"/>
            <a:chOff x="5235" y="2944"/>
            <a:chExt cx="644" cy="512"/>
          </a:xfrm>
        </p:grpSpPr>
        <p:sp>
          <p:nvSpPr>
            <p:cNvPr id="14405" name="Line 69"/>
            <p:cNvSpPr>
              <a:spLocks noChangeShapeType="1"/>
            </p:cNvSpPr>
            <p:nvPr/>
          </p:nvSpPr>
          <p:spPr bwMode="auto">
            <a:xfrm flipV="1">
              <a:off x="5658" y="2944"/>
              <a:ext cx="0" cy="272"/>
            </a:xfrm>
            <a:prstGeom prst="line">
              <a:avLst/>
            </a:prstGeom>
            <a:noFill/>
            <a:ln w="38100">
              <a:solidFill>
                <a:srgbClr val="195C6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>
                <a:solidFill>
                  <a:srgbClr val="000000"/>
                </a:solidFill>
              </a:endParaRPr>
            </a:p>
          </p:txBody>
        </p:sp>
        <p:sp>
          <p:nvSpPr>
            <p:cNvPr id="14407" name="Text Box 71"/>
            <p:cNvSpPr txBox="1">
              <a:spLocks noChangeArrowheads="1"/>
            </p:cNvSpPr>
            <p:nvPr/>
          </p:nvSpPr>
          <p:spPr bwMode="auto">
            <a:xfrm>
              <a:off x="5235" y="3206"/>
              <a:ext cx="64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nl-NL" altLang="nl-NL" sz="2000">
                  <a:solidFill>
                    <a:srgbClr val="195C6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loog</a:t>
              </a:r>
            </a:p>
          </p:txBody>
        </p:sp>
      </p:grpSp>
      <p:grpSp>
        <p:nvGrpSpPr>
          <p:cNvPr id="14409" name="Group 73"/>
          <p:cNvGrpSpPr>
            <a:grpSpLocks/>
          </p:cNvGrpSpPr>
          <p:nvPr/>
        </p:nvGrpSpPr>
        <p:grpSpPr bwMode="auto">
          <a:xfrm>
            <a:off x="-82550" y="4678363"/>
            <a:ext cx="1368425" cy="1393825"/>
            <a:chOff x="-52" y="3310"/>
            <a:chExt cx="862" cy="878"/>
          </a:xfrm>
        </p:grpSpPr>
        <p:sp>
          <p:nvSpPr>
            <p:cNvPr id="14406" name="Line 70"/>
            <p:cNvSpPr>
              <a:spLocks noChangeShapeType="1"/>
            </p:cNvSpPr>
            <p:nvPr/>
          </p:nvSpPr>
          <p:spPr bwMode="auto">
            <a:xfrm flipV="1">
              <a:off x="94" y="3310"/>
              <a:ext cx="0" cy="68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>
                <a:solidFill>
                  <a:srgbClr val="000000"/>
                </a:solidFill>
              </a:endParaRPr>
            </a:p>
          </p:txBody>
        </p:sp>
        <p:sp>
          <p:nvSpPr>
            <p:cNvPr id="14408" name="Text Box 72"/>
            <p:cNvSpPr txBox="1">
              <a:spLocks noChangeArrowheads="1"/>
            </p:cNvSpPr>
            <p:nvPr/>
          </p:nvSpPr>
          <p:spPr bwMode="auto">
            <a:xfrm>
              <a:off x="-52" y="3938"/>
              <a:ext cx="86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nl-NL" altLang="nl-NL" sz="200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zoutzuur</a:t>
              </a:r>
            </a:p>
          </p:txBody>
        </p:sp>
      </p:grpSp>
      <p:sp>
        <p:nvSpPr>
          <p:cNvPr id="14419" name="Rectangle 83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692150"/>
          </a:xfrm>
          <a:noFill/>
          <a:ln/>
        </p:spPr>
        <p:txBody>
          <a:bodyPr/>
          <a:lstStyle/>
          <a:p>
            <a:pPr algn="l"/>
            <a:r>
              <a:rPr lang="nl-NL" altLang="nl-NL" sz="32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pH-papier</a:t>
            </a:r>
          </a:p>
        </p:txBody>
      </p:sp>
      <p:sp>
        <p:nvSpPr>
          <p:cNvPr id="14420" name="AutoShape 84"/>
          <p:cNvSpPr>
            <a:spLocks noChangeArrowheads="1"/>
          </p:cNvSpPr>
          <p:nvPr/>
        </p:nvSpPr>
        <p:spPr bwMode="auto">
          <a:xfrm>
            <a:off x="539750" y="836613"/>
            <a:ext cx="2087563" cy="936625"/>
          </a:xfrm>
          <a:prstGeom prst="wedgeRoundRectCallout">
            <a:avLst>
              <a:gd name="adj1" fmla="val 218819"/>
              <a:gd name="adj2" fmla="val -85931"/>
              <a:gd name="adj3" fmla="val 16667"/>
            </a:avLst>
          </a:prstGeom>
          <a:solidFill>
            <a:srgbClr val="D6FABE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400" b="1">
                <a:solidFill>
                  <a:srgbClr val="FF3300"/>
                </a:solidFill>
                <a:latin typeface="Comic Sans MS" pitchFamily="66" charset="0"/>
              </a:rPr>
              <a:t>Papier met indicator</a:t>
            </a:r>
          </a:p>
        </p:txBody>
      </p:sp>
      <p:sp>
        <p:nvSpPr>
          <p:cNvPr id="14421" name="AutoShape 85"/>
          <p:cNvSpPr>
            <a:spLocks noChangeArrowheads="1"/>
          </p:cNvSpPr>
          <p:nvPr/>
        </p:nvSpPr>
        <p:spPr bwMode="auto">
          <a:xfrm>
            <a:off x="468313" y="2060575"/>
            <a:ext cx="3311525" cy="576263"/>
          </a:xfrm>
          <a:prstGeom prst="wedgeRoundRectCallout">
            <a:avLst>
              <a:gd name="adj1" fmla="val 131977"/>
              <a:gd name="adj2" fmla="val -184162"/>
              <a:gd name="adj3" fmla="val 16667"/>
            </a:avLst>
          </a:prstGeom>
          <a:solidFill>
            <a:srgbClr val="D6FABE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400" b="1">
                <a:solidFill>
                  <a:srgbClr val="FF3300"/>
                </a:solidFill>
                <a:latin typeface="Comic Sans MS" pitchFamily="66" charset="0"/>
              </a:rPr>
              <a:t>pH en testkleuren</a:t>
            </a:r>
          </a:p>
        </p:txBody>
      </p:sp>
    </p:spTree>
    <p:extLst>
      <p:ext uri="{BB962C8B-B14F-4D97-AF65-F5344CB8AC3E}">
        <p14:creationId xmlns:p14="http://schemas.microsoft.com/office/powerpoint/2010/main" val="2638497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4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4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4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3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43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3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43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3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43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4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44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4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4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4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4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4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4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4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4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4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44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44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44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44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44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44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44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144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44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144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19" grpId="0"/>
      <p:bldP spid="14420" grpId="0" animBg="1"/>
      <p:bldP spid="1442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15875" y="44450"/>
            <a:ext cx="8080375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6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Omrekenen van eenheden:</a:t>
            </a:r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19050" y="752475"/>
            <a:ext cx="9144000" cy="5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200" b="1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1 dm</a:t>
            </a:r>
            <a:r>
              <a:rPr lang="nl-NL" altLang="nl-NL" sz="3200" b="1" baseline="300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3</a:t>
            </a:r>
            <a:r>
              <a:rPr lang="nl-NL" altLang="nl-NL" sz="3200" b="1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= 1 L = 1000 mL = 1000 cm</a:t>
            </a:r>
            <a:r>
              <a:rPr lang="nl-NL" altLang="nl-NL" sz="3200" b="1" baseline="300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3</a:t>
            </a:r>
          </a:p>
        </p:txBody>
      </p:sp>
      <p:sp>
        <p:nvSpPr>
          <p:cNvPr id="20595" name="Rectangle 115"/>
          <p:cNvSpPr>
            <a:spLocks noChangeArrowheads="1"/>
          </p:cNvSpPr>
          <p:nvPr/>
        </p:nvSpPr>
        <p:spPr bwMode="auto">
          <a:xfrm>
            <a:off x="8135938" y="6499225"/>
            <a:ext cx="1008062" cy="35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4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hlinkClick r:id="rId2" action="ppaction://hlinksldjump"/>
              </a:rPr>
              <a:t>menu</a:t>
            </a:r>
            <a:endParaRPr lang="nl-NL" altLang="nl-NL" sz="2400" baseline="30000">
              <a:solidFill>
                <a:srgbClr val="3333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20596" name="Rectangle 116"/>
          <p:cNvSpPr>
            <a:spLocks noChangeArrowheads="1"/>
          </p:cNvSpPr>
          <p:nvPr/>
        </p:nvSpPr>
        <p:spPr bwMode="auto">
          <a:xfrm>
            <a:off x="34925" y="1427163"/>
            <a:ext cx="273685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200" b="1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1 kg = 1000 g</a:t>
            </a:r>
            <a:endParaRPr lang="nl-NL" altLang="nl-NL" sz="3200" b="1" baseline="30000">
              <a:solidFill>
                <a:srgbClr val="3333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20597" name="Rectangle 117"/>
          <p:cNvSpPr>
            <a:spLocks noChangeArrowheads="1"/>
          </p:cNvSpPr>
          <p:nvPr/>
        </p:nvSpPr>
        <p:spPr bwMode="auto">
          <a:xfrm>
            <a:off x="34925" y="2074863"/>
            <a:ext cx="273685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200" b="1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1 g = 1000 mg</a:t>
            </a:r>
            <a:endParaRPr lang="nl-NL" altLang="nl-NL" sz="3200" b="1" baseline="30000">
              <a:solidFill>
                <a:srgbClr val="3333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20598" name="Rectangle 118"/>
          <p:cNvSpPr>
            <a:spLocks noChangeArrowheads="1"/>
          </p:cNvSpPr>
          <p:nvPr/>
        </p:nvSpPr>
        <p:spPr bwMode="auto">
          <a:xfrm>
            <a:off x="0" y="2733675"/>
            <a:ext cx="2736850" cy="5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2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Voorbeeld:</a:t>
            </a:r>
            <a:endParaRPr lang="nl-NL" altLang="nl-NL" sz="3200" baseline="3000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20599" name="Rectangle 119"/>
          <p:cNvSpPr>
            <a:spLocks noChangeArrowheads="1"/>
          </p:cNvSpPr>
          <p:nvPr/>
        </p:nvSpPr>
        <p:spPr bwMode="auto">
          <a:xfrm>
            <a:off x="0" y="3213100"/>
            <a:ext cx="9144000" cy="1008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2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Je hebt een oplossing van 50 g/L.</a:t>
            </a:r>
            <a:br>
              <a:rPr lang="nl-NL" altLang="nl-NL" sz="32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</a:br>
            <a:r>
              <a:rPr lang="nl-NL" altLang="nl-NL" sz="32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Reken dit om in mg/mL</a:t>
            </a:r>
            <a:endParaRPr lang="nl-NL" altLang="nl-NL" sz="3200" baseline="30000">
              <a:solidFill>
                <a:srgbClr val="3333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20600" name="Rectangle 120"/>
          <p:cNvSpPr>
            <a:spLocks noChangeArrowheads="1"/>
          </p:cNvSpPr>
          <p:nvPr/>
        </p:nvSpPr>
        <p:spPr bwMode="auto">
          <a:xfrm>
            <a:off x="0" y="4208463"/>
            <a:ext cx="478790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2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Opl.:</a:t>
            </a:r>
            <a:endParaRPr lang="nl-NL" altLang="nl-NL" sz="3200" baseline="3000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20601" name="Rectangle 121"/>
          <p:cNvSpPr>
            <a:spLocks noChangeArrowheads="1"/>
          </p:cNvSpPr>
          <p:nvPr/>
        </p:nvSpPr>
        <p:spPr bwMode="auto">
          <a:xfrm>
            <a:off x="12700" y="4652963"/>
            <a:ext cx="91440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2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Je hebt 1 L = 1000 mL</a:t>
            </a:r>
            <a:endParaRPr lang="nl-NL" altLang="nl-NL" sz="3200" baseline="30000">
              <a:solidFill>
                <a:srgbClr val="3333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20602" name="Rectangle 122"/>
          <p:cNvSpPr>
            <a:spLocks noChangeArrowheads="1"/>
          </p:cNvSpPr>
          <p:nvPr/>
        </p:nvSpPr>
        <p:spPr bwMode="auto">
          <a:xfrm>
            <a:off x="14288" y="5178425"/>
            <a:ext cx="7993062" cy="5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2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Daarin is 50 g = 50.000 mg opgelost.</a:t>
            </a:r>
            <a:endParaRPr lang="nl-NL" altLang="nl-NL" sz="3200" baseline="30000">
              <a:solidFill>
                <a:srgbClr val="3333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20603" name="Rectangle 123"/>
          <p:cNvSpPr>
            <a:spLocks noChangeArrowheads="1"/>
          </p:cNvSpPr>
          <p:nvPr/>
        </p:nvSpPr>
        <p:spPr bwMode="auto">
          <a:xfrm>
            <a:off x="1588" y="5805488"/>
            <a:ext cx="9142412" cy="912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2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De concentratie is dus</a:t>
            </a:r>
            <a:br>
              <a:rPr lang="nl-NL" altLang="nl-NL" sz="32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</a:br>
            <a:r>
              <a:rPr lang="nl-NL" altLang="nl-NL" sz="32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50.000 mg/1000 mL = 50 mg/mL</a:t>
            </a:r>
            <a:endParaRPr lang="nl-NL" altLang="nl-NL" sz="3200" baseline="30000">
              <a:solidFill>
                <a:srgbClr val="3333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737691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0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0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0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0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/>
      <p:bldP spid="20486" grpId="0"/>
      <p:bldP spid="20596" grpId="0"/>
      <p:bldP spid="20597" grpId="0"/>
      <p:bldP spid="20598" grpId="0"/>
      <p:bldP spid="20599" grpId="0"/>
      <p:bldP spid="20600" grpId="0"/>
      <p:bldP spid="20601" grpId="0"/>
      <p:bldP spid="20602" grpId="0"/>
      <p:bldP spid="20603" grpId="0"/>
    </p:bldLst>
  </p:timing>
</p:sld>
</file>

<file path=ppt/theme/theme1.xml><?xml version="1.0" encoding="utf-8"?>
<a:theme xmlns:a="http://schemas.openxmlformats.org/drawingml/2006/main" name="Standaardontwerp">
  <a:themeElements>
    <a:clrScheme name="ppt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B9D5FB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424</Words>
  <Application>Microsoft Office PowerPoint</Application>
  <PresentationFormat>Diavoorstelling (4:3)</PresentationFormat>
  <Paragraphs>126</Paragraphs>
  <Slides>9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0" baseType="lpstr">
      <vt:lpstr>Standaardontwerp</vt:lpstr>
      <vt:lpstr>Concentratie en pH</vt:lpstr>
      <vt:lpstr>De concentratie bij verdunning</vt:lpstr>
      <vt:lpstr>De concentratie bij overschenken</vt:lpstr>
      <vt:lpstr>Concentratie berekenen</vt:lpstr>
      <vt:lpstr>Concentratie berekenen</vt:lpstr>
      <vt:lpstr>Concentratie berekenen</vt:lpstr>
      <vt:lpstr>Rode kool als indicator</vt:lpstr>
      <vt:lpstr>pH-papier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Concentratie en pH</dc:title>
  <dc:creator>Ton&amp;Els</dc:creator>
  <cp:lastModifiedBy>Ton&amp;Els</cp:lastModifiedBy>
  <cp:revision>3</cp:revision>
  <dcterms:created xsi:type="dcterms:W3CDTF">2018-10-05T19:52:21Z</dcterms:created>
  <dcterms:modified xsi:type="dcterms:W3CDTF">2021-02-11T11:45:24Z</dcterms:modified>
</cp:coreProperties>
</file>