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584D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3D7015-F5FC-43F7-B650-3D7AB6F6119D}" type="slidenum">
              <a:rPr lang="nl-NL" altLang="nl-NL">
                <a:solidFill>
                  <a:srgbClr val="000000"/>
                </a:solidFill>
              </a:rPr>
              <a:pPr/>
              <a:t>‹nr.›</a:t>
            </a:fld>
            <a:endParaRPr lang="nl-NL" alt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8200461"/>
      </p:ext>
    </p:extLst>
  </p:cSld>
  <p:clrMapOvr>
    <a:masterClrMapping/>
  </p:clrMapOvr>
  <p:transition advTm="500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012D90-80B9-4F42-9527-6E4696B0A7CD}" type="slidenum">
              <a:rPr lang="nl-NL" altLang="nl-NL">
                <a:solidFill>
                  <a:srgbClr val="000000"/>
                </a:solidFill>
              </a:rPr>
              <a:pPr/>
              <a:t>‹nr.›</a:t>
            </a:fld>
            <a:endParaRPr lang="nl-NL" alt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4029342"/>
      </p:ext>
    </p:extLst>
  </p:cSld>
  <p:clrMapOvr>
    <a:masterClrMapping/>
  </p:clrMapOvr>
  <p:transition advTm="500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D2E5FC-174F-4D6E-8148-D95B7999D610}" type="slidenum">
              <a:rPr lang="nl-NL" altLang="nl-NL">
                <a:solidFill>
                  <a:srgbClr val="000000"/>
                </a:solidFill>
              </a:rPr>
              <a:pPr/>
              <a:t>‹nr.›</a:t>
            </a:fld>
            <a:endParaRPr lang="nl-NL" alt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6979346"/>
      </p:ext>
    </p:extLst>
  </p:cSld>
  <p:clrMapOvr>
    <a:masterClrMapping/>
  </p:clrMapOvr>
  <p:transition advTm="500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357FD6-4523-446A-86A5-CCE8E3A89DCC}" type="slidenum">
              <a:rPr lang="nl-NL" altLang="nl-NL">
                <a:solidFill>
                  <a:srgbClr val="000000"/>
                </a:solidFill>
              </a:rPr>
              <a:pPr/>
              <a:t>‹nr.›</a:t>
            </a:fld>
            <a:endParaRPr lang="nl-NL" alt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0462081"/>
      </p:ext>
    </p:extLst>
  </p:cSld>
  <p:clrMapOvr>
    <a:masterClrMapping/>
  </p:clrMapOvr>
  <p:transition advTm="500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5C74E7-B4D2-4151-9D6A-813CE88BA860}" type="slidenum">
              <a:rPr lang="nl-NL" altLang="nl-NL">
                <a:solidFill>
                  <a:srgbClr val="000000"/>
                </a:solidFill>
              </a:rPr>
              <a:pPr/>
              <a:t>‹nr.›</a:t>
            </a:fld>
            <a:endParaRPr lang="nl-NL" alt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2391884"/>
      </p:ext>
    </p:extLst>
  </p:cSld>
  <p:clrMapOvr>
    <a:masterClrMapping/>
  </p:clrMapOvr>
  <p:transition advTm="500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270D8D-B650-4934-8783-93EDE2FC8DCF}" type="slidenum">
              <a:rPr lang="nl-NL" altLang="nl-NL">
                <a:solidFill>
                  <a:srgbClr val="000000"/>
                </a:solidFill>
              </a:rPr>
              <a:pPr/>
              <a:t>‹nr.›</a:t>
            </a:fld>
            <a:endParaRPr lang="nl-NL" alt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1059801"/>
      </p:ext>
    </p:extLst>
  </p:cSld>
  <p:clrMapOvr>
    <a:masterClrMapping/>
  </p:clrMapOvr>
  <p:transition advTm="500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773482-399A-4D23-8236-6CF5D64FCF2E}" type="slidenum">
              <a:rPr lang="nl-NL" altLang="nl-NL">
                <a:solidFill>
                  <a:srgbClr val="000000"/>
                </a:solidFill>
              </a:rPr>
              <a:pPr/>
              <a:t>‹nr.›</a:t>
            </a:fld>
            <a:endParaRPr lang="nl-NL" alt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2743806"/>
      </p:ext>
    </p:extLst>
  </p:cSld>
  <p:clrMapOvr>
    <a:masterClrMapping/>
  </p:clrMapOvr>
  <p:transition advTm="500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D39B14-57F8-4D01-B75E-DB8762C86C51}" type="slidenum">
              <a:rPr lang="nl-NL" altLang="nl-NL">
                <a:solidFill>
                  <a:srgbClr val="000000"/>
                </a:solidFill>
              </a:rPr>
              <a:pPr/>
              <a:t>‹nr.›</a:t>
            </a:fld>
            <a:endParaRPr lang="nl-NL" alt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3048612"/>
      </p:ext>
    </p:extLst>
  </p:cSld>
  <p:clrMapOvr>
    <a:masterClrMapping/>
  </p:clrMapOvr>
  <p:transition advTm="500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53F5C8-1204-4CD3-B864-FA8A9BDBF759}" type="slidenum">
              <a:rPr lang="nl-NL" altLang="nl-NL">
                <a:solidFill>
                  <a:srgbClr val="000000"/>
                </a:solidFill>
              </a:rPr>
              <a:pPr/>
              <a:t>‹nr.›</a:t>
            </a:fld>
            <a:endParaRPr lang="nl-NL" alt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5725314"/>
      </p:ext>
    </p:extLst>
  </p:cSld>
  <p:clrMapOvr>
    <a:masterClrMapping/>
  </p:clrMapOvr>
  <p:transition advTm="500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78B277-A63C-4FE4-BE24-92E5CAA15B01}" type="slidenum">
              <a:rPr lang="nl-NL" altLang="nl-NL">
                <a:solidFill>
                  <a:srgbClr val="000000"/>
                </a:solidFill>
              </a:rPr>
              <a:pPr/>
              <a:t>‹nr.›</a:t>
            </a:fld>
            <a:endParaRPr lang="nl-NL" alt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1825279"/>
      </p:ext>
    </p:extLst>
  </p:cSld>
  <p:clrMapOvr>
    <a:masterClrMapping/>
  </p:clrMapOvr>
  <p:transition advTm="500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EE71DE-FD88-485C-90F4-12B97F63DD59}" type="slidenum">
              <a:rPr lang="nl-NL" altLang="nl-NL">
                <a:solidFill>
                  <a:srgbClr val="000000"/>
                </a:solidFill>
              </a:rPr>
              <a:pPr/>
              <a:t>‹nr.›</a:t>
            </a:fld>
            <a:endParaRPr lang="nl-NL" alt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0353538"/>
      </p:ext>
    </p:extLst>
  </p:cSld>
  <p:clrMapOvr>
    <a:masterClrMapping/>
  </p:clrMapOvr>
  <p:transition advTm="500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 smtClean="0"/>
              <a:t>Klik om het opmaakprofiel van de modeltitel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 smtClean="0"/>
              <a:t>Klik om de opmaakprofielen van de modeltekst te bewerken</a:t>
            </a:r>
          </a:p>
          <a:p>
            <a:pPr lvl="1"/>
            <a:r>
              <a:rPr lang="nl-NL" altLang="nl-NL" smtClean="0"/>
              <a:t>Tweede niveau</a:t>
            </a:r>
          </a:p>
          <a:p>
            <a:pPr lvl="2"/>
            <a:r>
              <a:rPr lang="nl-NL" altLang="nl-NL" smtClean="0"/>
              <a:t>Derde niveau</a:t>
            </a:r>
          </a:p>
          <a:p>
            <a:pPr lvl="3"/>
            <a:r>
              <a:rPr lang="nl-NL" altLang="nl-NL" smtClean="0"/>
              <a:t>Vierde niveau</a:t>
            </a:r>
          </a:p>
          <a:p>
            <a:pPr lvl="4"/>
            <a:r>
              <a:rPr lang="nl-NL" altLang="nl-NL" smtClean="0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7B445CD-91A2-4AC0-A6B7-C5E2C7993E6F}" type="slidenum">
              <a:rPr lang="nl-NL" altLang="nl-NL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‹nr.›</a:t>
            </a:fld>
            <a:endParaRPr lang="nl-NL" alt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34573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advTm="500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gtijmensen.nl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0963" y="76200"/>
            <a:ext cx="8458200" cy="685800"/>
          </a:xfrm>
        </p:spPr>
        <p:txBody>
          <a:bodyPr/>
          <a:lstStyle/>
          <a:p>
            <a:pPr algn="l">
              <a:buFontTx/>
              <a:buChar char="•"/>
            </a:pPr>
            <a:r>
              <a:rPr lang="en-US" altLang="nl-NL" sz="4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Infrarood opnamen</a:t>
            </a:r>
            <a:endParaRPr lang="nl-NL" altLang="nl-NL" sz="4000" b="1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6200" y="838200"/>
            <a:ext cx="9067800" cy="6019800"/>
          </a:xfrm>
        </p:spPr>
        <p:txBody>
          <a:bodyPr/>
          <a:lstStyle/>
          <a:p>
            <a:pPr marL="609600" indent="-609600" algn="l">
              <a:buFontTx/>
              <a:buAutoNum type="arabicPeriod"/>
            </a:pPr>
            <a:r>
              <a:rPr lang="en-US" altLang="nl-NL" sz="3600" b="1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Mens</a:t>
            </a:r>
            <a:r>
              <a:rPr lang="en-US" altLang="nl-NL" sz="36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altLang="nl-NL" sz="3600" b="1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en</a:t>
            </a:r>
            <a:r>
              <a:rPr lang="en-US" altLang="nl-NL" sz="36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altLang="nl-NL" sz="3600" b="1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dier</a:t>
            </a:r>
            <a:endParaRPr lang="en-US" altLang="nl-NL" sz="3600" b="1" dirty="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609600" indent="-609600" algn="l">
              <a:buFontTx/>
              <a:buAutoNum type="arabicPeriod"/>
            </a:pPr>
            <a:r>
              <a:rPr lang="en-US" altLang="nl-NL" sz="3600" b="1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Industrie</a:t>
            </a:r>
            <a:r>
              <a:rPr lang="en-US" altLang="nl-NL" sz="36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altLang="nl-NL" sz="3600" b="1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en</a:t>
            </a:r>
            <a:r>
              <a:rPr lang="en-US" altLang="nl-NL" sz="36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altLang="nl-NL" sz="3600" b="1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woningen</a:t>
            </a:r>
            <a:endParaRPr lang="en-US" altLang="nl-NL" sz="3600" b="1" dirty="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609600" indent="-609600" algn="l">
              <a:buFontTx/>
              <a:buAutoNum type="arabicPeriod"/>
            </a:pPr>
            <a:r>
              <a:rPr lang="en-US" altLang="nl-NL" sz="3600" b="1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Beveiliging</a:t>
            </a:r>
            <a:endParaRPr lang="en-US" altLang="nl-NL" sz="3600" b="1" dirty="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609600" indent="-609600" algn="l">
              <a:buFontTx/>
              <a:buAutoNum type="arabicPeriod"/>
            </a:pPr>
            <a:r>
              <a:rPr lang="en-US" altLang="nl-NL" sz="3600" b="1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Techniek</a:t>
            </a:r>
            <a:endParaRPr lang="en-US" altLang="nl-NL" sz="3600" b="1" dirty="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609600" indent="-609600" algn="l"/>
            <a:endParaRPr lang="en-US" altLang="nl-NL" sz="3600" b="1" dirty="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609600" indent="-609600" algn="l"/>
            <a:endParaRPr lang="en-US" altLang="nl-NL" sz="3600" b="1" dirty="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609600" indent="-609600" algn="l"/>
            <a:endParaRPr lang="en-US" altLang="nl-NL" sz="3600" b="1" dirty="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609600" indent="-609600" algn="l"/>
            <a:endParaRPr lang="en-US" altLang="nl-NL" sz="3600" b="1" dirty="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609600" indent="-609600" algn="l"/>
            <a:r>
              <a:rPr lang="nl-NL" altLang="nl-NL" sz="1600" b="1" dirty="0">
                <a:solidFill>
                  <a:srgbClr val="4584D3"/>
                </a:solidFill>
              </a:rPr>
              <a:t>Bron: o.a. National </a:t>
            </a:r>
            <a:r>
              <a:rPr lang="nl-NL" altLang="nl-NL" sz="1600" b="1" dirty="0" err="1">
                <a:solidFill>
                  <a:srgbClr val="4584D3"/>
                </a:solidFill>
              </a:rPr>
              <a:t>Geografic</a:t>
            </a:r>
            <a:r>
              <a:rPr lang="nl-NL" altLang="nl-NL" sz="1600" b="1" dirty="0">
                <a:solidFill>
                  <a:srgbClr val="4584D3"/>
                </a:solidFill>
              </a:rPr>
              <a:t>/ www.x20.org</a:t>
            </a:r>
          </a:p>
        </p:txBody>
      </p:sp>
      <p:sp>
        <p:nvSpPr>
          <p:cNvPr id="22535" name="Rectangle 7"/>
          <p:cNvSpPr>
            <a:spLocks noChangeArrowheads="1"/>
          </p:cNvSpPr>
          <p:nvPr/>
        </p:nvSpPr>
        <p:spPr bwMode="auto">
          <a:xfrm>
            <a:off x="0" y="4495800"/>
            <a:ext cx="71628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90600" indent="-5334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752600" indent="-3810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09800" indent="-3810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6670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1242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5814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0386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20000"/>
              </a:spcBef>
              <a:spcAft>
                <a:spcPct val="0"/>
              </a:spcAft>
            </a:pPr>
            <a:endParaRPr lang="nl-NL" altLang="nl-NL" sz="4400" b="1">
              <a:solidFill>
                <a:srgbClr val="00CC99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2538" name="Rectangle 10"/>
          <p:cNvSpPr>
            <a:spLocks noChangeArrowheads="1"/>
          </p:cNvSpPr>
          <p:nvPr/>
        </p:nvSpPr>
        <p:spPr bwMode="auto">
          <a:xfrm>
            <a:off x="0" y="6477000"/>
            <a:ext cx="91440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90600" indent="-5334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752600" indent="-3810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09800" indent="-3810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6670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1242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5814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0386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en-US" altLang="nl-NL" sz="14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© </a:t>
            </a:r>
            <a:r>
              <a:rPr lang="en-US" altLang="nl-NL" sz="14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hlinkClick r:id="rId2"/>
              </a:rPr>
              <a:t>www.agtijmensen.nl</a:t>
            </a:r>
            <a:r>
              <a:rPr lang="en-US" altLang="nl-NL" sz="14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15102018</a:t>
            </a:r>
            <a:endParaRPr lang="nl-NL" altLang="nl-NL" sz="1400" b="1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2635596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25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8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22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0" grpId="0" autoUpdateAnimBg="0"/>
      <p:bldP spid="22531" grpId="0" build="p" autoUpdateAnimBg="0" advAuto="0"/>
      <p:bldP spid="22535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7543800" cy="609600"/>
          </a:xfrm>
        </p:spPr>
        <p:txBody>
          <a:bodyPr/>
          <a:lstStyle/>
          <a:p>
            <a:pPr algn="l"/>
            <a:r>
              <a:rPr lang="nl-NL" altLang="nl-NL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printplaat</a:t>
            </a:r>
          </a:p>
        </p:txBody>
      </p:sp>
      <p:pic>
        <p:nvPicPr>
          <p:cNvPr id="137220" name="Picture 4" descr="IR 8 printplaa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787400"/>
            <a:ext cx="7543800" cy="6081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73695114"/>
      </p:ext>
    </p:extLst>
  </p:cSld>
  <p:clrMapOvr>
    <a:masterClrMapping/>
  </p:clrMapOvr>
  <p:transition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7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37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219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7543800" cy="609600"/>
          </a:xfrm>
        </p:spPr>
        <p:txBody>
          <a:bodyPr/>
          <a:lstStyle/>
          <a:p>
            <a:pPr algn="l"/>
            <a:r>
              <a:rPr lang="nl-NL" altLang="nl-NL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slecht elektrisch contact</a:t>
            </a:r>
          </a:p>
        </p:txBody>
      </p:sp>
      <p:pic>
        <p:nvPicPr>
          <p:cNvPr id="140292" name="Picture 4" descr="IR 6 verhitte e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20825"/>
            <a:ext cx="9144000" cy="5330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82791556"/>
      </p:ext>
    </p:extLst>
  </p:cSld>
  <p:clrMapOvr>
    <a:masterClrMapping/>
  </p:clrMapOvr>
  <p:transition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0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40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0291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altLang="nl-NL" sz="6000" b="1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Einde</a:t>
            </a:r>
            <a:endParaRPr lang="nl-NL" altLang="nl-NL" sz="6000" b="1">
              <a:solidFill>
                <a:schemeClr val="accent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18364189"/>
      </p:ext>
    </p:extLst>
  </p:cSld>
  <p:clrMapOvr>
    <a:masterClrMapping/>
  </p:clrMapOvr>
  <p:transition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1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1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1074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4947" name="Group 19"/>
          <p:cNvGrpSpPr>
            <a:grpSpLocks/>
          </p:cNvGrpSpPr>
          <p:nvPr/>
        </p:nvGrpSpPr>
        <p:grpSpPr bwMode="auto">
          <a:xfrm>
            <a:off x="0" y="2819400"/>
            <a:ext cx="9144000" cy="4038600"/>
            <a:chOff x="0" y="1776"/>
            <a:chExt cx="5760" cy="2544"/>
          </a:xfrm>
        </p:grpSpPr>
        <p:pic>
          <p:nvPicPr>
            <p:cNvPr id="124943" name="Picture 15" descr="IR foto 1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01" y="1776"/>
              <a:ext cx="4059" cy="254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24946" name="Picture 18" descr="IR foto 1c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1776"/>
              <a:ext cx="1697" cy="254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124942" name="Picture 14" descr="IR foto 1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010525" cy="2106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24958" name="Group 30"/>
          <p:cNvGrpSpPr>
            <a:grpSpLocks/>
          </p:cNvGrpSpPr>
          <p:nvPr/>
        </p:nvGrpSpPr>
        <p:grpSpPr bwMode="auto">
          <a:xfrm>
            <a:off x="323850" y="1919288"/>
            <a:ext cx="2352675" cy="461962"/>
            <a:chOff x="204" y="1209"/>
            <a:chExt cx="1482" cy="291"/>
          </a:xfrm>
        </p:grpSpPr>
        <p:sp>
          <p:nvSpPr>
            <p:cNvPr id="124949" name="Text Box 21"/>
            <p:cNvSpPr txBox="1">
              <a:spLocks noChangeArrowheads="1"/>
            </p:cNvSpPr>
            <p:nvPr/>
          </p:nvSpPr>
          <p:spPr bwMode="auto">
            <a:xfrm>
              <a:off x="741" y="1248"/>
              <a:ext cx="38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nl-NL" sz="2000" b="1">
                  <a:solidFill>
                    <a:srgbClr val="3333CC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8°C</a:t>
              </a:r>
              <a:endParaRPr lang="nl-NL" altLang="nl-NL" sz="20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24951" name="Freeform 23"/>
            <p:cNvSpPr>
              <a:spLocks/>
            </p:cNvSpPr>
            <p:nvPr/>
          </p:nvSpPr>
          <p:spPr bwMode="auto">
            <a:xfrm>
              <a:off x="1125" y="1377"/>
              <a:ext cx="351" cy="3"/>
            </a:xfrm>
            <a:custGeom>
              <a:avLst/>
              <a:gdLst>
                <a:gd name="T0" fmla="*/ 0 w 351"/>
                <a:gd name="T1" fmla="*/ 0 h 3"/>
                <a:gd name="T2" fmla="*/ 351 w 351"/>
                <a:gd name="T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51" h="3">
                  <a:moveTo>
                    <a:pt x="0" y="0"/>
                  </a:moveTo>
                  <a:lnTo>
                    <a:pt x="351" y="3"/>
                  </a:lnTo>
                </a:path>
              </a:pathLst>
            </a:custGeom>
            <a:noFill/>
            <a:ln w="28575" cmpd="sng">
              <a:solidFill>
                <a:schemeClr val="accent2"/>
              </a:solidFill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  <p:sp>
          <p:nvSpPr>
            <p:cNvPr id="124952" name="Freeform 24"/>
            <p:cNvSpPr>
              <a:spLocks/>
            </p:cNvSpPr>
            <p:nvPr/>
          </p:nvSpPr>
          <p:spPr bwMode="auto">
            <a:xfrm>
              <a:off x="357" y="1381"/>
              <a:ext cx="363" cy="2"/>
            </a:xfrm>
            <a:custGeom>
              <a:avLst/>
              <a:gdLst>
                <a:gd name="T0" fmla="*/ 363 w 363"/>
                <a:gd name="T1" fmla="*/ 2 h 2"/>
                <a:gd name="T2" fmla="*/ 0 w 363"/>
                <a:gd name="T3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63" h="2">
                  <a:moveTo>
                    <a:pt x="363" y="2"/>
                  </a:moveTo>
                  <a:lnTo>
                    <a:pt x="0" y="0"/>
                  </a:lnTo>
                </a:path>
              </a:pathLst>
            </a:custGeom>
            <a:noFill/>
            <a:ln w="28575" cmpd="sng">
              <a:solidFill>
                <a:schemeClr val="accent2"/>
              </a:solidFill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  <p:sp>
          <p:nvSpPr>
            <p:cNvPr id="124955" name="Text Box 27"/>
            <p:cNvSpPr txBox="1">
              <a:spLocks noChangeArrowheads="1"/>
            </p:cNvSpPr>
            <p:nvPr/>
          </p:nvSpPr>
          <p:spPr bwMode="auto">
            <a:xfrm>
              <a:off x="1398" y="1212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nl-NL" sz="2400" b="1">
                  <a:solidFill>
                    <a:srgbClr val="3333CC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?</a:t>
              </a:r>
              <a:endParaRPr lang="nl-NL" altLang="nl-NL" sz="24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24956" name="Text Box 28"/>
            <p:cNvSpPr txBox="1">
              <a:spLocks noChangeArrowheads="1"/>
            </p:cNvSpPr>
            <p:nvPr/>
          </p:nvSpPr>
          <p:spPr bwMode="auto">
            <a:xfrm>
              <a:off x="204" y="1209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nl-NL" sz="2400" b="1">
                  <a:solidFill>
                    <a:srgbClr val="3333CC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?</a:t>
              </a:r>
              <a:endParaRPr lang="nl-NL" altLang="nl-NL" sz="2400" b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</p:grpSp>
      <p:sp>
        <p:nvSpPr>
          <p:cNvPr id="124959" name="AutoShape 31"/>
          <p:cNvSpPr>
            <a:spLocks noChangeArrowheads="1"/>
          </p:cNvSpPr>
          <p:nvPr/>
        </p:nvSpPr>
        <p:spPr bwMode="auto">
          <a:xfrm>
            <a:off x="4876800" y="2057400"/>
            <a:ext cx="1524000" cy="742950"/>
          </a:xfrm>
          <a:prstGeom prst="wedgeRoundRectCallout">
            <a:avLst>
              <a:gd name="adj1" fmla="val 85625"/>
              <a:gd name="adj2" fmla="val -77565"/>
              <a:gd name="adj3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2000" b="1">
                <a:solidFill>
                  <a:srgbClr val="00CC99"/>
                </a:solidFill>
              </a:rPr>
              <a:t>thermisch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2000" b="1">
                <a:solidFill>
                  <a:srgbClr val="00CC99"/>
                </a:solidFill>
              </a:rPr>
              <a:t>ondergoed</a:t>
            </a:r>
          </a:p>
        </p:txBody>
      </p:sp>
      <p:sp>
        <p:nvSpPr>
          <p:cNvPr id="124960" name="AutoShape 32"/>
          <p:cNvSpPr>
            <a:spLocks noChangeArrowheads="1"/>
          </p:cNvSpPr>
          <p:nvPr/>
        </p:nvSpPr>
        <p:spPr bwMode="auto">
          <a:xfrm>
            <a:off x="6781800" y="2133600"/>
            <a:ext cx="2362200" cy="533400"/>
          </a:xfrm>
          <a:prstGeom prst="wedgeRoundRectCallout">
            <a:avLst>
              <a:gd name="adj1" fmla="val -15792"/>
              <a:gd name="adj2" fmla="val -102681"/>
              <a:gd name="adj3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2000" b="1">
                <a:solidFill>
                  <a:srgbClr val="00CC99"/>
                </a:solidFill>
              </a:rPr>
              <a:t>“pool”kleding</a:t>
            </a:r>
          </a:p>
        </p:txBody>
      </p:sp>
    </p:spTree>
    <p:extLst>
      <p:ext uri="{BB962C8B-B14F-4D97-AF65-F5344CB8AC3E}">
        <p14:creationId xmlns:p14="http://schemas.microsoft.com/office/powerpoint/2010/main" val="1797925855"/>
      </p:ext>
    </p:extLst>
  </p:cSld>
  <p:clrMapOvr>
    <a:masterClrMapping/>
  </p:clrMapOvr>
  <p:transition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49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249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249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49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249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249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4959" grpId="0" animBg="1" autoUpdateAnimBg="0"/>
      <p:bldP spid="124960" grpId="0" animBg="1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7543800" cy="609600"/>
          </a:xfrm>
        </p:spPr>
        <p:txBody>
          <a:bodyPr/>
          <a:lstStyle/>
          <a:p>
            <a:pPr algn="l"/>
            <a:r>
              <a:rPr lang="nl-NL" altLang="nl-NL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ijsbeer</a:t>
            </a:r>
          </a:p>
        </p:txBody>
      </p:sp>
      <p:pic>
        <p:nvPicPr>
          <p:cNvPr id="138244" name="Picture 4" descr="IR 9polarbea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722313"/>
            <a:ext cx="6553200" cy="6126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165751"/>
      </p:ext>
    </p:extLst>
  </p:cSld>
  <p:clrMapOvr>
    <a:masterClrMapping/>
  </p:clrMapOvr>
  <p:transition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8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38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8243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0083" name="Group 35"/>
          <p:cNvGrpSpPr>
            <a:grpSpLocks/>
          </p:cNvGrpSpPr>
          <p:nvPr/>
        </p:nvGrpSpPr>
        <p:grpSpPr bwMode="auto">
          <a:xfrm>
            <a:off x="0" y="3348038"/>
            <a:ext cx="9144000" cy="3581400"/>
            <a:chOff x="0" y="2109"/>
            <a:chExt cx="5721" cy="2256"/>
          </a:xfrm>
        </p:grpSpPr>
        <p:pic>
          <p:nvPicPr>
            <p:cNvPr id="130080" name="Picture 32" descr="IR foto 2a L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2116"/>
              <a:ext cx="2640" cy="220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0081" name="Picture 33" descr="IR foto 2a R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49" y="2109"/>
              <a:ext cx="3072" cy="225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30051" name="Text Box 3"/>
          <p:cNvSpPr txBox="1">
            <a:spLocks noChangeArrowheads="1"/>
          </p:cNvSpPr>
          <p:nvPr/>
        </p:nvSpPr>
        <p:spPr bwMode="auto">
          <a:xfrm>
            <a:off x="0" y="0"/>
            <a:ext cx="9144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nl-NL" sz="3600">
                <a:solidFill>
                  <a:srgbClr val="00CC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Gary (Indiana) bij nacht.</a:t>
            </a:r>
            <a:endParaRPr lang="nl-NL" altLang="nl-NL" sz="3600">
              <a:solidFill>
                <a:srgbClr val="00CC99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30053" name="Text Box 5"/>
          <p:cNvSpPr txBox="1">
            <a:spLocks noChangeArrowheads="1"/>
          </p:cNvSpPr>
          <p:nvPr/>
        </p:nvSpPr>
        <p:spPr bwMode="auto">
          <a:xfrm>
            <a:off x="6610350" y="3514725"/>
            <a:ext cx="304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nl-NL" sz="3200" b="1">
                <a:solidFill>
                  <a:srgbClr val="FFFFFF"/>
                </a:solidFill>
              </a:rPr>
              <a:t>1</a:t>
            </a:r>
            <a:endParaRPr lang="nl-NL" altLang="nl-NL" sz="3200" b="1">
              <a:solidFill>
                <a:srgbClr val="FFFFFF"/>
              </a:solidFill>
            </a:endParaRPr>
          </a:p>
        </p:txBody>
      </p:sp>
      <p:sp>
        <p:nvSpPr>
          <p:cNvPr id="130054" name="Text Box 6"/>
          <p:cNvSpPr txBox="1">
            <a:spLocks noChangeArrowheads="1"/>
          </p:cNvSpPr>
          <p:nvPr/>
        </p:nvSpPr>
        <p:spPr bwMode="auto">
          <a:xfrm>
            <a:off x="8534400" y="4710113"/>
            <a:ext cx="4572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nl-NL" sz="3200" b="1">
                <a:solidFill>
                  <a:srgbClr val="000000"/>
                </a:solidFill>
              </a:rPr>
              <a:t>5</a:t>
            </a:r>
            <a:endParaRPr lang="nl-NL" altLang="nl-NL" sz="3200" b="1">
              <a:solidFill>
                <a:srgbClr val="000000"/>
              </a:solidFill>
            </a:endParaRPr>
          </a:p>
        </p:txBody>
      </p:sp>
      <p:sp>
        <p:nvSpPr>
          <p:cNvPr id="130055" name="Text Box 7"/>
          <p:cNvSpPr txBox="1">
            <a:spLocks noChangeArrowheads="1"/>
          </p:cNvSpPr>
          <p:nvPr/>
        </p:nvSpPr>
        <p:spPr bwMode="auto">
          <a:xfrm>
            <a:off x="381000" y="5091113"/>
            <a:ext cx="4572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nl-NL" sz="3200" b="1">
                <a:solidFill>
                  <a:srgbClr val="000000"/>
                </a:solidFill>
              </a:rPr>
              <a:t>7</a:t>
            </a:r>
            <a:endParaRPr lang="nl-NL" altLang="nl-NL" sz="3200" b="1">
              <a:solidFill>
                <a:srgbClr val="000000"/>
              </a:solidFill>
            </a:endParaRPr>
          </a:p>
        </p:txBody>
      </p:sp>
      <p:sp>
        <p:nvSpPr>
          <p:cNvPr id="130056" name="Text Box 8"/>
          <p:cNvSpPr txBox="1">
            <a:spLocks noChangeArrowheads="1"/>
          </p:cNvSpPr>
          <p:nvPr/>
        </p:nvSpPr>
        <p:spPr bwMode="auto">
          <a:xfrm>
            <a:off x="3352800" y="4267200"/>
            <a:ext cx="609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nl-NL" sz="3200" b="1">
                <a:solidFill>
                  <a:srgbClr val="FFFFFF"/>
                </a:solidFill>
              </a:rPr>
              <a:t>3</a:t>
            </a:r>
            <a:endParaRPr lang="nl-NL" altLang="nl-NL" sz="3200" b="1">
              <a:solidFill>
                <a:srgbClr val="FFFFFF"/>
              </a:solidFill>
            </a:endParaRPr>
          </a:p>
        </p:txBody>
      </p:sp>
      <p:sp>
        <p:nvSpPr>
          <p:cNvPr id="130057" name="Text Box 9"/>
          <p:cNvSpPr txBox="1">
            <a:spLocks noChangeArrowheads="1"/>
          </p:cNvSpPr>
          <p:nvPr/>
        </p:nvSpPr>
        <p:spPr bwMode="auto">
          <a:xfrm>
            <a:off x="3838575" y="4776788"/>
            <a:ext cx="5334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nl-NL" sz="3200" b="1">
                <a:solidFill>
                  <a:srgbClr val="FFFFFF"/>
                </a:solidFill>
              </a:rPr>
              <a:t>4</a:t>
            </a:r>
            <a:endParaRPr lang="nl-NL" altLang="nl-NL" sz="3200" b="1">
              <a:solidFill>
                <a:srgbClr val="FFFFFF"/>
              </a:solidFill>
            </a:endParaRPr>
          </a:p>
        </p:txBody>
      </p:sp>
      <p:sp>
        <p:nvSpPr>
          <p:cNvPr id="130058" name="Text Box 10"/>
          <p:cNvSpPr txBox="1">
            <a:spLocks noChangeArrowheads="1"/>
          </p:cNvSpPr>
          <p:nvPr/>
        </p:nvSpPr>
        <p:spPr bwMode="auto">
          <a:xfrm>
            <a:off x="533400" y="4024313"/>
            <a:ext cx="4572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nl-NL" sz="3200" b="1">
                <a:solidFill>
                  <a:srgbClr val="FFFFFF"/>
                </a:solidFill>
              </a:rPr>
              <a:t>6</a:t>
            </a:r>
            <a:endParaRPr lang="nl-NL" altLang="nl-NL" sz="3200" b="1">
              <a:solidFill>
                <a:srgbClr val="FFFFFF"/>
              </a:solidFill>
            </a:endParaRPr>
          </a:p>
        </p:txBody>
      </p:sp>
      <p:sp>
        <p:nvSpPr>
          <p:cNvPr id="130059" name="Text Box 11"/>
          <p:cNvSpPr txBox="1">
            <a:spLocks noChangeArrowheads="1"/>
          </p:cNvSpPr>
          <p:nvPr/>
        </p:nvSpPr>
        <p:spPr bwMode="auto">
          <a:xfrm>
            <a:off x="0" y="792163"/>
            <a:ext cx="42672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nl-NL" sz="3200">
                <a:solidFill>
                  <a:srgbClr val="00CC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1. Schoorstenen centrale</a:t>
            </a:r>
            <a:endParaRPr lang="nl-NL" altLang="nl-NL" sz="3200">
              <a:solidFill>
                <a:srgbClr val="00CC99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30060" name="Text Box 12"/>
          <p:cNvSpPr txBox="1">
            <a:spLocks noChangeArrowheads="1"/>
          </p:cNvSpPr>
          <p:nvPr/>
        </p:nvSpPr>
        <p:spPr bwMode="auto">
          <a:xfrm>
            <a:off x="0" y="1401763"/>
            <a:ext cx="42672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nl-NL" sz="3200">
                <a:solidFill>
                  <a:srgbClr val="00CC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2. aan/afvoer koelwater</a:t>
            </a:r>
            <a:endParaRPr lang="nl-NL" altLang="nl-NL" sz="3200">
              <a:solidFill>
                <a:srgbClr val="00CC99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30061" name="Text Box 13"/>
          <p:cNvSpPr txBox="1">
            <a:spLocks noChangeArrowheads="1"/>
          </p:cNvSpPr>
          <p:nvPr/>
        </p:nvSpPr>
        <p:spPr bwMode="auto">
          <a:xfrm>
            <a:off x="0" y="2011363"/>
            <a:ext cx="42672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nl-NL" sz="3200">
                <a:solidFill>
                  <a:srgbClr val="00CC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3. kolen-berg</a:t>
            </a:r>
            <a:endParaRPr lang="nl-NL" altLang="nl-NL" sz="3200">
              <a:solidFill>
                <a:srgbClr val="00CC99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30062" name="Text Box 14"/>
          <p:cNvSpPr txBox="1">
            <a:spLocks noChangeArrowheads="1"/>
          </p:cNvSpPr>
          <p:nvPr/>
        </p:nvSpPr>
        <p:spPr bwMode="auto">
          <a:xfrm>
            <a:off x="0" y="2620963"/>
            <a:ext cx="42672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nl-NL" sz="3200">
                <a:solidFill>
                  <a:srgbClr val="00CC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4. as-berg</a:t>
            </a:r>
            <a:endParaRPr lang="nl-NL" altLang="nl-NL" sz="3200">
              <a:solidFill>
                <a:srgbClr val="00CC99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30063" name="Text Box 15"/>
          <p:cNvSpPr txBox="1">
            <a:spLocks noChangeArrowheads="1"/>
          </p:cNvSpPr>
          <p:nvPr/>
        </p:nvSpPr>
        <p:spPr bwMode="auto">
          <a:xfrm>
            <a:off x="4876800" y="792163"/>
            <a:ext cx="42672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nl-NL" sz="3200">
                <a:solidFill>
                  <a:srgbClr val="00CC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5. kalkoven</a:t>
            </a:r>
            <a:endParaRPr lang="nl-NL" altLang="nl-NL" sz="3200">
              <a:solidFill>
                <a:srgbClr val="00CC99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30064" name="Text Box 16"/>
          <p:cNvSpPr txBox="1">
            <a:spLocks noChangeArrowheads="1"/>
          </p:cNvSpPr>
          <p:nvPr/>
        </p:nvSpPr>
        <p:spPr bwMode="auto">
          <a:xfrm>
            <a:off x="4876800" y="1477963"/>
            <a:ext cx="42672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nl-NL" sz="3200">
                <a:solidFill>
                  <a:srgbClr val="00CC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6. fabriek</a:t>
            </a:r>
            <a:endParaRPr lang="nl-NL" altLang="nl-NL" sz="3200">
              <a:solidFill>
                <a:srgbClr val="00CC99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30065" name="Text Box 17"/>
          <p:cNvSpPr txBox="1">
            <a:spLocks noChangeArrowheads="1"/>
          </p:cNvSpPr>
          <p:nvPr/>
        </p:nvSpPr>
        <p:spPr bwMode="auto">
          <a:xfrm>
            <a:off x="4876800" y="2011363"/>
            <a:ext cx="42672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nl-NL" sz="3200">
                <a:solidFill>
                  <a:srgbClr val="00CC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7. vijver met koelwater</a:t>
            </a:r>
            <a:endParaRPr lang="nl-NL" altLang="nl-NL" sz="3200">
              <a:solidFill>
                <a:srgbClr val="00CC99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30066" name="Text Box 18"/>
          <p:cNvSpPr txBox="1">
            <a:spLocks noChangeArrowheads="1"/>
          </p:cNvSpPr>
          <p:nvPr/>
        </p:nvSpPr>
        <p:spPr bwMode="auto">
          <a:xfrm>
            <a:off x="4876800" y="2620963"/>
            <a:ext cx="42672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nl-NL" sz="3200">
                <a:solidFill>
                  <a:srgbClr val="00CC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8. Lake Michigan</a:t>
            </a:r>
            <a:endParaRPr lang="nl-NL" altLang="nl-NL" sz="3200">
              <a:solidFill>
                <a:srgbClr val="00CC99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30067" name="Text Box 19"/>
          <p:cNvSpPr txBox="1">
            <a:spLocks noChangeArrowheads="1"/>
          </p:cNvSpPr>
          <p:nvPr/>
        </p:nvSpPr>
        <p:spPr bwMode="auto">
          <a:xfrm>
            <a:off x="3276600" y="5943600"/>
            <a:ext cx="457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nl-NL" sz="3200" b="1">
                <a:solidFill>
                  <a:srgbClr val="FFFFFF"/>
                </a:solidFill>
              </a:rPr>
              <a:t>8</a:t>
            </a:r>
            <a:endParaRPr lang="nl-NL" altLang="nl-NL" sz="3200" b="1">
              <a:solidFill>
                <a:srgbClr val="FFFFFF"/>
              </a:solidFill>
            </a:endParaRPr>
          </a:p>
        </p:txBody>
      </p:sp>
      <p:sp>
        <p:nvSpPr>
          <p:cNvPr id="130068" name="Text Box 20"/>
          <p:cNvSpPr txBox="1">
            <a:spLocks noChangeArrowheads="1"/>
          </p:cNvSpPr>
          <p:nvPr/>
        </p:nvSpPr>
        <p:spPr bwMode="auto">
          <a:xfrm>
            <a:off x="7805738" y="5019675"/>
            <a:ext cx="381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nl-NL" sz="3200" b="1">
                <a:solidFill>
                  <a:srgbClr val="FFFFFF"/>
                </a:solidFill>
              </a:rPr>
              <a:t>2</a:t>
            </a:r>
            <a:endParaRPr lang="nl-NL" altLang="nl-NL" sz="3200" b="1">
              <a:solidFill>
                <a:srgbClr val="FFFFFF"/>
              </a:solidFill>
            </a:endParaRPr>
          </a:p>
        </p:txBody>
      </p:sp>
      <p:sp>
        <p:nvSpPr>
          <p:cNvPr id="130069" name="Text Box 21"/>
          <p:cNvSpPr txBox="1">
            <a:spLocks noChangeArrowheads="1"/>
          </p:cNvSpPr>
          <p:nvPr/>
        </p:nvSpPr>
        <p:spPr bwMode="auto">
          <a:xfrm>
            <a:off x="7315200" y="5029200"/>
            <a:ext cx="381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nl-NL" sz="3200" b="1">
                <a:solidFill>
                  <a:srgbClr val="FFFFFF"/>
                </a:solidFill>
              </a:rPr>
              <a:t>2</a:t>
            </a:r>
            <a:endParaRPr lang="nl-NL" altLang="nl-NL" sz="3200" b="1">
              <a:solidFill>
                <a:srgbClr val="FFFFFF"/>
              </a:solidFill>
            </a:endParaRPr>
          </a:p>
        </p:txBody>
      </p:sp>
      <p:grpSp>
        <p:nvGrpSpPr>
          <p:cNvPr id="130079" name="Group 31"/>
          <p:cNvGrpSpPr>
            <a:grpSpLocks/>
          </p:cNvGrpSpPr>
          <p:nvPr/>
        </p:nvGrpSpPr>
        <p:grpSpPr bwMode="auto">
          <a:xfrm>
            <a:off x="4953000" y="0"/>
            <a:ext cx="3933825" cy="966788"/>
            <a:chOff x="3120" y="0"/>
            <a:chExt cx="2478" cy="609"/>
          </a:xfrm>
        </p:grpSpPr>
        <p:pic>
          <p:nvPicPr>
            <p:cNvPr id="130052" name="Picture 4" descr="IR foto kleurcode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20" y="0"/>
              <a:ext cx="2478" cy="4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130078" name="Group 30"/>
            <p:cNvGrpSpPr>
              <a:grpSpLocks/>
            </p:cNvGrpSpPr>
            <p:nvPr/>
          </p:nvGrpSpPr>
          <p:grpSpPr bwMode="auto">
            <a:xfrm>
              <a:off x="3360" y="297"/>
              <a:ext cx="2091" cy="312"/>
              <a:chOff x="3360" y="297"/>
              <a:chExt cx="2091" cy="312"/>
            </a:xfrm>
          </p:grpSpPr>
          <p:sp>
            <p:nvSpPr>
              <p:cNvPr id="130071" name="Text Box 23"/>
              <p:cNvSpPr txBox="1">
                <a:spLocks noChangeArrowheads="1"/>
              </p:cNvSpPr>
              <p:nvPr/>
            </p:nvSpPr>
            <p:spPr bwMode="auto">
              <a:xfrm>
                <a:off x="4224" y="330"/>
                <a:ext cx="384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nl-NL" sz="2000" b="1">
                    <a:solidFill>
                      <a:srgbClr val="3333CC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8°C</a:t>
                </a:r>
                <a:endParaRPr lang="nl-NL" altLang="nl-NL" sz="2000" b="1">
                  <a:solidFill>
                    <a:srgbClr val="3333CC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endParaRPr>
              </a:p>
            </p:txBody>
          </p:sp>
          <p:sp>
            <p:nvSpPr>
              <p:cNvPr id="130072" name="Freeform 24"/>
              <p:cNvSpPr>
                <a:spLocks/>
              </p:cNvSpPr>
              <p:nvPr/>
            </p:nvSpPr>
            <p:spPr bwMode="auto">
              <a:xfrm>
                <a:off x="4599" y="465"/>
                <a:ext cx="606" cy="1"/>
              </a:xfrm>
              <a:custGeom>
                <a:avLst/>
                <a:gdLst>
                  <a:gd name="T0" fmla="*/ 0 w 606"/>
                  <a:gd name="T1" fmla="*/ 0 h 1"/>
                  <a:gd name="T2" fmla="*/ 606 w 606"/>
                  <a:gd name="T3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606" h="1">
                    <a:moveTo>
                      <a:pt x="0" y="0"/>
                    </a:moveTo>
                    <a:lnTo>
                      <a:pt x="606" y="1"/>
                    </a:lnTo>
                  </a:path>
                </a:pathLst>
              </a:custGeom>
              <a:noFill/>
              <a:ln w="28575" cmpd="sng">
                <a:solidFill>
                  <a:schemeClr val="accent2"/>
                </a:solidFill>
                <a:round/>
                <a:headEnd type="non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nl-NL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130073" name="Freeform 25"/>
              <p:cNvSpPr>
                <a:spLocks/>
              </p:cNvSpPr>
              <p:nvPr/>
            </p:nvSpPr>
            <p:spPr bwMode="auto">
              <a:xfrm>
                <a:off x="3546" y="465"/>
                <a:ext cx="687" cy="2"/>
              </a:xfrm>
              <a:custGeom>
                <a:avLst/>
                <a:gdLst>
                  <a:gd name="T0" fmla="*/ 687 w 687"/>
                  <a:gd name="T1" fmla="*/ 2 h 2"/>
                  <a:gd name="T2" fmla="*/ 0 w 687"/>
                  <a:gd name="T3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687" h="2">
                    <a:moveTo>
                      <a:pt x="687" y="2"/>
                    </a:moveTo>
                    <a:lnTo>
                      <a:pt x="0" y="0"/>
                    </a:lnTo>
                  </a:path>
                </a:pathLst>
              </a:custGeom>
              <a:noFill/>
              <a:ln w="28575" cmpd="sng">
                <a:solidFill>
                  <a:schemeClr val="accent2"/>
                </a:solidFill>
                <a:round/>
                <a:headEnd type="non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nl-NL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130074" name="Text Box 26"/>
              <p:cNvSpPr txBox="1">
                <a:spLocks noChangeArrowheads="1"/>
              </p:cNvSpPr>
              <p:nvPr/>
            </p:nvSpPr>
            <p:spPr bwMode="auto">
              <a:xfrm>
                <a:off x="5163" y="321"/>
                <a:ext cx="28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nl-NL" sz="2400" b="1">
                    <a:solidFill>
                      <a:srgbClr val="3333CC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?</a:t>
                </a:r>
                <a:endParaRPr lang="nl-NL" altLang="nl-NL" sz="2400" b="1">
                  <a:solidFill>
                    <a:srgbClr val="3333CC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endParaRPr>
              </a:p>
            </p:txBody>
          </p:sp>
          <p:sp>
            <p:nvSpPr>
              <p:cNvPr id="130075" name="Text Box 27"/>
              <p:cNvSpPr txBox="1">
                <a:spLocks noChangeArrowheads="1"/>
              </p:cNvSpPr>
              <p:nvPr/>
            </p:nvSpPr>
            <p:spPr bwMode="auto">
              <a:xfrm>
                <a:off x="3360" y="297"/>
                <a:ext cx="28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nl-NL" sz="2400" b="1">
                    <a:solidFill>
                      <a:srgbClr val="3333CC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?</a:t>
                </a:r>
                <a:endParaRPr lang="nl-NL" altLang="nl-NL" sz="2400" b="1">
                  <a:solidFill>
                    <a:srgbClr val="3333CC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440796709"/>
      </p:ext>
    </p:extLst>
  </p:cSld>
  <p:clrMapOvr>
    <a:masterClrMapping/>
  </p:clrMapOvr>
  <p:transition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0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30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30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0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30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30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00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00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00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00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30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300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30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130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300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300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1300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300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30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1300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1300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130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1300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300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1300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8" dur="500"/>
                                        <p:tgtEl>
                                          <p:spTgt spid="1300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1300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1300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 nodeType="clickPar">
                      <p:stCondLst>
                        <p:cond delay="indefinite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9" dur="500"/>
                                        <p:tgtEl>
                                          <p:spTgt spid="1300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0051" grpId="0" autoUpdateAnimBg="0"/>
      <p:bldP spid="130053" grpId="0" autoUpdateAnimBg="0"/>
      <p:bldP spid="130054" grpId="0" autoUpdateAnimBg="0"/>
      <p:bldP spid="130055" grpId="0" autoUpdateAnimBg="0"/>
      <p:bldP spid="130056" grpId="0" autoUpdateAnimBg="0"/>
      <p:bldP spid="130057" grpId="0" autoUpdateAnimBg="0"/>
      <p:bldP spid="130058" grpId="0" autoUpdateAnimBg="0"/>
      <p:bldP spid="130059" grpId="0" autoUpdateAnimBg="0"/>
      <p:bldP spid="130060" grpId="0" autoUpdateAnimBg="0"/>
      <p:bldP spid="130061" grpId="0" autoUpdateAnimBg="0"/>
      <p:bldP spid="130062" grpId="0" autoUpdateAnimBg="0"/>
      <p:bldP spid="130063" grpId="0" autoUpdateAnimBg="0"/>
      <p:bldP spid="130064" grpId="0" autoUpdateAnimBg="0"/>
      <p:bldP spid="130065" grpId="0" autoUpdateAnimBg="0"/>
      <p:bldP spid="130066" grpId="0" autoUpdateAnimBg="0"/>
      <p:bldP spid="130067" grpId="0" autoUpdateAnimBg="0"/>
      <p:bldP spid="130068" grpId="0" autoUpdateAnimBg="0"/>
      <p:bldP spid="130069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9061" name="Picture 37" descr="IR foto 3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857625"/>
            <a:ext cx="9144000" cy="3009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9056" name="Picture 32" descr="IR foto 3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04863"/>
            <a:ext cx="9144000" cy="3025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9033" name="Text Box 9"/>
          <p:cNvSpPr txBox="1">
            <a:spLocks noChangeArrowheads="1"/>
          </p:cNvSpPr>
          <p:nvPr/>
        </p:nvSpPr>
        <p:spPr bwMode="auto">
          <a:xfrm>
            <a:off x="0" y="0"/>
            <a:ext cx="4419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nl-NL" sz="3600">
                <a:solidFill>
                  <a:srgbClr val="00CC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Plymouth bij nacht.</a:t>
            </a:r>
            <a:endParaRPr lang="nl-NL" altLang="nl-NL" sz="3600">
              <a:solidFill>
                <a:srgbClr val="00CC99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29058" name="AutoShape 34"/>
          <p:cNvSpPr>
            <a:spLocks noChangeArrowheads="1"/>
          </p:cNvSpPr>
          <p:nvPr/>
        </p:nvSpPr>
        <p:spPr bwMode="auto">
          <a:xfrm>
            <a:off x="7239000" y="3886200"/>
            <a:ext cx="1905000" cy="457200"/>
          </a:xfrm>
          <a:prstGeom prst="wedgeRoundRectCallout">
            <a:avLst>
              <a:gd name="adj1" fmla="val 11250"/>
              <a:gd name="adj2" fmla="val 232639"/>
              <a:gd name="adj3" fmla="val 16667"/>
            </a:avLst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2400">
                <a:solidFill>
                  <a:srgbClr val="FFFFFF"/>
                </a:solidFill>
              </a:rPr>
              <a:t>schoorsteen</a:t>
            </a:r>
            <a:endParaRPr lang="nl-NL" altLang="nl-NL" sz="2400">
              <a:solidFill>
                <a:srgbClr val="FFFFFF"/>
              </a:solidFill>
            </a:endParaRPr>
          </a:p>
        </p:txBody>
      </p:sp>
      <p:sp>
        <p:nvSpPr>
          <p:cNvPr id="129059" name="AutoShape 35"/>
          <p:cNvSpPr>
            <a:spLocks noChangeArrowheads="1"/>
          </p:cNvSpPr>
          <p:nvPr/>
        </p:nvSpPr>
        <p:spPr bwMode="auto">
          <a:xfrm>
            <a:off x="5105400" y="3886200"/>
            <a:ext cx="1981200" cy="457200"/>
          </a:xfrm>
          <a:prstGeom prst="wedgeRoundRectCallout">
            <a:avLst>
              <a:gd name="adj1" fmla="val 88944"/>
              <a:gd name="adj2" fmla="val 255208"/>
              <a:gd name="adj3" fmla="val 16667"/>
            </a:avLst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2400">
                <a:solidFill>
                  <a:srgbClr val="FFFFFF"/>
                </a:solidFill>
              </a:rPr>
              <a:t>trafo. huisje</a:t>
            </a:r>
            <a:endParaRPr lang="nl-NL" altLang="nl-NL" sz="2400">
              <a:solidFill>
                <a:srgbClr val="FFFFFF"/>
              </a:solidFill>
            </a:endParaRPr>
          </a:p>
        </p:txBody>
      </p:sp>
      <p:sp>
        <p:nvSpPr>
          <p:cNvPr id="129060" name="AutoShape 36"/>
          <p:cNvSpPr>
            <a:spLocks noChangeArrowheads="1"/>
          </p:cNvSpPr>
          <p:nvPr/>
        </p:nvSpPr>
        <p:spPr bwMode="auto">
          <a:xfrm>
            <a:off x="8229600" y="838200"/>
            <a:ext cx="914400" cy="457200"/>
          </a:xfrm>
          <a:prstGeom prst="wedgeRoundRectCallout">
            <a:avLst>
              <a:gd name="adj1" fmla="val 5384"/>
              <a:gd name="adj2" fmla="val 527431"/>
              <a:gd name="adj3" fmla="val 16667"/>
            </a:avLst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2400">
                <a:solidFill>
                  <a:srgbClr val="FFFFFF"/>
                </a:solidFill>
              </a:rPr>
              <a:t>auto?</a:t>
            </a:r>
            <a:endParaRPr lang="nl-NL" altLang="nl-NL" sz="2400">
              <a:solidFill>
                <a:srgbClr val="FFFFFF"/>
              </a:solidFill>
            </a:endParaRPr>
          </a:p>
        </p:txBody>
      </p:sp>
      <p:sp>
        <p:nvSpPr>
          <p:cNvPr id="129062" name="AutoShape 38"/>
          <p:cNvSpPr>
            <a:spLocks noChangeArrowheads="1"/>
          </p:cNvSpPr>
          <p:nvPr/>
        </p:nvSpPr>
        <p:spPr bwMode="auto">
          <a:xfrm>
            <a:off x="228600" y="3886200"/>
            <a:ext cx="1981200" cy="457200"/>
          </a:xfrm>
          <a:prstGeom prst="wedgeRoundRectCallout">
            <a:avLst>
              <a:gd name="adj1" fmla="val -20593"/>
              <a:gd name="adj2" fmla="val 104167"/>
              <a:gd name="adj3" fmla="val 16667"/>
            </a:avLst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2400">
                <a:solidFill>
                  <a:srgbClr val="FFFFFF"/>
                </a:solidFill>
              </a:rPr>
              <a:t>geïsoleerd</a:t>
            </a:r>
            <a:endParaRPr lang="nl-NL" altLang="nl-NL" sz="2400">
              <a:solidFill>
                <a:srgbClr val="FFFFFF"/>
              </a:solidFill>
            </a:endParaRPr>
          </a:p>
        </p:txBody>
      </p:sp>
      <p:grpSp>
        <p:nvGrpSpPr>
          <p:cNvPr id="129077" name="Group 53"/>
          <p:cNvGrpSpPr>
            <a:grpSpLocks/>
          </p:cNvGrpSpPr>
          <p:nvPr/>
        </p:nvGrpSpPr>
        <p:grpSpPr bwMode="auto">
          <a:xfrm>
            <a:off x="4953000" y="-28575"/>
            <a:ext cx="3933825" cy="966788"/>
            <a:chOff x="3120" y="-18"/>
            <a:chExt cx="2478" cy="609"/>
          </a:xfrm>
        </p:grpSpPr>
        <p:pic>
          <p:nvPicPr>
            <p:cNvPr id="129035" name="Picture 11" descr="IR foto kleurcode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20" y="-18"/>
              <a:ext cx="2478" cy="4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129076" name="Group 52"/>
            <p:cNvGrpSpPr>
              <a:grpSpLocks/>
            </p:cNvGrpSpPr>
            <p:nvPr/>
          </p:nvGrpSpPr>
          <p:grpSpPr bwMode="auto">
            <a:xfrm>
              <a:off x="3360" y="279"/>
              <a:ext cx="2091" cy="312"/>
              <a:chOff x="3360" y="279"/>
              <a:chExt cx="2091" cy="312"/>
            </a:xfrm>
          </p:grpSpPr>
          <p:sp>
            <p:nvSpPr>
              <p:cNvPr id="129070" name="Text Box 46"/>
              <p:cNvSpPr txBox="1">
                <a:spLocks noChangeArrowheads="1"/>
              </p:cNvSpPr>
              <p:nvPr/>
            </p:nvSpPr>
            <p:spPr bwMode="auto">
              <a:xfrm>
                <a:off x="4224" y="312"/>
                <a:ext cx="384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nl-NL" sz="2000" b="1">
                    <a:solidFill>
                      <a:srgbClr val="3333CC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8°C</a:t>
                </a:r>
                <a:endParaRPr lang="nl-NL" altLang="nl-NL" sz="2000" b="1">
                  <a:solidFill>
                    <a:srgbClr val="3333CC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endParaRPr>
              </a:p>
            </p:txBody>
          </p:sp>
          <p:sp>
            <p:nvSpPr>
              <p:cNvPr id="129071" name="Freeform 47"/>
              <p:cNvSpPr>
                <a:spLocks/>
              </p:cNvSpPr>
              <p:nvPr/>
            </p:nvSpPr>
            <p:spPr bwMode="auto">
              <a:xfrm>
                <a:off x="4599" y="447"/>
                <a:ext cx="606" cy="1"/>
              </a:xfrm>
              <a:custGeom>
                <a:avLst/>
                <a:gdLst>
                  <a:gd name="T0" fmla="*/ 0 w 606"/>
                  <a:gd name="T1" fmla="*/ 0 h 1"/>
                  <a:gd name="T2" fmla="*/ 606 w 606"/>
                  <a:gd name="T3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606" h="1">
                    <a:moveTo>
                      <a:pt x="0" y="0"/>
                    </a:moveTo>
                    <a:lnTo>
                      <a:pt x="606" y="1"/>
                    </a:lnTo>
                  </a:path>
                </a:pathLst>
              </a:custGeom>
              <a:noFill/>
              <a:ln w="28575" cmpd="sng">
                <a:solidFill>
                  <a:schemeClr val="accent2"/>
                </a:solidFill>
                <a:round/>
                <a:headEnd type="non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nl-NL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129072" name="Freeform 48"/>
              <p:cNvSpPr>
                <a:spLocks/>
              </p:cNvSpPr>
              <p:nvPr/>
            </p:nvSpPr>
            <p:spPr bwMode="auto">
              <a:xfrm>
                <a:off x="3546" y="449"/>
                <a:ext cx="687" cy="1"/>
              </a:xfrm>
              <a:custGeom>
                <a:avLst/>
                <a:gdLst>
                  <a:gd name="T0" fmla="*/ 687 w 687"/>
                  <a:gd name="T1" fmla="*/ 0 h 1"/>
                  <a:gd name="T2" fmla="*/ 0 w 687"/>
                  <a:gd name="T3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687" h="1">
                    <a:moveTo>
                      <a:pt x="687" y="0"/>
                    </a:moveTo>
                    <a:lnTo>
                      <a:pt x="0" y="1"/>
                    </a:lnTo>
                  </a:path>
                </a:pathLst>
              </a:custGeom>
              <a:noFill/>
              <a:ln w="28575" cmpd="sng">
                <a:solidFill>
                  <a:schemeClr val="accent2"/>
                </a:solidFill>
                <a:round/>
                <a:headEnd type="non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nl-NL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129073" name="Text Box 49"/>
              <p:cNvSpPr txBox="1">
                <a:spLocks noChangeArrowheads="1"/>
              </p:cNvSpPr>
              <p:nvPr/>
            </p:nvSpPr>
            <p:spPr bwMode="auto">
              <a:xfrm>
                <a:off x="5163" y="303"/>
                <a:ext cx="28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nl-NL" sz="2400" b="1">
                    <a:solidFill>
                      <a:srgbClr val="3333CC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?</a:t>
                </a:r>
                <a:endParaRPr lang="nl-NL" altLang="nl-NL" sz="2400" b="1">
                  <a:solidFill>
                    <a:srgbClr val="3333CC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endParaRPr>
              </a:p>
            </p:txBody>
          </p:sp>
          <p:sp>
            <p:nvSpPr>
              <p:cNvPr id="129074" name="Text Box 50"/>
              <p:cNvSpPr txBox="1">
                <a:spLocks noChangeArrowheads="1"/>
              </p:cNvSpPr>
              <p:nvPr/>
            </p:nvSpPr>
            <p:spPr bwMode="auto">
              <a:xfrm>
                <a:off x="3360" y="279"/>
                <a:ext cx="28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nl-NL" sz="2400" b="1">
                    <a:solidFill>
                      <a:srgbClr val="3333CC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?</a:t>
                </a:r>
                <a:endParaRPr lang="nl-NL" altLang="nl-NL" sz="2400" b="1">
                  <a:solidFill>
                    <a:srgbClr val="3333CC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527498252"/>
      </p:ext>
    </p:extLst>
  </p:cSld>
  <p:clrMapOvr>
    <a:masterClrMapping/>
  </p:clrMapOvr>
  <p:transition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9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29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29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29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29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1290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129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129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9033" grpId="0" autoUpdateAnimBg="0"/>
      <p:bldP spid="129058" grpId="0" animBg="1" autoUpdateAnimBg="0"/>
      <p:bldP spid="129059" grpId="0" animBg="1" autoUpdateAnimBg="0"/>
      <p:bldP spid="129060" grpId="0" animBg="1" autoUpdateAnimBg="0"/>
      <p:bldP spid="129062" grpId="0" animBg="1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8070" name="Picture 6" descr="IR 4 hui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73113"/>
            <a:ext cx="9144000" cy="5311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8071" name="Rectangle 7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7543800" cy="609600"/>
          </a:xfrm>
        </p:spPr>
        <p:txBody>
          <a:bodyPr/>
          <a:lstStyle/>
          <a:p>
            <a:pPr algn="l"/>
            <a:r>
              <a:rPr lang="nl-NL" altLang="nl-NL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woning</a:t>
            </a:r>
          </a:p>
        </p:txBody>
      </p:sp>
    </p:spTree>
    <p:extLst>
      <p:ext uri="{BB962C8B-B14F-4D97-AF65-F5344CB8AC3E}">
        <p14:creationId xmlns:p14="http://schemas.microsoft.com/office/powerpoint/2010/main" val="3336442050"/>
      </p:ext>
    </p:extLst>
  </p:cSld>
  <p:clrMapOvr>
    <a:masterClrMapping/>
  </p:clrMapOvr>
  <p:transition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80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80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071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7543800" cy="609600"/>
          </a:xfrm>
        </p:spPr>
        <p:txBody>
          <a:bodyPr/>
          <a:lstStyle/>
          <a:p>
            <a:pPr algn="l"/>
            <a:r>
              <a:rPr lang="nl-NL" altLang="nl-NL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jeep</a:t>
            </a:r>
          </a:p>
        </p:txBody>
      </p:sp>
      <p:pic>
        <p:nvPicPr>
          <p:cNvPr id="139268" name="Picture 4" descr="infrared jee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754063"/>
            <a:ext cx="8153400" cy="6089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86456734"/>
      </p:ext>
    </p:extLst>
  </p:cSld>
  <p:clrMapOvr>
    <a:masterClrMapping/>
  </p:clrMapOvr>
  <p:transition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9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39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9267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7543800" cy="609600"/>
          </a:xfrm>
        </p:spPr>
        <p:txBody>
          <a:bodyPr/>
          <a:lstStyle/>
          <a:p>
            <a:pPr algn="l"/>
            <a:r>
              <a:rPr lang="nl-NL" altLang="nl-NL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Persoon en auto’s</a:t>
            </a:r>
          </a:p>
        </p:txBody>
      </p:sp>
      <p:pic>
        <p:nvPicPr>
          <p:cNvPr id="136196" name="Picture 4" descr="IR 5 z w mens aut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633413"/>
            <a:ext cx="8305800" cy="6218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6043096"/>
      </p:ext>
    </p:extLst>
  </p:cSld>
  <p:clrMapOvr>
    <a:masterClrMapping/>
  </p:clrMapOvr>
  <p:transition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6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36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6195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7543800" cy="609600"/>
          </a:xfrm>
        </p:spPr>
        <p:txBody>
          <a:bodyPr/>
          <a:lstStyle/>
          <a:p>
            <a:pPr algn="l"/>
            <a:r>
              <a:rPr lang="nl-NL" altLang="nl-NL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inbreker(?)</a:t>
            </a:r>
          </a:p>
        </p:txBody>
      </p:sp>
      <p:pic>
        <p:nvPicPr>
          <p:cNvPr id="143364" name="Picture 4" descr="IR inbrek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58838"/>
            <a:ext cx="9144000" cy="5999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30834100"/>
      </p:ext>
    </p:extLst>
  </p:cSld>
  <p:clrMapOvr>
    <a:masterClrMapping/>
  </p:clrMapOvr>
  <p:transition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3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43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62" grpId="0" autoUpdateAnimBg="0"/>
    </p:bldLst>
  </p:timing>
</p:sld>
</file>

<file path=ppt/theme/theme1.xml><?xml version="1.0" encoding="utf-8"?>
<a:theme xmlns:a="http://schemas.openxmlformats.org/drawingml/2006/main" name="Standaardontwerp">
  <a:themeElements>
    <a:clrScheme name="ppt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B9D5FB"/>
      </a:folHlink>
    </a:clrScheme>
    <a:fontScheme name="Standaardontwerp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ardontwerp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103</Words>
  <Application>Microsoft Office PowerPoint</Application>
  <PresentationFormat>Diavoorstelling (4:3)</PresentationFormat>
  <Paragraphs>54</Paragraphs>
  <Slides>12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12</vt:i4>
      </vt:variant>
    </vt:vector>
  </HeadingPairs>
  <TitlesOfParts>
    <vt:vector size="13" baseType="lpstr">
      <vt:lpstr>Standaardontwerp</vt:lpstr>
      <vt:lpstr>Infrarood opnamen</vt:lpstr>
      <vt:lpstr>PowerPoint-presentatie</vt:lpstr>
      <vt:lpstr>ijsbeer</vt:lpstr>
      <vt:lpstr>PowerPoint-presentatie</vt:lpstr>
      <vt:lpstr>PowerPoint-presentatie</vt:lpstr>
      <vt:lpstr>woning</vt:lpstr>
      <vt:lpstr>jeep</vt:lpstr>
      <vt:lpstr>Persoon en auto’s</vt:lpstr>
      <vt:lpstr>inbreker(?)</vt:lpstr>
      <vt:lpstr>printplaat</vt:lpstr>
      <vt:lpstr>slecht elektrisch contact</vt:lpstr>
      <vt:lpstr>Einde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Infrarood opnamen</dc:title>
  <dc:creator>Ton&amp;Els</dc:creator>
  <cp:lastModifiedBy>Ton&amp;Els</cp:lastModifiedBy>
  <cp:revision>3</cp:revision>
  <dcterms:created xsi:type="dcterms:W3CDTF">2018-10-18T21:40:54Z</dcterms:created>
  <dcterms:modified xsi:type="dcterms:W3CDTF">2018-10-19T19:21:30Z</dcterms:modified>
</cp:coreProperties>
</file>